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FACDA-6552-4E29-9F61-CAFA7FD6BBDD}" v="8" dt="2022-08-02T11:26:53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ce Tam" userId="6f656ae0-7c9c-46f3-978d-763d11373542" providerId="ADAL" clId="{1E9FACDA-6552-4E29-9F61-CAFA7FD6BBDD}"/>
    <pc:docChg chg="undo redo custSel addSld delSld modSld sldOrd addMainMaster delMainMaster modMainMaster">
      <pc:chgData name="Grace Tam" userId="6f656ae0-7c9c-46f3-978d-763d11373542" providerId="ADAL" clId="{1E9FACDA-6552-4E29-9F61-CAFA7FD6BBDD}" dt="2022-08-05T17:34:55.891" v="1514" actId="20577"/>
      <pc:docMkLst>
        <pc:docMk/>
      </pc:docMkLst>
      <pc:sldChg chg="addSp delSp modSp mod">
        <pc:chgData name="Grace Tam" userId="6f656ae0-7c9c-46f3-978d-763d11373542" providerId="ADAL" clId="{1E9FACDA-6552-4E29-9F61-CAFA7FD6BBDD}" dt="2022-08-02T11:19:08.365" v="21" actId="1076"/>
        <pc:sldMkLst>
          <pc:docMk/>
          <pc:sldMk cId="852140315" sldId="256"/>
        </pc:sldMkLst>
        <pc:spChg chg="del mod">
          <ac:chgData name="Grace Tam" userId="6f656ae0-7c9c-46f3-978d-763d11373542" providerId="ADAL" clId="{1E9FACDA-6552-4E29-9F61-CAFA7FD6BBDD}" dt="2022-08-02T11:18:15.506" v="14" actId="478"/>
          <ac:spMkLst>
            <pc:docMk/>
            <pc:sldMk cId="852140315" sldId="256"/>
            <ac:spMk id="4" creationId="{D726A160-5CBC-D0A2-A5E3-205CA110AE9E}"/>
          </ac:spMkLst>
        </pc:spChg>
        <pc:spChg chg="add mod">
          <ac:chgData name="Grace Tam" userId="6f656ae0-7c9c-46f3-978d-763d11373542" providerId="ADAL" clId="{1E9FACDA-6552-4E29-9F61-CAFA7FD6BBDD}" dt="2022-08-02T11:19:08.365" v="21" actId="1076"/>
          <ac:spMkLst>
            <pc:docMk/>
            <pc:sldMk cId="852140315" sldId="256"/>
            <ac:spMk id="7" creationId="{72110F77-0599-0040-82F3-A073C23DD94C}"/>
          </ac:spMkLst>
        </pc:spChg>
      </pc:sldChg>
      <pc:sldChg chg="modSp add mod">
        <pc:chgData name="Grace Tam" userId="6f656ae0-7c9c-46f3-978d-763d11373542" providerId="ADAL" clId="{1E9FACDA-6552-4E29-9F61-CAFA7FD6BBDD}" dt="2022-08-02T11:19:17.869" v="32" actId="20577"/>
        <pc:sldMkLst>
          <pc:docMk/>
          <pc:sldMk cId="79111176" sldId="257"/>
        </pc:sldMkLst>
        <pc:spChg chg="mod">
          <ac:chgData name="Grace Tam" userId="6f656ae0-7c9c-46f3-978d-763d11373542" providerId="ADAL" clId="{1E9FACDA-6552-4E29-9F61-CAFA7FD6BBDD}" dt="2022-08-02T11:19:17.869" v="32" actId="20577"/>
          <ac:spMkLst>
            <pc:docMk/>
            <pc:sldMk cId="79111176" sldId="257"/>
            <ac:spMk id="7" creationId="{72110F77-0599-0040-82F3-A073C23DD94C}"/>
          </ac:spMkLst>
        </pc:spChg>
      </pc:sldChg>
      <pc:sldChg chg="modSp del mod">
        <pc:chgData name="Grace Tam" userId="6f656ae0-7c9c-46f3-978d-763d11373542" providerId="ADAL" clId="{1E9FACDA-6552-4E29-9F61-CAFA7FD6BBDD}" dt="2022-08-02T11:18:08.979" v="11" actId="47"/>
        <pc:sldMkLst>
          <pc:docMk/>
          <pc:sldMk cId="2165131998" sldId="257"/>
        </pc:sldMkLst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k cId="2165131998" sldId="257"/>
            <ac:spMk id="4" creationId="{D726A160-5CBC-D0A2-A5E3-205CA110AE9E}"/>
          </ac:spMkLst>
        </pc:spChg>
      </pc:sldChg>
      <pc:sldChg chg="modSp add mod">
        <pc:chgData name="Grace Tam" userId="6f656ae0-7c9c-46f3-978d-763d11373542" providerId="ADAL" clId="{1E9FACDA-6552-4E29-9F61-CAFA7FD6BBDD}" dt="2022-08-02T11:19:25.313" v="44" actId="20577"/>
        <pc:sldMkLst>
          <pc:docMk/>
          <pc:sldMk cId="1086380739" sldId="258"/>
        </pc:sldMkLst>
        <pc:spChg chg="mod">
          <ac:chgData name="Grace Tam" userId="6f656ae0-7c9c-46f3-978d-763d11373542" providerId="ADAL" clId="{1E9FACDA-6552-4E29-9F61-CAFA7FD6BBDD}" dt="2022-08-02T11:19:25.313" v="44" actId="20577"/>
          <ac:spMkLst>
            <pc:docMk/>
            <pc:sldMk cId="1086380739" sldId="258"/>
            <ac:spMk id="7" creationId="{72110F77-0599-0040-82F3-A073C23DD94C}"/>
          </ac:spMkLst>
        </pc:spChg>
      </pc:sldChg>
      <pc:sldChg chg="modSp add del mod">
        <pc:chgData name="Grace Tam" userId="6f656ae0-7c9c-46f3-978d-763d11373542" providerId="ADAL" clId="{1E9FACDA-6552-4E29-9F61-CAFA7FD6BBDD}" dt="2022-08-02T11:18:10.044" v="12" actId="47"/>
        <pc:sldMkLst>
          <pc:docMk/>
          <pc:sldMk cId="2270774069" sldId="258"/>
        </pc:sldMkLst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k cId="2270774069" sldId="258"/>
            <ac:spMk id="4" creationId="{D726A160-5CBC-D0A2-A5E3-205CA110AE9E}"/>
          </ac:spMkLst>
        </pc:spChg>
      </pc:sldChg>
      <pc:sldChg chg="modSp add del mod">
        <pc:chgData name="Grace Tam" userId="6f656ae0-7c9c-46f3-978d-763d11373542" providerId="ADAL" clId="{1E9FACDA-6552-4E29-9F61-CAFA7FD6BBDD}" dt="2022-08-02T11:18:10.736" v="13" actId="47"/>
        <pc:sldMkLst>
          <pc:docMk/>
          <pc:sldMk cId="1978049116" sldId="259"/>
        </pc:sldMkLst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k cId="1978049116" sldId="259"/>
            <ac:spMk id="4" creationId="{D726A160-5CBC-D0A2-A5E3-205CA110AE9E}"/>
          </ac:spMkLst>
        </pc:spChg>
      </pc:sldChg>
      <pc:sldChg chg="modSp add mod">
        <pc:chgData name="Grace Tam" userId="6f656ae0-7c9c-46f3-978d-763d11373542" providerId="ADAL" clId="{1E9FACDA-6552-4E29-9F61-CAFA7FD6BBDD}" dt="2022-08-02T11:19:32.781" v="58" actId="20577"/>
        <pc:sldMkLst>
          <pc:docMk/>
          <pc:sldMk cId="3672230355" sldId="259"/>
        </pc:sldMkLst>
        <pc:spChg chg="mod">
          <ac:chgData name="Grace Tam" userId="6f656ae0-7c9c-46f3-978d-763d11373542" providerId="ADAL" clId="{1E9FACDA-6552-4E29-9F61-CAFA7FD6BBDD}" dt="2022-08-02T11:19:32.781" v="58" actId="20577"/>
          <ac:spMkLst>
            <pc:docMk/>
            <pc:sldMk cId="3672230355" sldId="259"/>
            <ac:spMk id="7" creationId="{72110F77-0599-0040-82F3-A073C23DD94C}"/>
          </ac:spMkLst>
        </pc:spChg>
      </pc:sldChg>
      <pc:sldChg chg="addSp modSp add mod">
        <pc:chgData name="Grace Tam" userId="6f656ae0-7c9c-46f3-978d-763d11373542" providerId="ADAL" clId="{1E9FACDA-6552-4E29-9F61-CAFA7FD6BBDD}" dt="2022-08-02T11:22:51.653" v="228" actId="20577"/>
        <pc:sldMkLst>
          <pc:docMk/>
          <pc:sldMk cId="1993149640" sldId="260"/>
        </pc:sldMkLst>
        <pc:spChg chg="mod">
          <ac:chgData name="Grace Tam" userId="6f656ae0-7c9c-46f3-978d-763d11373542" providerId="ADAL" clId="{1E9FACDA-6552-4E29-9F61-CAFA7FD6BBDD}" dt="2022-08-02T11:19:58.486" v="66" actId="14100"/>
          <ac:spMkLst>
            <pc:docMk/>
            <pc:sldMk cId="1993149640" sldId="260"/>
            <ac:spMk id="7" creationId="{72110F77-0599-0040-82F3-A073C23DD94C}"/>
          </ac:spMkLst>
        </pc:spChg>
        <pc:graphicFrameChg chg="add mod modGraphic">
          <ac:chgData name="Grace Tam" userId="6f656ae0-7c9c-46f3-978d-763d11373542" providerId="ADAL" clId="{1E9FACDA-6552-4E29-9F61-CAFA7FD6BBDD}" dt="2022-08-02T11:22:51.653" v="228" actId="20577"/>
          <ac:graphicFrameMkLst>
            <pc:docMk/>
            <pc:sldMk cId="1993149640" sldId="260"/>
            <ac:graphicFrameMk id="2" creationId="{34CCEB76-B7E0-6514-DA77-4AC6D81DDEDC}"/>
          </ac:graphicFrameMkLst>
        </pc:graphicFrameChg>
      </pc:sldChg>
      <pc:sldChg chg="modSp add mod ord">
        <pc:chgData name="Grace Tam" userId="6f656ae0-7c9c-46f3-978d-763d11373542" providerId="ADAL" clId="{1E9FACDA-6552-4E29-9F61-CAFA7FD6BBDD}" dt="2022-08-02T11:24:17.644" v="370" actId="404"/>
        <pc:sldMkLst>
          <pc:docMk/>
          <pc:sldMk cId="371042365" sldId="261"/>
        </pc:sldMkLst>
        <pc:spChg chg="mod">
          <ac:chgData name="Grace Tam" userId="6f656ae0-7c9c-46f3-978d-763d11373542" providerId="ADAL" clId="{1E9FACDA-6552-4E29-9F61-CAFA7FD6BBDD}" dt="2022-08-02T11:24:17.644" v="370" actId="404"/>
          <ac:spMkLst>
            <pc:docMk/>
            <pc:sldMk cId="371042365" sldId="261"/>
            <ac:spMk id="7" creationId="{72110F77-0599-0040-82F3-A073C23DD94C}"/>
          </ac:spMkLst>
        </pc:spChg>
      </pc:sldChg>
      <pc:sldChg chg="addSp modSp add mod">
        <pc:chgData name="Grace Tam" userId="6f656ae0-7c9c-46f3-978d-763d11373542" providerId="ADAL" clId="{1E9FACDA-6552-4E29-9F61-CAFA7FD6BBDD}" dt="2022-08-02T11:28:15.118" v="705" actId="14100"/>
        <pc:sldMkLst>
          <pc:docMk/>
          <pc:sldMk cId="1542741565" sldId="262"/>
        </pc:sldMkLst>
        <pc:spChg chg="mod">
          <ac:chgData name="Grace Tam" userId="6f656ae0-7c9c-46f3-978d-763d11373542" providerId="ADAL" clId="{1E9FACDA-6552-4E29-9F61-CAFA7FD6BBDD}" dt="2022-08-02T11:25:57.305" v="515" actId="14100"/>
          <ac:spMkLst>
            <pc:docMk/>
            <pc:sldMk cId="1542741565" sldId="262"/>
            <ac:spMk id="7" creationId="{72110F77-0599-0040-82F3-A073C23DD94C}"/>
          </ac:spMkLst>
        </pc:spChg>
        <pc:graphicFrameChg chg="add mod modGraphic">
          <ac:chgData name="Grace Tam" userId="6f656ae0-7c9c-46f3-978d-763d11373542" providerId="ADAL" clId="{1E9FACDA-6552-4E29-9F61-CAFA7FD6BBDD}" dt="2022-08-02T11:28:15.118" v="705" actId="14100"/>
          <ac:graphicFrameMkLst>
            <pc:docMk/>
            <pc:sldMk cId="1542741565" sldId="262"/>
            <ac:graphicFrameMk id="2" creationId="{D5545EF7-CBDA-61EC-B476-2EE76558BDCC}"/>
          </ac:graphicFrameMkLst>
        </pc:graphicFrameChg>
      </pc:sldChg>
      <pc:sldChg chg="modSp add mod">
        <pc:chgData name="Grace Tam" userId="6f656ae0-7c9c-46f3-978d-763d11373542" providerId="ADAL" clId="{1E9FACDA-6552-4E29-9F61-CAFA7FD6BBDD}" dt="2022-08-02T11:29:28.264" v="830" actId="20577"/>
        <pc:sldMkLst>
          <pc:docMk/>
          <pc:sldMk cId="1486596433" sldId="263"/>
        </pc:sldMkLst>
        <pc:graphicFrameChg chg="modGraphic">
          <ac:chgData name="Grace Tam" userId="6f656ae0-7c9c-46f3-978d-763d11373542" providerId="ADAL" clId="{1E9FACDA-6552-4E29-9F61-CAFA7FD6BBDD}" dt="2022-08-02T11:29:28.264" v="830" actId="20577"/>
          <ac:graphicFrameMkLst>
            <pc:docMk/>
            <pc:sldMk cId="1486596433" sldId="263"/>
            <ac:graphicFrameMk id="2" creationId="{D5545EF7-CBDA-61EC-B476-2EE76558BDCC}"/>
          </ac:graphicFrameMkLst>
        </pc:graphicFrameChg>
      </pc:sldChg>
      <pc:sldChg chg="modSp add mod ord">
        <pc:chgData name="Grace Tam" userId="6f656ae0-7c9c-46f3-978d-763d11373542" providerId="ADAL" clId="{1E9FACDA-6552-4E29-9F61-CAFA7FD6BBDD}" dt="2022-08-02T11:31:09.905" v="1052" actId="20577"/>
        <pc:sldMkLst>
          <pc:docMk/>
          <pc:sldMk cId="3384541548" sldId="264"/>
        </pc:sldMkLst>
        <pc:spChg chg="mod">
          <ac:chgData name="Grace Tam" userId="6f656ae0-7c9c-46f3-978d-763d11373542" providerId="ADAL" clId="{1E9FACDA-6552-4E29-9F61-CAFA7FD6BBDD}" dt="2022-08-02T11:31:09.905" v="1052" actId="20577"/>
          <ac:spMkLst>
            <pc:docMk/>
            <pc:sldMk cId="3384541548" sldId="264"/>
            <ac:spMk id="7" creationId="{72110F77-0599-0040-82F3-A073C23DD94C}"/>
          </ac:spMkLst>
        </pc:spChg>
      </pc:sldChg>
      <pc:sldChg chg="modSp add mod">
        <pc:chgData name="Grace Tam" userId="6f656ae0-7c9c-46f3-978d-763d11373542" providerId="ADAL" clId="{1E9FACDA-6552-4E29-9F61-CAFA7FD6BBDD}" dt="2022-08-02T11:32:32.230" v="1120" actId="20577"/>
        <pc:sldMkLst>
          <pc:docMk/>
          <pc:sldMk cId="4049598870" sldId="265"/>
        </pc:sldMkLst>
        <pc:spChg chg="mod">
          <ac:chgData name="Grace Tam" userId="6f656ae0-7c9c-46f3-978d-763d11373542" providerId="ADAL" clId="{1E9FACDA-6552-4E29-9F61-CAFA7FD6BBDD}" dt="2022-08-02T11:32:32.230" v="1120" actId="20577"/>
          <ac:spMkLst>
            <pc:docMk/>
            <pc:sldMk cId="4049598870" sldId="265"/>
            <ac:spMk id="7" creationId="{72110F77-0599-0040-82F3-A073C23DD94C}"/>
          </ac:spMkLst>
        </pc:spChg>
      </pc:sldChg>
      <pc:sldChg chg="modSp add mod">
        <pc:chgData name="Grace Tam" userId="6f656ae0-7c9c-46f3-978d-763d11373542" providerId="ADAL" clId="{1E9FACDA-6552-4E29-9F61-CAFA7FD6BBDD}" dt="2022-08-02T11:33:55.991" v="1289" actId="20577"/>
        <pc:sldMkLst>
          <pc:docMk/>
          <pc:sldMk cId="2056598397" sldId="266"/>
        </pc:sldMkLst>
        <pc:spChg chg="mod">
          <ac:chgData name="Grace Tam" userId="6f656ae0-7c9c-46f3-978d-763d11373542" providerId="ADAL" clId="{1E9FACDA-6552-4E29-9F61-CAFA7FD6BBDD}" dt="2022-08-02T11:33:55.991" v="1289" actId="20577"/>
          <ac:spMkLst>
            <pc:docMk/>
            <pc:sldMk cId="2056598397" sldId="266"/>
            <ac:spMk id="7" creationId="{72110F77-0599-0040-82F3-A073C23DD94C}"/>
          </ac:spMkLst>
        </pc:spChg>
      </pc:sldChg>
      <pc:sldChg chg="modSp add mod">
        <pc:chgData name="Grace Tam" userId="6f656ae0-7c9c-46f3-978d-763d11373542" providerId="ADAL" clId="{1E9FACDA-6552-4E29-9F61-CAFA7FD6BBDD}" dt="2022-08-05T17:34:55.891" v="1514" actId="20577"/>
        <pc:sldMkLst>
          <pc:docMk/>
          <pc:sldMk cId="375109736" sldId="267"/>
        </pc:sldMkLst>
        <pc:spChg chg="mod">
          <ac:chgData name="Grace Tam" userId="6f656ae0-7c9c-46f3-978d-763d11373542" providerId="ADAL" clId="{1E9FACDA-6552-4E29-9F61-CAFA7FD6BBDD}" dt="2022-08-05T17:34:55.891" v="1514" actId="20577"/>
          <ac:spMkLst>
            <pc:docMk/>
            <pc:sldMk cId="375109736" sldId="267"/>
            <ac:spMk id="7" creationId="{72110F77-0599-0040-82F3-A073C23DD94C}"/>
          </ac:spMkLst>
        </pc:spChg>
      </pc:sldChg>
      <pc:sldMasterChg chg="modSp modSldLayout">
        <pc:chgData name="Grace Tam" userId="6f656ae0-7c9c-46f3-978d-763d11373542" providerId="ADAL" clId="{1E9FACDA-6552-4E29-9F61-CAFA7FD6BBDD}" dt="2022-08-02T11:17:56.286" v="6"/>
        <pc:sldMasterMkLst>
          <pc:docMk/>
          <pc:sldMasterMk cId="3001047533" sldId="2147483660"/>
        </pc:sldMasterMkLst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asterMk cId="3001047533" sldId="2147483660"/>
            <ac:spMk id="2" creationId="{00000000-0000-0000-0000-000000000000}"/>
          </ac:spMkLst>
        </pc:spChg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asterMk cId="3001047533" sldId="2147483660"/>
            <ac:spMk id="3" creationId="{00000000-0000-0000-0000-000000000000}"/>
          </ac:spMkLst>
        </pc:spChg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asterMk cId="3001047533" sldId="2147483660"/>
            <ac:spMk id="4" creationId="{00000000-0000-0000-0000-000000000000}"/>
          </ac:spMkLst>
        </pc:spChg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asterMk cId="3001047533" sldId="2147483660"/>
            <ac:spMk id="5" creationId="{00000000-0000-0000-0000-000000000000}"/>
          </ac:spMkLst>
        </pc:spChg>
        <pc:spChg chg="mod">
          <ac:chgData name="Grace Tam" userId="6f656ae0-7c9c-46f3-978d-763d11373542" providerId="ADAL" clId="{1E9FACDA-6552-4E29-9F61-CAFA7FD6BBDD}" dt="2022-08-02T11:17:56.286" v="6"/>
          <ac:spMkLst>
            <pc:docMk/>
            <pc:sldMasterMk cId="3001047533" sldId="2147483660"/>
            <ac:spMk id="6" creationId="{00000000-0000-0000-0000-000000000000}"/>
          </ac:spMkLst>
        </pc:sp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1552256108" sldId="2147483661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1552256108" sldId="2147483661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1552256108" sldId="2147483661"/>
              <ac:spMk id="3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3348872183" sldId="2147483663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348872183" sldId="2147483663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348872183" sldId="2147483663"/>
              <ac:spMk id="3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3880007810" sldId="2147483664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880007810" sldId="2147483664"/>
              <ac:spMk id="3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880007810" sldId="2147483664"/>
              <ac:spMk id="4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2065469227" sldId="2147483665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2065469227" sldId="2147483665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2065469227" sldId="2147483665"/>
              <ac:spMk id="3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2065469227" sldId="2147483665"/>
              <ac:spMk id="4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2065469227" sldId="2147483665"/>
              <ac:spMk id="5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2065469227" sldId="2147483665"/>
              <ac:spMk id="6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4199100189" sldId="2147483668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4199100189" sldId="2147483668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4199100189" sldId="2147483668"/>
              <ac:spMk id="3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4199100189" sldId="2147483668"/>
              <ac:spMk id="4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611423356" sldId="2147483669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611423356" sldId="2147483669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611423356" sldId="2147483669"/>
              <ac:spMk id="3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611423356" sldId="2147483669"/>
              <ac:spMk id="4" creationId="{00000000-0000-0000-0000-000000000000}"/>
            </ac:spMkLst>
          </pc:spChg>
        </pc:sldLayoutChg>
        <pc:sldLayoutChg chg="modSp">
          <pc:chgData name="Grace Tam" userId="6f656ae0-7c9c-46f3-978d-763d11373542" providerId="ADAL" clId="{1E9FACDA-6552-4E29-9F61-CAFA7FD6BBDD}" dt="2022-08-02T11:17:56.286" v="6"/>
          <pc:sldLayoutMkLst>
            <pc:docMk/>
            <pc:sldMasterMk cId="3001047533" sldId="2147483660"/>
            <pc:sldLayoutMk cId="3727155587" sldId="2147483671"/>
          </pc:sldLayoutMkLst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727155587" sldId="2147483671"/>
              <ac:spMk id="2" creationId="{00000000-0000-0000-0000-000000000000}"/>
            </ac:spMkLst>
          </pc:spChg>
          <pc:spChg chg="mod">
            <ac:chgData name="Grace Tam" userId="6f656ae0-7c9c-46f3-978d-763d11373542" providerId="ADAL" clId="{1E9FACDA-6552-4E29-9F61-CAFA7FD6BBDD}" dt="2022-08-02T11:17:56.286" v="6"/>
            <ac:spMkLst>
              <pc:docMk/>
              <pc:sldMasterMk cId="3001047533" sldId="2147483660"/>
              <pc:sldLayoutMk cId="3727155587" sldId="2147483671"/>
              <ac:spMk id="3" creationId="{00000000-0000-0000-0000-000000000000}"/>
            </ac:spMkLst>
          </pc:spChg>
        </pc:sldLayoutChg>
      </pc:sldMasterChg>
      <pc:sldMasterChg chg="modSp">
        <pc:chgData name="Grace Tam" userId="6f656ae0-7c9c-46f3-978d-763d11373542" providerId="ADAL" clId="{1E9FACDA-6552-4E29-9F61-CAFA7FD6BBDD}" dt="2022-08-02T11:18:44.337" v="16" actId="2711"/>
        <pc:sldMasterMkLst>
          <pc:docMk/>
          <pc:sldMasterMk cId="1465768688" sldId="2147483672"/>
        </pc:sldMasterMkLst>
        <pc:spChg chg="mod">
          <ac:chgData name="Grace Tam" userId="6f656ae0-7c9c-46f3-978d-763d11373542" providerId="ADAL" clId="{1E9FACDA-6552-4E29-9F61-CAFA7FD6BBDD}" dt="2022-08-02T11:18:40.472" v="15" actId="2711"/>
          <ac:spMkLst>
            <pc:docMk/>
            <pc:sldMasterMk cId="1465768688" sldId="2147483672"/>
            <ac:spMk id="2" creationId="{00000000-0000-0000-0000-000000000000}"/>
          </ac:spMkLst>
        </pc:spChg>
        <pc:spChg chg="mod">
          <ac:chgData name="Grace Tam" userId="6f656ae0-7c9c-46f3-978d-763d11373542" providerId="ADAL" clId="{1E9FACDA-6552-4E29-9F61-CAFA7FD6BBDD}" dt="2022-08-02T11:18:44.337" v="16" actId="2711"/>
          <ac:spMkLst>
            <pc:docMk/>
            <pc:sldMasterMk cId="1465768688" sldId="2147483672"/>
            <ac:spMk id="3" creationId="{00000000-0000-0000-0000-000000000000}"/>
          </ac:spMkLst>
        </pc:spChg>
      </pc:sldMasterChg>
      <pc:sldMasterChg chg="new del mod addSldLayout delSldLayout">
        <pc:chgData name="Grace Tam" userId="6f656ae0-7c9c-46f3-978d-763d11373542" providerId="ADAL" clId="{1E9FACDA-6552-4E29-9F61-CAFA7FD6BBDD}" dt="2022-08-02T11:18:05.549" v="10" actId="6938"/>
        <pc:sldMasterMkLst>
          <pc:docMk/>
          <pc:sldMasterMk cId="2151526018" sldId="2147483672"/>
        </pc:sldMasterMkLst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3869643788" sldId="2147483673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82547961" sldId="2147483674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2993588386" sldId="2147483675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884364914" sldId="2147483676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2019543752" sldId="2147483677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568604175" sldId="2147483678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1247138482" sldId="2147483679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1607024698" sldId="2147483680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3599149632" sldId="2147483681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2131754001" sldId="2147483682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5.549" v="10" actId="6938"/>
          <pc:sldLayoutMkLst>
            <pc:docMk/>
            <pc:sldMasterMk cId="2151526018" sldId="2147483672"/>
            <pc:sldLayoutMk cId="3727070885" sldId="2147483683"/>
          </pc:sldLayoutMkLst>
        </pc:sldLayoutChg>
      </pc:sldMasterChg>
      <pc:sldMasterChg chg="new del mod addSldLayout delSldLayout">
        <pc:chgData name="Grace Tam" userId="6f656ae0-7c9c-46f3-978d-763d11373542" providerId="ADAL" clId="{1E9FACDA-6552-4E29-9F61-CAFA7FD6BBDD}" dt="2022-08-02T11:18:02.237" v="9" actId="6938"/>
        <pc:sldMasterMkLst>
          <pc:docMk/>
          <pc:sldMasterMk cId="130370063" sldId="2147483684"/>
        </pc:sldMasterMkLst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500048419" sldId="2147483685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889182697" sldId="2147483686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658686123" sldId="2147483687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4259629482" sldId="2147483688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1065121604" sldId="2147483689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633849751" sldId="2147483690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90161155" sldId="2147483691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4282851107" sldId="2147483692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656702376" sldId="2147483693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235820910" sldId="2147483694"/>
          </pc:sldLayoutMkLst>
        </pc:sldLayoutChg>
        <pc:sldLayoutChg chg="new del replId">
          <pc:chgData name="Grace Tam" userId="6f656ae0-7c9c-46f3-978d-763d11373542" providerId="ADAL" clId="{1E9FACDA-6552-4E29-9F61-CAFA7FD6BBDD}" dt="2022-08-02T11:18:02.237" v="9" actId="6938"/>
          <pc:sldLayoutMkLst>
            <pc:docMk/>
            <pc:sldMasterMk cId="130370063" sldId="2147483684"/>
            <pc:sldLayoutMk cId="2924527027" sldId="214748369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93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344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45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78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84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1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26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41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58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2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8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9E949-BD67-4B3A-84E4-B62DADFEA6C1}" type="datetimeFigureOut">
              <a:rPr lang="en-GB" smtClean="0"/>
              <a:t>06/08/2022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FE791-93AD-4561-A935-51BD5ECAD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76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an Condensed Pro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249511"/>
            <a:ext cx="11750565" cy="1325563"/>
          </a:xfrm>
        </p:spPr>
        <p:txBody>
          <a:bodyPr/>
          <a:lstStyle/>
          <a:p>
            <a:pPr algn="ctr"/>
            <a:r>
              <a:rPr lang="en-GB" dirty="0"/>
              <a:t>What comes to mind when you hear the word “SCIENCE”</a:t>
            </a:r>
          </a:p>
        </p:txBody>
      </p:sp>
    </p:spTree>
    <p:extLst>
      <p:ext uri="{BB962C8B-B14F-4D97-AF65-F5344CB8AC3E}">
        <p14:creationId xmlns:p14="http://schemas.microsoft.com/office/powerpoint/2010/main" val="852140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7"/>
            <a:ext cx="117505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dirty="0"/>
              <a:t>What are your ideas to break barriers that prevent girls and young women from participating in Science, Technology, Engineering and Mathematics (STEM)?</a:t>
            </a:r>
          </a:p>
        </p:txBody>
      </p:sp>
    </p:spTree>
    <p:extLst>
      <p:ext uri="{BB962C8B-B14F-4D97-AF65-F5344CB8AC3E}">
        <p14:creationId xmlns:p14="http://schemas.microsoft.com/office/powerpoint/2010/main" val="4049598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7"/>
            <a:ext cx="117505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dirty="0"/>
              <a:t>What experiences, activities or opportunities that you want as Girl Guides in relation to Science, Technology, Engineering and Mathematics (STEM)?</a:t>
            </a:r>
          </a:p>
        </p:txBody>
      </p:sp>
    </p:spTree>
    <p:extLst>
      <p:ext uri="{BB962C8B-B14F-4D97-AF65-F5344CB8AC3E}">
        <p14:creationId xmlns:p14="http://schemas.microsoft.com/office/powerpoint/2010/main" val="2056598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7"/>
            <a:ext cx="117505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200" dirty="0"/>
              <a:t>What can you do as Girl Guides to help break the barriers that prevent girls and young  women from participating in Science, Technology, Engineering and Mathematics (STEM) in your country/community? </a:t>
            </a:r>
          </a:p>
        </p:txBody>
      </p:sp>
    </p:spTree>
    <p:extLst>
      <p:ext uri="{BB962C8B-B14F-4D97-AF65-F5344CB8AC3E}">
        <p14:creationId xmlns:p14="http://schemas.microsoft.com/office/powerpoint/2010/main" val="37510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249511"/>
            <a:ext cx="11750565" cy="1325563"/>
          </a:xfrm>
        </p:spPr>
        <p:txBody>
          <a:bodyPr/>
          <a:lstStyle/>
          <a:p>
            <a:pPr algn="ctr"/>
            <a:r>
              <a:rPr lang="en-GB" dirty="0"/>
              <a:t>What comes to mind when you hear the word “TECHNOLOGY”</a:t>
            </a:r>
          </a:p>
        </p:txBody>
      </p:sp>
    </p:spTree>
    <p:extLst>
      <p:ext uri="{BB962C8B-B14F-4D97-AF65-F5344CB8AC3E}">
        <p14:creationId xmlns:p14="http://schemas.microsoft.com/office/powerpoint/2010/main" val="7911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249511"/>
            <a:ext cx="11750565" cy="1325563"/>
          </a:xfrm>
        </p:spPr>
        <p:txBody>
          <a:bodyPr/>
          <a:lstStyle/>
          <a:p>
            <a:pPr algn="ctr"/>
            <a:r>
              <a:rPr lang="en-GB" dirty="0"/>
              <a:t>What comes to mind when you hear the word “ENGINEERING”</a:t>
            </a:r>
          </a:p>
        </p:txBody>
      </p:sp>
    </p:spTree>
    <p:extLst>
      <p:ext uri="{BB962C8B-B14F-4D97-AF65-F5344CB8AC3E}">
        <p14:creationId xmlns:p14="http://schemas.microsoft.com/office/powerpoint/2010/main" val="108638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249511"/>
            <a:ext cx="11750565" cy="1325563"/>
          </a:xfrm>
        </p:spPr>
        <p:txBody>
          <a:bodyPr/>
          <a:lstStyle/>
          <a:p>
            <a:pPr algn="ctr"/>
            <a:r>
              <a:rPr lang="en-GB" dirty="0"/>
              <a:t>What comes to mind when you hear the word “MATHEMATICS”</a:t>
            </a:r>
          </a:p>
        </p:txBody>
      </p:sp>
    </p:spTree>
    <p:extLst>
      <p:ext uri="{BB962C8B-B14F-4D97-AF65-F5344CB8AC3E}">
        <p14:creationId xmlns:p14="http://schemas.microsoft.com/office/powerpoint/2010/main" val="3672230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91856"/>
            <a:ext cx="11750565" cy="1095813"/>
          </a:xfrm>
        </p:spPr>
        <p:txBody>
          <a:bodyPr>
            <a:noAutofit/>
          </a:bodyPr>
          <a:lstStyle/>
          <a:p>
            <a:pPr algn="ctr"/>
            <a:r>
              <a:rPr lang="en-GB" sz="2800" dirty="0"/>
              <a:t>If we are to do Science, Technology, Engineering and Mathematics (STEM) activities in the next Girl Guide activity, how would you feel?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4CCEB76-B7E0-6514-DA77-4AC6D81DD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376210"/>
              </p:ext>
            </p:extLst>
          </p:nvPr>
        </p:nvGraphicFramePr>
        <p:xfrm>
          <a:off x="329324" y="1287225"/>
          <a:ext cx="11641959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593">
                  <a:extLst>
                    <a:ext uri="{9D8B030D-6E8A-4147-A177-3AD203B41FA5}">
                      <a16:colId xmlns:a16="http://schemas.microsoft.com/office/drawing/2014/main" val="1947062579"/>
                    </a:ext>
                  </a:extLst>
                </a:gridCol>
                <a:gridCol w="1166649">
                  <a:extLst>
                    <a:ext uri="{9D8B030D-6E8A-4147-A177-3AD203B41FA5}">
                      <a16:colId xmlns:a16="http://schemas.microsoft.com/office/drawing/2014/main" val="1856205898"/>
                    </a:ext>
                  </a:extLst>
                </a:gridCol>
                <a:gridCol w="1603411">
                  <a:extLst>
                    <a:ext uri="{9D8B030D-6E8A-4147-A177-3AD203B41FA5}">
                      <a16:colId xmlns:a16="http://schemas.microsoft.com/office/drawing/2014/main" val="3084187544"/>
                    </a:ext>
                  </a:extLst>
                </a:gridCol>
                <a:gridCol w="1423568">
                  <a:extLst>
                    <a:ext uri="{9D8B030D-6E8A-4147-A177-3AD203B41FA5}">
                      <a16:colId xmlns:a16="http://schemas.microsoft.com/office/drawing/2014/main" val="3639101234"/>
                    </a:ext>
                  </a:extLst>
                </a:gridCol>
                <a:gridCol w="1163534">
                  <a:extLst>
                    <a:ext uri="{9D8B030D-6E8A-4147-A177-3AD203B41FA5}">
                      <a16:colId xmlns:a16="http://schemas.microsoft.com/office/drawing/2014/main" val="498849046"/>
                    </a:ext>
                  </a:extLst>
                </a:gridCol>
                <a:gridCol w="1293551">
                  <a:extLst>
                    <a:ext uri="{9D8B030D-6E8A-4147-A177-3AD203B41FA5}">
                      <a16:colId xmlns:a16="http://schemas.microsoft.com/office/drawing/2014/main" val="2538057703"/>
                    </a:ext>
                  </a:extLst>
                </a:gridCol>
                <a:gridCol w="1293551">
                  <a:extLst>
                    <a:ext uri="{9D8B030D-6E8A-4147-A177-3AD203B41FA5}">
                      <a16:colId xmlns:a16="http://schemas.microsoft.com/office/drawing/2014/main" val="2583298254"/>
                    </a:ext>
                  </a:extLst>
                </a:gridCol>
                <a:gridCol w="1293551">
                  <a:extLst>
                    <a:ext uri="{9D8B030D-6E8A-4147-A177-3AD203B41FA5}">
                      <a16:colId xmlns:a16="http://schemas.microsoft.com/office/drawing/2014/main" val="1115970142"/>
                    </a:ext>
                  </a:extLst>
                </a:gridCol>
                <a:gridCol w="1293551">
                  <a:extLst>
                    <a:ext uri="{9D8B030D-6E8A-4147-A177-3AD203B41FA5}">
                      <a16:colId xmlns:a16="http://schemas.microsoft.com/office/drawing/2014/main" val="756421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FUN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EXCITING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INTERESTING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A GOOD  CHALLENGE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BORING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HARD 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TOO MUCH LIKE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TOO SERIOUS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OTHER FEELINGS (WRITE OUT)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124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702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14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7"/>
            <a:ext cx="11750565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List jobs/careers that you think would need Science, Technology, Engineering and Mathematics (STEM) skills</a:t>
            </a:r>
          </a:p>
        </p:txBody>
      </p:sp>
    </p:spTree>
    <p:extLst>
      <p:ext uri="{BB962C8B-B14F-4D97-AF65-F5344CB8AC3E}">
        <p14:creationId xmlns:p14="http://schemas.microsoft.com/office/powerpoint/2010/main" val="371042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8"/>
            <a:ext cx="11750565" cy="759482"/>
          </a:xfrm>
        </p:spPr>
        <p:txBody>
          <a:bodyPr>
            <a:normAutofit/>
          </a:bodyPr>
          <a:lstStyle/>
          <a:p>
            <a:pPr algn="ctr"/>
            <a:r>
              <a:rPr lang="en-GB" sz="2400" dirty="0"/>
              <a:t>In your country, do you think there are “More men”, “More women” or “Equal opportunities” in these jobs?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5545EF7-CBDA-61EC-B476-2EE76558B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970678"/>
              </p:ext>
            </p:extLst>
          </p:nvPr>
        </p:nvGraphicFramePr>
        <p:xfrm>
          <a:off x="318812" y="1171610"/>
          <a:ext cx="11652468" cy="5356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3117">
                  <a:extLst>
                    <a:ext uri="{9D8B030D-6E8A-4147-A177-3AD203B41FA5}">
                      <a16:colId xmlns:a16="http://schemas.microsoft.com/office/drawing/2014/main" val="1463843359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2823198842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867815269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1708767357"/>
                    </a:ext>
                  </a:extLst>
                </a:gridCol>
              </a:tblGrid>
              <a:tr h="595132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More 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More Women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041270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Aerospace Engineer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960712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Civil Engineer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602519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Mechanical Engineer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494835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Manufacturing Engineer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192640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Data Analyst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44556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Accountant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56016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Bank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36377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Financial Advisor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823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74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8"/>
            <a:ext cx="11750565" cy="759482"/>
          </a:xfrm>
        </p:spPr>
        <p:txBody>
          <a:bodyPr>
            <a:normAutofit/>
          </a:bodyPr>
          <a:lstStyle/>
          <a:p>
            <a:pPr algn="ctr"/>
            <a:r>
              <a:rPr lang="en-GB" sz="2400" dirty="0"/>
              <a:t>In your country, do you think there are “More men”, “More women” or “Equal opportunities” in these jobs?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5545EF7-CBDA-61EC-B476-2EE76558B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975219"/>
              </p:ext>
            </p:extLst>
          </p:nvPr>
        </p:nvGraphicFramePr>
        <p:xfrm>
          <a:off x="318812" y="1171610"/>
          <a:ext cx="11652468" cy="5356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3117">
                  <a:extLst>
                    <a:ext uri="{9D8B030D-6E8A-4147-A177-3AD203B41FA5}">
                      <a16:colId xmlns:a16="http://schemas.microsoft.com/office/drawing/2014/main" val="1463843359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2823198842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867815269"/>
                    </a:ext>
                  </a:extLst>
                </a:gridCol>
                <a:gridCol w="2913117">
                  <a:extLst>
                    <a:ext uri="{9D8B030D-6E8A-4147-A177-3AD203B41FA5}">
                      <a16:colId xmlns:a16="http://schemas.microsoft.com/office/drawing/2014/main" val="1708767357"/>
                    </a:ext>
                  </a:extLst>
                </a:gridCol>
              </a:tblGrid>
              <a:tr h="595132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More 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More Women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Equal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041270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Zoologist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960712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Geologist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602519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Midwife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494835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Virologist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192640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Software developer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44556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Cyber security expert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56016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Robotics engineer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363774"/>
                  </a:ext>
                </a:extLst>
              </a:tr>
              <a:tr h="59513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Van Condensed Pro" panose="02000506030000020004" pitchFamily="50" charset="0"/>
                        </a:rPr>
                        <a:t>Video game designer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Van Condensed Pro" panose="02000506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823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596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110F77-0599-0040-82F3-A073C23D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17" y="123387"/>
            <a:ext cx="11750565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What do you think are barriers for girls and young women to participate in Science, Technology, Engineering and Mathematics (STEM)?</a:t>
            </a:r>
          </a:p>
        </p:txBody>
      </p:sp>
    </p:spTree>
    <p:extLst>
      <p:ext uri="{BB962C8B-B14F-4D97-AF65-F5344CB8AC3E}">
        <p14:creationId xmlns:p14="http://schemas.microsoft.com/office/powerpoint/2010/main" val="338454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104B513732FC479DCB2DB1BC1DFD00" ma:contentTypeVersion="16" ma:contentTypeDescription="Create a new document." ma:contentTypeScope="" ma:versionID="eba9ae378410afd457f006f895a795a4">
  <xsd:schema xmlns:xsd="http://www.w3.org/2001/XMLSchema" xmlns:xs="http://www.w3.org/2001/XMLSchema" xmlns:p="http://schemas.microsoft.com/office/2006/metadata/properties" xmlns:ns2="11804c00-2c96-4b51-b836-ef908d1381c1" xmlns:ns3="2954339b-3f5c-4fb7-ab04-9865a5fc9348" targetNamespace="http://schemas.microsoft.com/office/2006/metadata/properties" ma:root="true" ma:fieldsID="ca6333c357bcb4406a688105d1976cdd" ns2:_="" ns3:_="">
    <xsd:import namespace="11804c00-2c96-4b51-b836-ef908d1381c1"/>
    <xsd:import namespace="2954339b-3f5c-4fb7-ab04-9865a5fc93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04c00-2c96-4b51-b836-ef908d1381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d82cce5-a264-45a2-8ecd-652520404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4339b-3f5c-4fb7-ab04-9865a5fc934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44bb60-a2bf-4706-a458-c679e2dd3823}" ma:internalName="TaxCatchAll" ma:showField="CatchAllData" ma:web="2954339b-3f5c-4fb7-ab04-9865a5fc93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804c00-2c96-4b51-b836-ef908d1381c1">
      <Terms xmlns="http://schemas.microsoft.com/office/infopath/2007/PartnerControls"/>
    </lcf76f155ced4ddcb4097134ff3c332f>
    <TaxCatchAll xmlns="2954339b-3f5c-4fb7-ab04-9865a5fc9348" xsi:nil="true"/>
    <SharedWithUsers xmlns="2954339b-3f5c-4fb7-ab04-9865a5fc9348">
      <UserInfo>
        <DisplayName>Prerana Shakya</DisplayName>
        <AccountId>38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EE0E2D1-1F91-4546-813A-BEAFB1F8F8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8FA9B6-4AD4-4663-A99A-D6D6F5F574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804c00-2c96-4b51-b836-ef908d1381c1"/>
    <ds:schemaRef ds:uri="2954339b-3f5c-4fb7-ab04-9865a5fc93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83C448-3446-4C52-B383-2F85851E7BE4}">
  <ds:schemaRefs>
    <ds:schemaRef ds:uri="http://schemas.microsoft.com/office/2006/metadata/properties"/>
    <ds:schemaRef ds:uri="http://schemas.microsoft.com/office/infopath/2007/PartnerControls"/>
    <ds:schemaRef ds:uri="11804c00-2c96-4b51-b836-ef908d1381c1"/>
    <ds:schemaRef ds:uri="2954339b-3f5c-4fb7-ab04-9865a5fc934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320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Lato Light</vt:lpstr>
      <vt:lpstr>Van Condensed Pro</vt:lpstr>
      <vt:lpstr>Office Theme</vt:lpstr>
      <vt:lpstr>What comes to mind when you hear the word “SCIENCE”</vt:lpstr>
      <vt:lpstr>What comes to mind when you hear the word “TECHNOLOGY”</vt:lpstr>
      <vt:lpstr>What comes to mind when you hear the word “ENGINEERING”</vt:lpstr>
      <vt:lpstr>What comes to mind when you hear the word “MATHEMATICS”</vt:lpstr>
      <vt:lpstr>If we are to do Science, Technology, Engineering and Mathematics (STEM) activities in the next Girl Guide activity, how would you feel?</vt:lpstr>
      <vt:lpstr>List jobs/careers that you think would need Science, Technology, Engineering and Mathematics (STEM) skills</vt:lpstr>
      <vt:lpstr>In your country, do you think there are “More men”, “More women” or “Equal opportunities” in these jobs?</vt:lpstr>
      <vt:lpstr>In your country, do you think there are “More men”, “More women” or “Equal opportunities” in these jobs?</vt:lpstr>
      <vt:lpstr>What do you think are barriers for girls and young women to participate in Science, Technology, Engineering and Mathematics (STEM)?</vt:lpstr>
      <vt:lpstr>What are your ideas to break barriers that prevent girls and young women from participating in Science, Technology, Engineering and Mathematics (STEM)?</vt:lpstr>
      <vt:lpstr>What experiences, activities or opportunities that you want as Girl Guides in relation to Science, Technology, Engineering and Mathematics (STEM)?</vt:lpstr>
      <vt:lpstr>What can you do as Girl Guides to help break the barriers that prevent girls and young  women from participating in Science, Technology, Engineering and Mathematics (STEM) in your country/community?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comes to mind when you hear the word “SCIENCE”</dc:title>
  <dc:creator>Grace Tam</dc:creator>
  <cp:lastModifiedBy>Grace Tam</cp:lastModifiedBy>
  <cp:revision>1</cp:revision>
  <dcterms:created xsi:type="dcterms:W3CDTF">2022-08-02T11:14:33Z</dcterms:created>
  <dcterms:modified xsi:type="dcterms:W3CDTF">2022-08-05T17:35:01Z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0x010100F9104B513732FC479DCB2DB1BC1DFD00</vt:lpwstr>
  </property>
  <property fmtid="{D5CDD505-2E9C-101B-9397-08002B2CF9AE}" pid="3" name="MediaServiceImageTags">
    <vt:lpwstr/>
  </property>
</Properties>
</file>