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4"/>
  </p:sldMasterIdLst>
  <p:notesMasterIdLst>
    <p:notesMasterId r:id="rId40"/>
  </p:notesMasterIdLst>
  <p:sldIdLst>
    <p:sldId id="256" r:id="rId5"/>
    <p:sldId id="523" r:id="rId6"/>
    <p:sldId id="562" r:id="rId7"/>
    <p:sldId id="561" r:id="rId8"/>
    <p:sldId id="563" r:id="rId9"/>
    <p:sldId id="566" r:id="rId10"/>
    <p:sldId id="567" r:id="rId11"/>
    <p:sldId id="568" r:id="rId12"/>
    <p:sldId id="569" r:id="rId13"/>
    <p:sldId id="570" r:id="rId14"/>
    <p:sldId id="571" r:id="rId15"/>
    <p:sldId id="572" r:id="rId16"/>
    <p:sldId id="577" r:id="rId17"/>
    <p:sldId id="578" r:id="rId18"/>
    <p:sldId id="579" r:id="rId19"/>
    <p:sldId id="580" r:id="rId20"/>
    <p:sldId id="581" r:id="rId21"/>
    <p:sldId id="582" r:id="rId22"/>
    <p:sldId id="583" r:id="rId23"/>
    <p:sldId id="590" r:id="rId24"/>
    <p:sldId id="595" r:id="rId25"/>
    <p:sldId id="584" r:id="rId26"/>
    <p:sldId id="585" r:id="rId27"/>
    <p:sldId id="573" r:id="rId28"/>
    <p:sldId id="574" r:id="rId29"/>
    <p:sldId id="589" r:id="rId30"/>
    <p:sldId id="576" r:id="rId31"/>
    <p:sldId id="586" r:id="rId32"/>
    <p:sldId id="591" r:id="rId33"/>
    <p:sldId id="592" r:id="rId34"/>
    <p:sldId id="587" r:id="rId35"/>
    <p:sldId id="588" r:id="rId36"/>
    <p:sldId id="593" r:id="rId37"/>
    <p:sldId id="559" r:id="rId38"/>
    <p:sldId id="560" r:id="rId39"/>
  </p:sldIdLst>
  <p:sldSz cx="9144000" cy="5143500" type="screen16x9"/>
  <p:notesSz cx="6797675" cy="9928225"/>
  <p:embeddedFontLst>
    <p:embeddedFont>
      <p:font typeface="Calibri" panose="020F0502020204030204" pitchFamily="34" charset="0"/>
      <p:regular r:id="rId41"/>
      <p:bold r:id="rId42"/>
      <p:italic r:id="rId43"/>
      <p:boldItalic r:id="rId44"/>
    </p:embeddedFont>
    <p:embeddedFont>
      <p:font typeface="Lato Light" panose="020F0502020204030203" pitchFamily="34" charset="0"/>
      <p:regular r:id="rId45"/>
      <p:italic r:id="rId46"/>
    </p:embeddedFont>
    <p:embeddedFont>
      <p:font typeface="Van Condensed Pro" panose="02000506030000020004" pitchFamily="50"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0" roundtripDataSignature="AMtx7mgZAwy5B2xCSv9YdSCUDZpvn//j8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D46241-3D00-F127-4C6F-B1E5445B12A7}" name="Gina Mills" initials="GM" userId="S::gina.mills@wagggs.org::9af693c9-47f0-468e-952a-469675c51c0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Giulia Bianchini" initials="" lastIdx="2" clrIdx="0"/>
  <p:cmAuthor id="1" name="Rupa Gautam" initials="" lastIdx="1" clrIdx="1"/>
  <p:cmAuthor id="2" name="Natalia Plou" initials="NP" lastIdx="20" clrIdx="2">
    <p:extLst>
      <p:ext uri="{19B8F6BF-5375-455C-9EA6-DF929625EA0E}">
        <p15:presenceInfo xmlns:p15="http://schemas.microsoft.com/office/powerpoint/2012/main" userId="S-1-5-21-1208829996-41233323-1847928074-3830" providerId="AD"/>
      </p:ext>
    </p:extLst>
  </p:cmAuthor>
  <p:cmAuthor id="3" name="Giulia Bianchini" initials="GB" lastIdx="3" clrIdx="3">
    <p:extLst>
      <p:ext uri="{19B8F6BF-5375-455C-9EA6-DF929625EA0E}">
        <p15:presenceInfo xmlns:p15="http://schemas.microsoft.com/office/powerpoint/2012/main" userId="Giulia Bianchini" providerId="None"/>
      </p:ext>
    </p:extLst>
  </p:cmAuthor>
  <p:cmAuthor id="4" name="Suzanne Carey" initials="SC" lastIdx="4" clrIdx="4">
    <p:extLst>
      <p:ext uri="{19B8F6BF-5375-455C-9EA6-DF929625EA0E}">
        <p15:presenceInfo xmlns:p15="http://schemas.microsoft.com/office/powerpoint/2012/main" userId="S-1-5-21-1208829996-41233323-1847928074-8860" providerId="AD"/>
      </p:ext>
    </p:extLst>
  </p:cmAuthor>
  <p:cmAuthor id="5" name="Kirsty Mitchell" initials="KM" lastIdx="2" clrIdx="5">
    <p:extLst>
      <p:ext uri="{19B8F6BF-5375-455C-9EA6-DF929625EA0E}">
        <p15:presenceInfo xmlns:p15="http://schemas.microsoft.com/office/powerpoint/2012/main" userId="S-1-5-21-1208829996-41233323-1847928074-263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963"/>
    <a:srgbClr val="EE7B6A"/>
    <a:srgbClr val="FCBE00"/>
    <a:srgbClr val="41AFAC"/>
    <a:srgbClr val="CBC0DE"/>
    <a:srgbClr val="633396"/>
    <a:srgbClr val="4EA13E"/>
    <a:srgbClr val="D5E4C1"/>
    <a:srgbClr val="F9D4B6"/>
    <a:srgbClr val="DF70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5D6BF-53E4-4F68-B762-DBCFAE30BD3A}" v="247" dt="2022-08-08T08:05:28.468"/>
    <p1510:client id="{D27B66AF-7C37-4A30-97EC-E7F30473CC4C}" v="8" dt="2022-08-08T07:40:58.591"/>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0" autoAdjust="0"/>
    <p:restoredTop sz="91317" autoAdjust="0"/>
  </p:normalViewPr>
  <p:slideViewPr>
    <p:cSldViewPr snapToGrid="0">
      <p:cViewPr varScale="1">
        <p:scale>
          <a:sx n="73" d="100"/>
          <a:sy n="73" d="100"/>
        </p:scale>
        <p:origin x="888" y="52"/>
      </p:cViewPr>
      <p:guideLst>
        <p:guide orient="horz" pos="1620"/>
        <p:guide pos="2880"/>
      </p:guideLst>
    </p:cSldViewPr>
  </p:slideViewPr>
  <p:outlineViewPr>
    <p:cViewPr>
      <p:scale>
        <a:sx n="33" d="100"/>
        <a:sy n="33" d="100"/>
      </p:scale>
      <p:origin x="0" y="-8112"/>
    </p:cViewPr>
  </p:outlineViewPr>
  <p:notesTextViewPr>
    <p:cViewPr>
      <p:scale>
        <a:sx n="1" d="1"/>
        <a:sy n="1" d="1"/>
      </p:scale>
      <p:origin x="0" y="0"/>
    </p:cViewPr>
  </p:notesTextViewPr>
  <p:sorterViewPr>
    <p:cViewPr varScale="1">
      <p:scale>
        <a:sx n="1" d="1"/>
        <a:sy n="1" d="1"/>
      </p:scale>
      <p:origin x="0" y="-620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133" Type="http://schemas.openxmlformats.org/officeDocument/2006/relationships/viewProps" Target="viewProps.xml"/><Relationship Id="rId13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131" Type="http://schemas.openxmlformats.org/officeDocument/2006/relationships/commentAuthors" Target="commentAuthors.xml"/><Relationship Id="rId136"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134"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13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fntdata"/><Relationship Id="rId13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130" Type="http://customschemas.google.com/relationships/presentationmetadata" Target="metadata"/><Relationship Id="rId1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ce Tam" userId="6f656ae0-7c9c-46f3-978d-763d11373542" providerId="ADAL" clId="{4775D6BF-53E4-4F68-B762-DBCFAE30BD3A}"/>
    <pc:docChg chg="undo custSel addSld delSld modSld sldOrd">
      <pc:chgData name="Grace Tam" userId="6f656ae0-7c9c-46f3-978d-763d11373542" providerId="ADAL" clId="{4775D6BF-53E4-4F68-B762-DBCFAE30BD3A}" dt="2022-08-08T08:15:26.337" v="10544" actId="47"/>
      <pc:docMkLst>
        <pc:docMk/>
      </pc:docMkLst>
      <pc:sldChg chg="addSp delSp modSp mod">
        <pc:chgData name="Grace Tam" userId="6f656ae0-7c9c-46f3-978d-763d11373542" providerId="ADAL" clId="{4775D6BF-53E4-4F68-B762-DBCFAE30BD3A}" dt="2022-08-05T11:56:57.881" v="121" actId="20577"/>
        <pc:sldMkLst>
          <pc:docMk/>
          <pc:sldMk cId="0" sldId="256"/>
        </pc:sldMkLst>
        <pc:spChg chg="mod">
          <ac:chgData name="Grace Tam" userId="6f656ae0-7c9c-46f3-978d-763d11373542" providerId="ADAL" clId="{4775D6BF-53E4-4F68-B762-DBCFAE30BD3A}" dt="2022-08-05T11:56:57.881" v="121" actId="20577"/>
          <ac:spMkLst>
            <pc:docMk/>
            <pc:sldMk cId="0" sldId="256"/>
            <ac:spMk id="131" creationId="{00000000-0000-0000-0000-000000000000}"/>
          </ac:spMkLst>
        </pc:spChg>
        <pc:picChg chg="del">
          <ac:chgData name="Grace Tam" userId="6f656ae0-7c9c-46f3-978d-763d11373542" providerId="ADAL" clId="{4775D6BF-53E4-4F68-B762-DBCFAE30BD3A}" dt="2022-08-05T11:54:25.881" v="2" actId="478"/>
          <ac:picMkLst>
            <pc:docMk/>
            <pc:sldMk cId="0" sldId="256"/>
            <ac:picMk id="2" creationId="{00000000-0000-0000-0000-000000000000}"/>
          </ac:picMkLst>
        </pc:picChg>
        <pc:picChg chg="add mod">
          <ac:chgData name="Grace Tam" userId="6f656ae0-7c9c-46f3-978d-763d11373542" providerId="ADAL" clId="{4775D6BF-53E4-4F68-B762-DBCFAE30BD3A}" dt="2022-08-05T11:56:34.519" v="112" actId="1076"/>
          <ac:picMkLst>
            <pc:docMk/>
            <pc:sldMk cId="0" sldId="256"/>
            <ac:picMk id="4" creationId="{A1BC15B8-848B-A9D5-2FED-1C3C84EC8F0D}"/>
          </ac:picMkLst>
        </pc:picChg>
      </pc:sldChg>
      <pc:sldChg chg="modSp mod">
        <pc:chgData name="Grace Tam" userId="6f656ae0-7c9c-46f3-978d-763d11373542" providerId="ADAL" clId="{4775D6BF-53E4-4F68-B762-DBCFAE30BD3A}" dt="2022-08-06T15:02:23.670" v="9672" actId="14100"/>
        <pc:sldMkLst>
          <pc:docMk/>
          <pc:sldMk cId="2007375417" sldId="523"/>
        </pc:sldMkLst>
        <pc:spChg chg="mod">
          <ac:chgData name="Grace Tam" userId="6f656ae0-7c9c-46f3-978d-763d11373542" providerId="ADAL" clId="{4775D6BF-53E4-4F68-B762-DBCFAE30BD3A}" dt="2022-08-05T11:58:21.403" v="184" actId="20577"/>
          <ac:spMkLst>
            <pc:docMk/>
            <pc:sldMk cId="2007375417" sldId="523"/>
            <ac:spMk id="2" creationId="{00000000-0000-0000-0000-000000000000}"/>
          </ac:spMkLst>
        </pc:spChg>
        <pc:spChg chg="mod">
          <ac:chgData name="Grace Tam" userId="6f656ae0-7c9c-46f3-978d-763d11373542" providerId="ADAL" clId="{4775D6BF-53E4-4F68-B762-DBCFAE30BD3A}" dt="2022-08-06T15:02:23.670" v="9672" actId="14100"/>
          <ac:spMkLst>
            <pc:docMk/>
            <pc:sldMk cId="2007375417" sldId="523"/>
            <ac:spMk id="3" creationId="{00000000-0000-0000-0000-000000000000}"/>
          </ac:spMkLst>
        </pc:spChg>
      </pc:sldChg>
      <pc:sldChg chg="del">
        <pc:chgData name="Grace Tam" userId="6f656ae0-7c9c-46f3-978d-763d11373542" providerId="ADAL" clId="{4775D6BF-53E4-4F68-B762-DBCFAE30BD3A}" dt="2022-08-05T11:59:31.080" v="377" actId="47"/>
        <pc:sldMkLst>
          <pc:docMk/>
          <pc:sldMk cId="988233762" sldId="524"/>
        </pc:sldMkLst>
      </pc:sldChg>
      <pc:sldChg chg="del">
        <pc:chgData name="Grace Tam" userId="6f656ae0-7c9c-46f3-978d-763d11373542" providerId="ADAL" clId="{4775D6BF-53E4-4F68-B762-DBCFAE30BD3A}" dt="2022-08-05T11:59:33.637" v="378" actId="47"/>
        <pc:sldMkLst>
          <pc:docMk/>
          <pc:sldMk cId="784180119" sldId="525"/>
        </pc:sldMkLst>
      </pc:sldChg>
      <pc:sldChg chg="del">
        <pc:chgData name="Grace Tam" userId="6f656ae0-7c9c-46f3-978d-763d11373542" providerId="ADAL" clId="{4775D6BF-53E4-4F68-B762-DBCFAE30BD3A}" dt="2022-08-05T11:59:34.176" v="379" actId="47"/>
        <pc:sldMkLst>
          <pc:docMk/>
          <pc:sldMk cId="1670762230" sldId="526"/>
        </pc:sldMkLst>
      </pc:sldChg>
      <pc:sldChg chg="del">
        <pc:chgData name="Grace Tam" userId="6f656ae0-7c9c-46f3-978d-763d11373542" providerId="ADAL" clId="{4775D6BF-53E4-4F68-B762-DBCFAE30BD3A}" dt="2022-08-05T11:59:35.468" v="385" actId="47"/>
        <pc:sldMkLst>
          <pc:docMk/>
          <pc:sldMk cId="3695075040" sldId="536"/>
        </pc:sldMkLst>
      </pc:sldChg>
      <pc:sldChg chg="del">
        <pc:chgData name="Grace Tam" userId="6f656ae0-7c9c-46f3-978d-763d11373542" providerId="ADAL" clId="{4775D6BF-53E4-4F68-B762-DBCFAE30BD3A}" dt="2022-08-05T11:59:36.118" v="387" actId="47"/>
        <pc:sldMkLst>
          <pc:docMk/>
          <pc:sldMk cId="1822651621" sldId="538"/>
        </pc:sldMkLst>
      </pc:sldChg>
      <pc:sldChg chg="del">
        <pc:chgData name="Grace Tam" userId="6f656ae0-7c9c-46f3-978d-763d11373542" providerId="ADAL" clId="{4775D6BF-53E4-4F68-B762-DBCFAE30BD3A}" dt="2022-08-05T11:59:37.219" v="389" actId="47"/>
        <pc:sldMkLst>
          <pc:docMk/>
          <pc:sldMk cId="2216448816" sldId="540"/>
        </pc:sldMkLst>
      </pc:sldChg>
      <pc:sldChg chg="del">
        <pc:chgData name="Grace Tam" userId="6f656ae0-7c9c-46f3-978d-763d11373542" providerId="ADAL" clId="{4775D6BF-53E4-4F68-B762-DBCFAE30BD3A}" dt="2022-08-05T11:59:39.139" v="393" actId="47"/>
        <pc:sldMkLst>
          <pc:docMk/>
          <pc:sldMk cId="1999728183" sldId="544"/>
        </pc:sldMkLst>
      </pc:sldChg>
      <pc:sldChg chg="del">
        <pc:chgData name="Grace Tam" userId="6f656ae0-7c9c-46f3-978d-763d11373542" providerId="ADAL" clId="{4775D6BF-53E4-4F68-B762-DBCFAE30BD3A}" dt="2022-08-05T11:59:37.403" v="390" actId="47"/>
        <pc:sldMkLst>
          <pc:docMk/>
          <pc:sldMk cId="4260254571" sldId="545"/>
        </pc:sldMkLst>
      </pc:sldChg>
      <pc:sldChg chg="del">
        <pc:chgData name="Grace Tam" userId="6f656ae0-7c9c-46f3-978d-763d11373542" providerId="ADAL" clId="{4775D6BF-53E4-4F68-B762-DBCFAE30BD3A}" dt="2022-08-05T11:59:37.565" v="391" actId="47"/>
        <pc:sldMkLst>
          <pc:docMk/>
          <pc:sldMk cId="1162728574" sldId="546"/>
        </pc:sldMkLst>
      </pc:sldChg>
      <pc:sldChg chg="del">
        <pc:chgData name="Grace Tam" userId="6f656ae0-7c9c-46f3-978d-763d11373542" providerId="ADAL" clId="{4775D6BF-53E4-4F68-B762-DBCFAE30BD3A}" dt="2022-08-05T11:59:37.873" v="392" actId="47"/>
        <pc:sldMkLst>
          <pc:docMk/>
          <pc:sldMk cId="2860686381" sldId="547"/>
        </pc:sldMkLst>
      </pc:sldChg>
      <pc:sldChg chg="del">
        <pc:chgData name="Grace Tam" userId="6f656ae0-7c9c-46f3-978d-763d11373542" providerId="ADAL" clId="{4775D6BF-53E4-4F68-B762-DBCFAE30BD3A}" dt="2022-08-05T11:57:42.769" v="122" actId="47"/>
        <pc:sldMkLst>
          <pc:docMk/>
          <pc:sldMk cId="3841195675" sldId="548"/>
        </pc:sldMkLst>
      </pc:sldChg>
      <pc:sldChg chg="del">
        <pc:chgData name="Grace Tam" userId="6f656ae0-7c9c-46f3-978d-763d11373542" providerId="ADAL" clId="{4775D6BF-53E4-4F68-B762-DBCFAE30BD3A}" dt="2022-08-05T11:59:39.701" v="394" actId="47"/>
        <pc:sldMkLst>
          <pc:docMk/>
          <pc:sldMk cId="1143798442" sldId="551"/>
        </pc:sldMkLst>
      </pc:sldChg>
      <pc:sldChg chg="del">
        <pc:chgData name="Grace Tam" userId="6f656ae0-7c9c-46f3-978d-763d11373542" providerId="ADAL" clId="{4775D6BF-53E4-4F68-B762-DBCFAE30BD3A}" dt="2022-08-05T11:59:34.791" v="381" actId="47"/>
        <pc:sldMkLst>
          <pc:docMk/>
          <pc:sldMk cId="1495564665" sldId="552"/>
        </pc:sldMkLst>
      </pc:sldChg>
      <pc:sldChg chg="modSp del mod">
        <pc:chgData name="Grace Tam" userId="6f656ae0-7c9c-46f3-978d-763d11373542" providerId="ADAL" clId="{4775D6BF-53E4-4F68-B762-DBCFAE30BD3A}" dt="2022-08-05T11:59:34.961" v="382" actId="47"/>
        <pc:sldMkLst>
          <pc:docMk/>
          <pc:sldMk cId="3216609325" sldId="553"/>
        </pc:sldMkLst>
        <pc:spChg chg="mod">
          <ac:chgData name="Grace Tam" userId="6f656ae0-7c9c-46f3-978d-763d11373542" providerId="ADAL" clId="{4775D6BF-53E4-4F68-B762-DBCFAE30BD3A}" dt="2022-08-05T11:53:26.342" v="0" actId="27636"/>
          <ac:spMkLst>
            <pc:docMk/>
            <pc:sldMk cId="3216609325" sldId="553"/>
            <ac:spMk id="9" creationId="{00000000-0000-0000-0000-000000000000}"/>
          </ac:spMkLst>
        </pc:spChg>
      </pc:sldChg>
      <pc:sldChg chg="del">
        <pc:chgData name="Grace Tam" userId="6f656ae0-7c9c-46f3-978d-763d11373542" providerId="ADAL" clId="{4775D6BF-53E4-4F68-B762-DBCFAE30BD3A}" dt="2022-08-05T11:59:35.116" v="383" actId="47"/>
        <pc:sldMkLst>
          <pc:docMk/>
          <pc:sldMk cId="974989753" sldId="554"/>
        </pc:sldMkLst>
      </pc:sldChg>
      <pc:sldChg chg="modSp del mod">
        <pc:chgData name="Grace Tam" userId="6f656ae0-7c9c-46f3-978d-763d11373542" providerId="ADAL" clId="{4775D6BF-53E4-4F68-B762-DBCFAE30BD3A}" dt="2022-08-05T11:59:35.299" v="384" actId="47"/>
        <pc:sldMkLst>
          <pc:docMk/>
          <pc:sldMk cId="3728347077" sldId="555"/>
        </pc:sldMkLst>
        <pc:spChg chg="mod">
          <ac:chgData name="Grace Tam" userId="6f656ae0-7c9c-46f3-978d-763d11373542" providerId="ADAL" clId="{4775D6BF-53E4-4F68-B762-DBCFAE30BD3A}" dt="2022-08-05T11:53:26.364" v="1" actId="27636"/>
          <ac:spMkLst>
            <pc:docMk/>
            <pc:sldMk cId="3728347077" sldId="555"/>
            <ac:spMk id="17" creationId="{00000000-0000-0000-0000-000000000000}"/>
          </ac:spMkLst>
        </pc:spChg>
      </pc:sldChg>
      <pc:sldChg chg="del">
        <pc:chgData name="Grace Tam" userId="6f656ae0-7c9c-46f3-978d-763d11373542" providerId="ADAL" clId="{4775D6BF-53E4-4F68-B762-DBCFAE30BD3A}" dt="2022-08-05T11:59:34.576" v="380" actId="47"/>
        <pc:sldMkLst>
          <pc:docMk/>
          <pc:sldMk cId="3109385927" sldId="556"/>
        </pc:sldMkLst>
      </pc:sldChg>
      <pc:sldChg chg="del">
        <pc:chgData name="Grace Tam" userId="6f656ae0-7c9c-46f3-978d-763d11373542" providerId="ADAL" clId="{4775D6BF-53E4-4F68-B762-DBCFAE30BD3A}" dt="2022-08-05T11:59:36.084" v="386" actId="47"/>
        <pc:sldMkLst>
          <pc:docMk/>
          <pc:sldMk cId="2055252822" sldId="557"/>
        </pc:sldMkLst>
      </pc:sldChg>
      <pc:sldChg chg="del">
        <pc:chgData name="Grace Tam" userId="6f656ae0-7c9c-46f3-978d-763d11373542" providerId="ADAL" clId="{4775D6BF-53E4-4F68-B762-DBCFAE30BD3A}" dt="2022-08-05T11:59:36.748" v="388" actId="47"/>
        <pc:sldMkLst>
          <pc:docMk/>
          <pc:sldMk cId="3885161304" sldId="558"/>
        </pc:sldMkLst>
      </pc:sldChg>
      <pc:sldChg chg="addSp delSp modSp new mod">
        <pc:chgData name="Grace Tam" userId="6f656ae0-7c9c-46f3-978d-763d11373542" providerId="ADAL" clId="{4775D6BF-53E4-4F68-B762-DBCFAE30BD3A}" dt="2022-08-05T17:48:12.450" v="8567" actId="27614"/>
        <pc:sldMkLst>
          <pc:docMk/>
          <pc:sldMk cId="3567020065" sldId="561"/>
        </pc:sldMkLst>
        <pc:picChg chg="add del mod">
          <ac:chgData name="Grace Tam" userId="6f656ae0-7c9c-46f3-978d-763d11373542" providerId="ADAL" clId="{4775D6BF-53E4-4F68-B762-DBCFAE30BD3A}" dt="2022-08-05T17:47:56.241" v="8565" actId="478"/>
          <ac:picMkLst>
            <pc:docMk/>
            <pc:sldMk cId="3567020065" sldId="561"/>
            <ac:picMk id="4" creationId="{B1B06DDF-0AA9-3162-BA8D-FC21D9E667A5}"/>
          </ac:picMkLst>
        </pc:picChg>
        <pc:picChg chg="add mod">
          <ac:chgData name="Grace Tam" userId="6f656ae0-7c9c-46f3-978d-763d11373542" providerId="ADAL" clId="{4775D6BF-53E4-4F68-B762-DBCFAE30BD3A}" dt="2022-08-05T17:48:12.450" v="8567" actId="27614"/>
          <ac:picMkLst>
            <pc:docMk/>
            <pc:sldMk cId="3567020065" sldId="561"/>
            <ac:picMk id="5" creationId="{EAB9E3BE-1812-E7FA-954C-EF2CBF22DFD5}"/>
          </ac:picMkLst>
        </pc:picChg>
      </pc:sldChg>
      <pc:sldChg chg="modSp add mod delCm modCm">
        <pc:chgData name="Grace Tam" userId="6f656ae0-7c9c-46f3-978d-763d11373542" providerId="ADAL" clId="{4775D6BF-53E4-4F68-B762-DBCFAE30BD3A}" dt="2022-08-08T07:56:55.149" v="10151" actId="113"/>
        <pc:sldMkLst>
          <pc:docMk/>
          <pc:sldMk cId="3890089057" sldId="562"/>
        </pc:sldMkLst>
        <pc:spChg chg="mod">
          <ac:chgData name="Grace Tam" userId="6f656ae0-7c9c-46f3-978d-763d11373542" providerId="ADAL" clId="{4775D6BF-53E4-4F68-B762-DBCFAE30BD3A}" dt="2022-08-05T13:15:11.303" v="770" actId="20577"/>
          <ac:spMkLst>
            <pc:docMk/>
            <pc:sldMk cId="3890089057" sldId="562"/>
            <ac:spMk id="2" creationId="{00000000-0000-0000-0000-000000000000}"/>
          </ac:spMkLst>
        </pc:spChg>
        <pc:spChg chg="mod">
          <ac:chgData name="Grace Tam" userId="6f656ae0-7c9c-46f3-978d-763d11373542" providerId="ADAL" clId="{4775D6BF-53E4-4F68-B762-DBCFAE30BD3A}" dt="2022-08-08T07:56:55.149" v="10151" actId="113"/>
          <ac:spMkLst>
            <pc:docMk/>
            <pc:sldMk cId="3890089057" sldId="562"/>
            <ac:spMk id="3" creationId="{00000000-0000-0000-0000-000000000000}"/>
          </ac:spMkLst>
        </pc:spChg>
      </pc:sldChg>
      <pc:sldChg chg="addSp delSp modSp new mod">
        <pc:chgData name="Grace Tam" userId="6f656ae0-7c9c-46f3-978d-763d11373542" providerId="ADAL" clId="{4775D6BF-53E4-4F68-B762-DBCFAE30BD3A}" dt="2022-08-08T07:16:00.894" v="10039" actId="27614"/>
        <pc:sldMkLst>
          <pc:docMk/>
          <pc:sldMk cId="545485883" sldId="563"/>
        </pc:sldMkLst>
        <pc:picChg chg="add del mod">
          <ac:chgData name="Grace Tam" userId="6f656ae0-7c9c-46f3-978d-763d11373542" providerId="ADAL" clId="{4775D6BF-53E4-4F68-B762-DBCFAE30BD3A}" dt="2022-08-08T07:15:47.098" v="10037" actId="478"/>
          <ac:picMkLst>
            <pc:docMk/>
            <pc:sldMk cId="545485883" sldId="563"/>
            <ac:picMk id="4" creationId="{5D9A422C-4E73-C8B4-CB37-01CAB457AFAA}"/>
          </ac:picMkLst>
        </pc:picChg>
        <pc:picChg chg="add mod">
          <ac:chgData name="Grace Tam" userId="6f656ae0-7c9c-46f3-978d-763d11373542" providerId="ADAL" clId="{4775D6BF-53E4-4F68-B762-DBCFAE30BD3A}" dt="2022-08-08T07:16:00.894" v="10039" actId="27614"/>
          <ac:picMkLst>
            <pc:docMk/>
            <pc:sldMk cId="545485883" sldId="563"/>
            <ac:picMk id="5" creationId="{922A7FC5-1E5F-D588-9B0B-9AB3DE45FB3A}"/>
          </ac:picMkLst>
        </pc:picChg>
      </pc:sldChg>
      <pc:sldChg chg="addSp delSp modSp add del mod ord">
        <pc:chgData name="Grace Tam" userId="6f656ae0-7c9c-46f3-978d-763d11373542" providerId="ADAL" clId="{4775D6BF-53E4-4F68-B762-DBCFAE30BD3A}" dt="2022-08-08T08:15:23.087" v="10542" actId="47"/>
        <pc:sldMkLst>
          <pc:docMk/>
          <pc:sldMk cId="2036620229" sldId="564"/>
        </pc:sldMkLst>
        <pc:spChg chg="mod">
          <ac:chgData name="Grace Tam" userId="6f656ae0-7c9c-46f3-978d-763d11373542" providerId="ADAL" clId="{4775D6BF-53E4-4F68-B762-DBCFAE30BD3A}" dt="2022-08-05T13:56:34.417" v="1267" actId="113"/>
          <ac:spMkLst>
            <pc:docMk/>
            <pc:sldMk cId="2036620229" sldId="564"/>
            <ac:spMk id="2" creationId="{00000000-0000-0000-0000-000000000000}"/>
          </ac:spMkLst>
        </pc:spChg>
        <pc:spChg chg="mod">
          <ac:chgData name="Grace Tam" userId="6f656ae0-7c9c-46f3-978d-763d11373542" providerId="ADAL" clId="{4775D6BF-53E4-4F68-B762-DBCFAE30BD3A}" dt="2022-08-08T07:12:11.425" v="10036" actId="20577"/>
          <ac:spMkLst>
            <pc:docMk/>
            <pc:sldMk cId="2036620229" sldId="564"/>
            <ac:spMk id="3" creationId="{00000000-0000-0000-0000-000000000000}"/>
          </ac:spMkLst>
        </pc:spChg>
        <pc:spChg chg="add del">
          <ac:chgData name="Grace Tam" userId="6f656ae0-7c9c-46f3-978d-763d11373542" providerId="ADAL" clId="{4775D6BF-53E4-4F68-B762-DBCFAE30BD3A}" dt="2022-08-05T14:08:45.906" v="1348" actId="11529"/>
          <ac:spMkLst>
            <pc:docMk/>
            <pc:sldMk cId="2036620229" sldId="564"/>
            <ac:spMk id="4" creationId="{340F4D63-82EB-7A35-6FF5-DD8A66BB0CFE}"/>
          </ac:spMkLst>
        </pc:spChg>
        <pc:spChg chg="add del mod">
          <ac:chgData name="Grace Tam" userId="6f656ae0-7c9c-46f3-978d-763d11373542" providerId="ADAL" clId="{4775D6BF-53E4-4F68-B762-DBCFAE30BD3A}" dt="2022-08-05T14:11:43.551" v="1449" actId="478"/>
          <ac:spMkLst>
            <pc:docMk/>
            <pc:sldMk cId="2036620229" sldId="564"/>
            <ac:spMk id="5" creationId="{0E6D56B8-9C53-184C-1B9F-28B1A7E57D3B}"/>
          </ac:spMkLst>
        </pc:spChg>
        <pc:picChg chg="add del mod">
          <ac:chgData name="Grace Tam" userId="6f656ae0-7c9c-46f3-978d-763d11373542" providerId="ADAL" clId="{4775D6BF-53E4-4F68-B762-DBCFAE30BD3A}" dt="2022-08-07T03:31:51.582" v="9759"/>
          <ac:picMkLst>
            <pc:docMk/>
            <pc:sldMk cId="2036620229" sldId="564"/>
            <ac:picMk id="5" creationId="{1FAAE9AD-5727-9D33-46EE-AF200ECF86E8}"/>
          </ac:picMkLst>
        </pc:picChg>
        <pc:picChg chg="add del mod">
          <ac:chgData name="Grace Tam" userId="6f656ae0-7c9c-46f3-978d-763d11373542" providerId="ADAL" clId="{4775D6BF-53E4-4F68-B762-DBCFAE30BD3A}" dt="2022-08-05T14:14:01.468" v="1487" actId="21"/>
          <ac:picMkLst>
            <pc:docMk/>
            <pc:sldMk cId="2036620229" sldId="564"/>
            <ac:picMk id="6" creationId="{05C32AF4-660A-8220-7F28-1ECC3309878A}"/>
          </ac:picMkLst>
        </pc:picChg>
        <pc:picChg chg="add del mod">
          <ac:chgData name="Grace Tam" userId="6f656ae0-7c9c-46f3-978d-763d11373542" providerId="ADAL" clId="{4775D6BF-53E4-4F68-B762-DBCFAE30BD3A}" dt="2022-08-07T03:36:34.853" v="9785" actId="21"/>
          <ac:picMkLst>
            <pc:docMk/>
            <pc:sldMk cId="2036620229" sldId="564"/>
            <ac:picMk id="6" creationId="{8491B8E1-A688-3E20-3037-8E74A2BB281B}"/>
          </ac:picMkLst>
        </pc:picChg>
        <pc:picChg chg="add del mod">
          <ac:chgData name="Grace Tam" userId="6f656ae0-7c9c-46f3-978d-763d11373542" providerId="ADAL" clId="{4775D6BF-53E4-4F68-B762-DBCFAE30BD3A}" dt="2022-08-07T03:33:26.150" v="9766" actId="21"/>
          <ac:picMkLst>
            <pc:docMk/>
            <pc:sldMk cId="2036620229" sldId="564"/>
            <ac:picMk id="7" creationId="{06E4BABE-5089-3FA0-7F8E-E10A1B68FBCE}"/>
          </ac:picMkLst>
        </pc:picChg>
        <pc:picChg chg="add mod">
          <ac:chgData name="Grace Tam" userId="6f656ae0-7c9c-46f3-978d-763d11373542" providerId="ADAL" clId="{4775D6BF-53E4-4F68-B762-DBCFAE30BD3A}" dt="2022-08-07T03:37:59.635" v="9800" actId="1076"/>
          <ac:picMkLst>
            <pc:docMk/>
            <pc:sldMk cId="2036620229" sldId="564"/>
            <ac:picMk id="9" creationId="{382F4AE6-47E2-CF73-4236-07BD39DE05CB}"/>
          </ac:picMkLst>
        </pc:picChg>
      </pc:sldChg>
      <pc:sldChg chg="addSp delSp modSp add del mod">
        <pc:chgData name="Grace Tam" userId="6f656ae0-7c9c-46f3-978d-763d11373542" providerId="ADAL" clId="{4775D6BF-53E4-4F68-B762-DBCFAE30BD3A}" dt="2022-08-08T08:15:26.337" v="10544" actId="47"/>
        <pc:sldMkLst>
          <pc:docMk/>
          <pc:sldMk cId="4003083300" sldId="565"/>
        </pc:sldMkLst>
        <pc:spChg chg="mod">
          <ac:chgData name="Grace Tam" userId="6f656ae0-7c9c-46f3-978d-763d11373542" providerId="ADAL" clId="{4775D6BF-53E4-4F68-B762-DBCFAE30BD3A}" dt="2022-08-05T13:58:21.117" v="1284" actId="20577"/>
          <ac:spMkLst>
            <pc:docMk/>
            <pc:sldMk cId="4003083300" sldId="565"/>
            <ac:spMk id="2" creationId="{00000000-0000-0000-0000-000000000000}"/>
          </ac:spMkLst>
        </pc:spChg>
        <pc:spChg chg="del">
          <ac:chgData name="Grace Tam" userId="6f656ae0-7c9c-46f3-978d-763d11373542" providerId="ADAL" clId="{4775D6BF-53E4-4F68-B762-DBCFAE30BD3A}" dt="2022-08-05T13:57:57.871" v="1270" actId="478"/>
          <ac:spMkLst>
            <pc:docMk/>
            <pc:sldMk cId="4003083300" sldId="565"/>
            <ac:spMk id="3" creationId="{00000000-0000-0000-0000-000000000000}"/>
          </ac:spMkLst>
        </pc:spChg>
        <pc:spChg chg="add del mod">
          <ac:chgData name="Grace Tam" userId="6f656ae0-7c9c-46f3-978d-763d11373542" providerId="ADAL" clId="{4775D6BF-53E4-4F68-B762-DBCFAE30BD3A}" dt="2022-08-05T13:58:00.751" v="1271" actId="478"/>
          <ac:spMkLst>
            <pc:docMk/>
            <pc:sldMk cId="4003083300" sldId="565"/>
            <ac:spMk id="5" creationId="{99404CA5-1BDA-31ED-4C70-04918A1A0FB0}"/>
          </ac:spMkLst>
        </pc:spChg>
        <pc:spChg chg="add mod">
          <ac:chgData name="Grace Tam" userId="6f656ae0-7c9c-46f3-978d-763d11373542" providerId="ADAL" clId="{4775D6BF-53E4-4F68-B762-DBCFAE30BD3A}" dt="2022-08-08T08:00:35.976" v="10217" actId="1076"/>
          <ac:spMkLst>
            <pc:docMk/>
            <pc:sldMk cId="4003083300" sldId="565"/>
            <ac:spMk id="13" creationId="{F01B8D48-5B39-0405-C27E-F5B266747BEC}"/>
          </ac:spMkLst>
        </pc:spChg>
        <pc:spChg chg="add mod">
          <ac:chgData name="Grace Tam" userId="6f656ae0-7c9c-46f3-978d-763d11373542" providerId="ADAL" clId="{4775D6BF-53E4-4F68-B762-DBCFAE30BD3A}" dt="2022-08-08T08:00:45.750" v="10229" actId="20577"/>
          <ac:spMkLst>
            <pc:docMk/>
            <pc:sldMk cId="4003083300" sldId="565"/>
            <ac:spMk id="15" creationId="{3721C0C5-26B6-42D1-8A27-681055EB222E}"/>
          </ac:spMkLst>
        </pc:spChg>
        <pc:spChg chg="add mod">
          <ac:chgData name="Grace Tam" userId="6f656ae0-7c9c-46f3-978d-763d11373542" providerId="ADAL" clId="{4775D6BF-53E4-4F68-B762-DBCFAE30BD3A}" dt="2022-08-08T08:00:54.209" v="10240" actId="20577"/>
          <ac:spMkLst>
            <pc:docMk/>
            <pc:sldMk cId="4003083300" sldId="565"/>
            <ac:spMk id="16" creationId="{6BE7CCBE-3F90-0925-B2DB-79798C26B68E}"/>
          </ac:spMkLst>
        </pc:spChg>
        <pc:spChg chg="add mod">
          <ac:chgData name="Grace Tam" userId="6f656ae0-7c9c-46f3-978d-763d11373542" providerId="ADAL" clId="{4775D6BF-53E4-4F68-B762-DBCFAE30BD3A}" dt="2022-08-08T08:01:03.109" v="10250" actId="20577"/>
          <ac:spMkLst>
            <pc:docMk/>
            <pc:sldMk cId="4003083300" sldId="565"/>
            <ac:spMk id="17" creationId="{4F7B5447-0099-FA82-2CAF-50CDC748F91F}"/>
          </ac:spMkLst>
        </pc:spChg>
        <pc:picChg chg="add del mod modCrop">
          <ac:chgData name="Grace Tam" userId="6f656ae0-7c9c-46f3-978d-763d11373542" providerId="ADAL" clId="{4775D6BF-53E4-4F68-B762-DBCFAE30BD3A}" dt="2022-08-08T07:19:32.748" v="10082" actId="478"/>
          <ac:picMkLst>
            <pc:docMk/>
            <pc:sldMk cId="4003083300" sldId="565"/>
            <ac:picMk id="4" creationId="{1BCBB2C2-9213-01BE-E494-5AED32615358}"/>
          </ac:picMkLst>
        </pc:picChg>
        <pc:picChg chg="add del mod modCrop">
          <ac:chgData name="Grace Tam" userId="6f656ae0-7c9c-46f3-978d-763d11373542" providerId="ADAL" clId="{4775D6BF-53E4-4F68-B762-DBCFAE30BD3A}" dt="2022-08-08T07:18:24.262" v="10063" actId="478"/>
          <ac:picMkLst>
            <pc:docMk/>
            <pc:sldMk cId="4003083300" sldId="565"/>
            <ac:picMk id="5" creationId="{2E7C7141-4F28-DD1F-BCA5-25E50465C22D}"/>
          </ac:picMkLst>
        </pc:picChg>
        <pc:picChg chg="add del mod modCrop">
          <ac:chgData name="Grace Tam" userId="6f656ae0-7c9c-46f3-978d-763d11373542" providerId="ADAL" clId="{4775D6BF-53E4-4F68-B762-DBCFAE30BD3A}" dt="2022-08-08T07:19:32.748" v="10082" actId="478"/>
          <ac:picMkLst>
            <pc:docMk/>
            <pc:sldMk cId="4003083300" sldId="565"/>
            <ac:picMk id="6" creationId="{E4D3AB9E-0F1E-16D3-B022-9241A8DA327D}"/>
          </ac:picMkLst>
        </pc:picChg>
        <pc:picChg chg="add mod modCrop">
          <ac:chgData name="Grace Tam" userId="6f656ae0-7c9c-46f3-978d-763d11373542" providerId="ADAL" clId="{4775D6BF-53E4-4F68-B762-DBCFAE30BD3A}" dt="2022-08-08T07:19:44.656" v="10085" actId="1076"/>
          <ac:picMkLst>
            <pc:docMk/>
            <pc:sldMk cId="4003083300" sldId="565"/>
            <ac:picMk id="8" creationId="{42DFDD65-8E02-E016-E567-77494EB45D9E}"/>
          </ac:picMkLst>
        </pc:picChg>
        <pc:picChg chg="add mod modCrop">
          <ac:chgData name="Grace Tam" userId="6f656ae0-7c9c-46f3-978d-763d11373542" providerId="ADAL" clId="{4775D6BF-53E4-4F68-B762-DBCFAE30BD3A}" dt="2022-08-08T07:19:44.656" v="10085" actId="1076"/>
          <ac:picMkLst>
            <pc:docMk/>
            <pc:sldMk cId="4003083300" sldId="565"/>
            <ac:picMk id="10" creationId="{CE43D082-46C8-234D-345A-672371E80506}"/>
          </ac:picMkLst>
        </pc:picChg>
        <pc:picChg chg="add del mod modCrop">
          <ac:chgData name="Grace Tam" userId="6f656ae0-7c9c-46f3-978d-763d11373542" providerId="ADAL" clId="{4775D6BF-53E4-4F68-B762-DBCFAE30BD3A}" dt="2022-08-08T07:19:32.748" v="10082" actId="478"/>
          <ac:picMkLst>
            <pc:docMk/>
            <pc:sldMk cId="4003083300" sldId="565"/>
            <ac:picMk id="12" creationId="{45FD2EAD-3B08-A058-CE94-1C0E0A56631A}"/>
          </ac:picMkLst>
        </pc:picChg>
        <pc:picChg chg="add mod">
          <ac:chgData name="Grace Tam" userId="6f656ae0-7c9c-46f3-978d-763d11373542" providerId="ADAL" clId="{4775D6BF-53E4-4F68-B762-DBCFAE30BD3A}" dt="2022-08-08T07:19:38.770" v="10084" actId="1076"/>
          <ac:picMkLst>
            <pc:docMk/>
            <pc:sldMk cId="4003083300" sldId="565"/>
            <ac:picMk id="14" creationId="{F109550E-C547-BA15-19CC-D54503AE5D12}"/>
          </ac:picMkLst>
        </pc:picChg>
        <pc:picChg chg="add del mod modCrop">
          <ac:chgData name="Grace Tam" userId="6f656ae0-7c9c-46f3-978d-763d11373542" providerId="ADAL" clId="{4775D6BF-53E4-4F68-B762-DBCFAE30BD3A}" dt="2022-08-05T17:50:49.426" v="8568" actId="478"/>
          <ac:picMkLst>
            <pc:docMk/>
            <pc:sldMk cId="4003083300" sldId="565"/>
            <ac:picMk id="16" creationId="{DEEB87CE-8563-00C8-2126-75FF53E2639E}"/>
          </ac:picMkLst>
        </pc:picChg>
        <pc:picChg chg="add mod">
          <ac:chgData name="Grace Tam" userId="6f656ae0-7c9c-46f3-978d-763d11373542" providerId="ADAL" clId="{4775D6BF-53E4-4F68-B762-DBCFAE30BD3A}" dt="2022-08-08T07:19:35.580" v="10083" actId="1076"/>
          <ac:picMkLst>
            <pc:docMk/>
            <pc:sldMk cId="4003083300" sldId="565"/>
            <ac:picMk id="1026" creationId="{543F7470-BC95-5289-01C5-E930B84FF6C9}"/>
          </ac:picMkLst>
        </pc:picChg>
      </pc:sldChg>
      <pc:sldChg chg="addSp delSp modSp new mod chgLayout">
        <pc:chgData name="Grace Tam" userId="6f656ae0-7c9c-46f3-978d-763d11373542" providerId="ADAL" clId="{4775D6BF-53E4-4F68-B762-DBCFAE30BD3A}" dt="2022-08-07T03:31:55.764" v="9761"/>
        <pc:sldMkLst>
          <pc:docMk/>
          <pc:sldMk cId="2810776449" sldId="566"/>
        </pc:sldMkLst>
        <pc:spChg chg="del mod">
          <ac:chgData name="Grace Tam" userId="6f656ae0-7c9c-46f3-978d-763d11373542" providerId="ADAL" clId="{4775D6BF-53E4-4F68-B762-DBCFAE30BD3A}" dt="2022-08-05T14:12:38.537" v="1458" actId="700"/>
          <ac:spMkLst>
            <pc:docMk/>
            <pc:sldMk cId="2810776449" sldId="566"/>
            <ac:spMk id="2" creationId="{F79FC993-C5CD-5DD5-4B18-F14A6A623D4D}"/>
          </ac:spMkLst>
        </pc:spChg>
        <pc:spChg chg="del">
          <ac:chgData name="Grace Tam" userId="6f656ae0-7c9c-46f3-978d-763d11373542" providerId="ADAL" clId="{4775D6BF-53E4-4F68-B762-DBCFAE30BD3A}" dt="2022-08-05T14:11:10.301" v="1443"/>
          <ac:spMkLst>
            <pc:docMk/>
            <pc:sldMk cId="2810776449" sldId="566"/>
            <ac:spMk id="3" creationId="{AD304A1A-6CA0-E182-F965-60510EED0C0E}"/>
          </ac:spMkLst>
        </pc:spChg>
        <pc:spChg chg="del">
          <ac:chgData name="Grace Tam" userId="6f656ae0-7c9c-46f3-978d-763d11373542" providerId="ADAL" clId="{4775D6BF-53E4-4F68-B762-DBCFAE30BD3A}" dt="2022-08-05T14:10:49.642" v="1442" actId="478"/>
          <ac:spMkLst>
            <pc:docMk/>
            <pc:sldMk cId="2810776449" sldId="566"/>
            <ac:spMk id="4" creationId="{2AB1F10F-ACAF-5D53-7C97-FFF5B39F6C19}"/>
          </ac:spMkLst>
        </pc:spChg>
        <pc:spChg chg="mod ord">
          <ac:chgData name="Grace Tam" userId="6f656ae0-7c9c-46f3-978d-763d11373542" providerId="ADAL" clId="{4775D6BF-53E4-4F68-B762-DBCFAE30BD3A}" dt="2022-08-05T14:12:38.537" v="1458" actId="700"/>
          <ac:spMkLst>
            <pc:docMk/>
            <pc:sldMk cId="2810776449" sldId="566"/>
            <ac:spMk id="5" creationId="{96329B9C-3204-A9EF-93E3-AE3BA658BCF3}"/>
          </ac:spMkLst>
        </pc:spChg>
        <pc:spChg chg="add del mod">
          <ac:chgData name="Grace Tam" userId="6f656ae0-7c9c-46f3-978d-763d11373542" providerId="ADAL" clId="{4775D6BF-53E4-4F68-B762-DBCFAE30BD3A}" dt="2022-08-05T14:12:23.560" v="1454"/>
          <ac:spMkLst>
            <pc:docMk/>
            <pc:sldMk cId="2810776449" sldId="566"/>
            <ac:spMk id="9" creationId="{2D1C6D4A-F9F3-70DB-D49D-CA51802852CB}"/>
          </ac:spMkLst>
        </pc:spChg>
        <pc:spChg chg="add mod ord">
          <ac:chgData name="Grace Tam" userId="6f656ae0-7c9c-46f3-978d-763d11373542" providerId="ADAL" clId="{4775D6BF-53E4-4F68-B762-DBCFAE30BD3A}" dt="2022-08-05T14:19:55.209" v="2412" actId="14100"/>
          <ac:spMkLst>
            <pc:docMk/>
            <pc:sldMk cId="2810776449" sldId="566"/>
            <ac:spMk id="12" creationId="{53D3C6A5-D0E4-D888-7422-FC7F5D8D81E6}"/>
          </ac:spMkLst>
        </pc:spChg>
        <pc:spChg chg="add mod ord">
          <ac:chgData name="Grace Tam" userId="6f656ae0-7c9c-46f3-978d-763d11373542" providerId="ADAL" clId="{4775D6BF-53E4-4F68-B762-DBCFAE30BD3A}" dt="2022-08-07T03:29:33.437" v="9744" actId="14100"/>
          <ac:spMkLst>
            <pc:docMk/>
            <pc:sldMk cId="2810776449" sldId="566"/>
            <ac:spMk id="13" creationId="{FC48DE91-9729-A8AC-E6FD-873F8CCCD19E}"/>
          </ac:spMkLst>
        </pc:spChg>
        <pc:spChg chg="add del mod">
          <ac:chgData name="Grace Tam" userId="6f656ae0-7c9c-46f3-978d-763d11373542" providerId="ADAL" clId="{4775D6BF-53E4-4F68-B762-DBCFAE30BD3A}" dt="2022-08-05T14:14:23.515" v="1490" actId="478"/>
          <ac:spMkLst>
            <pc:docMk/>
            <pc:sldMk cId="2810776449" sldId="566"/>
            <ac:spMk id="15" creationId="{77558041-B73F-9D37-7891-7A7391B966C4}"/>
          </ac:spMkLst>
        </pc:spChg>
        <pc:picChg chg="add del mod">
          <ac:chgData name="Grace Tam" userId="6f656ae0-7c9c-46f3-978d-763d11373542" providerId="ADAL" clId="{4775D6BF-53E4-4F68-B762-DBCFAE30BD3A}" dt="2022-08-07T03:31:55.764" v="9761"/>
          <ac:picMkLst>
            <pc:docMk/>
            <pc:sldMk cId="2810776449" sldId="566"/>
            <ac:picMk id="7" creationId="{3EDED55A-DA84-26ED-60E9-6B682C84C500}"/>
          </ac:picMkLst>
        </pc:picChg>
        <pc:picChg chg="add del mod">
          <ac:chgData name="Grace Tam" userId="6f656ae0-7c9c-46f3-978d-763d11373542" providerId="ADAL" clId="{4775D6BF-53E4-4F68-B762-DBCFAE30BD3A}" dt="2022-08-05T14:11:39.902" v="1448" actId="21"/>
          <ac:picMkLst>
            <pc:docMk/>
            <pc:sldMk cId="2810776449" sldId="566"/>
            <ac:picMk id="7" creationId="{7A623ACD-A50C-ECCE-4C79-063E69165DA4}"/>
          </ac:picMkLst>
        </pc:picChg>
        <pc:picChg chg="add del mod ord">
          <ac:chgData name="Grace Tam" userId="6f656ae0-7c9c-46f3-978d-763d11373542" providerId="ADAL" clId="{4775D6BF-53E4-4F68-B762-DBCFAE30BD3A}" dt="2022-08-05T14:13:56.176" v="1485" actId="21"/>
          <ac:picMkLst>
            <pc:docMk/>
            <pc:sldMk cId="2810776449" sldId="566"/>
            <ac:picMk id="11" creationId="{FAF960C9-3032-813F-50E9-4713AC399E10}"/>
          </ac:picMkLst>
        </pc:picChg>
        <pc:picChg chg="add del mod">
          <ac:chgData name="Grace Tam" userId="6f656ae0-7c9c-46f3-978d-763d11373542" providerId="ADAL" clId="{4775D6BF-53E4-4F68-B762-DBCFAE30BD3A}" dt="2022-08-07T03:28:59.182" v="9737" actId="478"/>
          <ac:picMkLst>
            <pc:docMk/>
            <pc:sldMk cId="2810776449" sldId="566"/>
            <ac:picMk id="16" creationId="{F49A4586-1E2D-2D43-F66D-50A8C0AC36F4}"/>
          </ac:picMkLst>
        </pc:picChg>
        <pc:picChg chg="add del mod">
          <ac:chgData name="Grace Tam" userId="6f656ae0-7c9c-46f3-978d-763d11373542" providerId="ADAL" clId="{4775D6BF-53E4-4F68-B762-DBCFAE30BD3A}" dt="2022-08-07T03:31:52.187" v="9760" actId="21"/>
          <ac:picMkLst>
            <pc:docMk/>
            <pc:sldMk cId="2810776449" sldId="566"/>
            <ac:picMk id="2050" creationId="{3247AE4D-1B87-F1C8-EABE-0434D8173F16}"/>
          </ac:picMkLst>
        </pc:picChg>
      </pc:sldChg>
      <pc:sldChg chg="addSp modSp new mod">
        <pc:chgData name="Grace Tam" userId="6f656ae0-7c9c-46f3-978d-763d11373542" providerId="ADAL" clId="{4775D6BF-53E4-4F68-B762-DBCFAE30BD3A}" dt="2022-08-05T14:22:34.801" v="2436" actId="207"/>
        <pc:sldMkLst>
          <pc:docMk/>
          <pc:sldMk cId="54252680" sldId="567"/>
        </pc:sldMkLst>
        <pc:spChg chg="add mod">
          <ac:chgData name="Grace Tam" userId="6f656ae0-7c9c-46f3-978d-763d11373542" providerId="ADAL" clId="{4775D6BF-53E4-4F68-B762-DBCFAE30BD3A}" dt="2022-08-05T14:22:34.801" v="2436" actId="207"/>
          <ac:spMkLst>
            <pc:docMk/>
            <pc:sldMk cId="54252680" sldId="567"/>
            <ac:spMk id="5" creationId="{F5FFF9B1-A025-BFFD-A734-33A8FD9D28F5}"/>
          </ac:spMkLst>
        </pc:spChg>
        <pc:picChg chg="add mod modCrop">
          <ac:chgData name="Grace Tam" userId="6f656ae0-7c9c-46f3-978d-763d11373542" providerId="ADAL" clId="{4775D6BF-53E4-4F68-B762-DBCFAE30BD3A}" dt="2022-08-05T14:22:04.308" v="2432" actId="1076"/>
          <ac:picMkLst>
            <pc:docMk/>
            <pc:sldMk cId="54252680" sldId="567"/>
            <ac:picMk id="4" creationId="{8C996E07-0BE5-F54C-7D49-A85201936C31}"/>
          </ac:picMkLst>
        </pc:picChg>
      </pc:sldChg>
      <pc:sldChg chg="addSp delSp modSp add mod">
        <pc:chgData name="Grace Tam" userId="6f656ae0-7c9c-46f3-978d-763d11373542" providerId="ADAL" clId="{4775D6BF-53E4-4F68-B762-DBCFAE30BD3A}" dt="2022-08-05T14:23:30.274" v="2446" actId="1076"/>
        <pc:sldMkLst>
          <pc:docMk/>
          <pc:sldMk cId="377826600" sldId="568"/>
        </pc:sldMkLst>
        <pc:spChg chg="del">
          <ac:chgData name="Grace Tam" userId="6f656ae0-7c9c-46f3-978d-763d11373542" providerId="ADAL" clId="{4775D6BF-53E4-4F68-B762-DBCFAE30BD3A}" dt="2022-08-05T14:23:00.876" v="2441" actId="478"/>
          <ac:spMkLst>
            <pc:docMk/>
            <pc:sldMk cId="377826600" sldId="568"/>
            <ac:spMk id="5" creationId="{F5FFF9B1-A025-BFFD-A734-33A8FD9D28F5}"/>
          </ac:spMkLst>
        </pc:spChg>
        <pc:picChg chg="del">
          <ac:chgData name="Grace Tam" userId="6f656ae0-7c9c-46f3-978d-763d11373542" providerId="ADAL" clId="{4775D6BF-53E4-4F68-B762-DBCFAE30BD3A}" dt="2022-08-05T14:22:58.415" v="2440" actId="478"/>
          <ac:picMkLst>
            <pc:docMk/>
            <pc:sldMk cId="377826600" sldId="568"/>
            <ac:picMk id="4" creationId="{8C996E07-0BE5-F54C-7D49-A85201936C31}"/>
          </ac:picMkLst>
        </pc:picChg>
        <pc:picChg chg="add mod modCrop">
          <ac:chgData name="Grace Tam" userId="6f656ae0-7c9c-46f3-978d-763d11373542" providerId="ADAL" clId="{4775D6BF-53E4-4F68-B762-DBCFAE30BD3A}" dt="2022-08-05T14:23:30.274" v="2446" actId="1076"/>
          <ac:picMkLst>
            <pc:docMk/>
            <pc:sldMk cId="377826600" sldId="568"/>
            <ac:picMk id="6" creationId="{8796CB05-44B3-43BD-A323-2BBD07EE501C}"/>
          </ac:picMkLst>
        </pc:picChg>
      </pc:sldChg>
      <pc:sldChg chg="new del">
        <pc:chgData name="Grace Tam" userId="6f656ae0-7c9c-46f3-978d-763d11373542" providerId="ADAL" clId="{4775D6BF-53E4-4F68-B762-DBCFAE30BD3A}" dt="2022-08-05T14:22:48.174" v="2438" actId="680"/>
        <pc:sldMkLst>
          <pc:docMk/>
          <pc:sldMk cId="3019388076" sldId="568"/>
        </pc:sldMkLst>
      </pc:sldChg>
      <pc:sldChg chg="addSp delSp modSp add mod">
        <pc:chgData name="Grace Tam" userId="6f656ae0-7c9c-46f3-978d-763d11373542" providerId="ADAL" clId="{4775D6BF-53E4-4F68-B762-DBCFAE30BD3A}" dt="2022-08-05T14:25:31.871" v="2462" actId="208"/>
        <pc:sldMkLst>
          <pc:docMk/>
          <pc:sldMk cId="1756475873" sldId="569"/>
        </pc:sldMkLst>
        <pc:spChg chg="add mod">
          <ac:chgData name="Grace Tam" userId="6f656ae0-7c9c-46f3-978d-763d11373542" providerId="ADAL" clId="{4775D6BF-53E4-4F68-B762-DBCFAE30BD3A}" dt="2022-08-05T14:25:31.871" v="2462" actId="208"/>
          <ac:spMkLst>
            <pc:docMk/>
            <pc:sldMk cId="1756475873" sldId="569"/>
            <ac:spMk id="5" creationId="{12E4C7D0-2136-4EAE-7C10-7AF419BC27B4}"/>
          </ac:spMkLst>
        </pc:spChg>
        <pc:picChg chg="add mod ord modCrop">
          <ac:chgData name="Grace Tam" userId="6f656ae0-7c9c-46f3-978d-763d11373542" providerId="ADAL" clId="{4775D6BF-53E4-4F68-B762-DBCFAE30BD3A}" dt="2022-08-05T14:25:18.771" v="2460" actId="166"/>
          <ac:picMkLst>
            <pc:docMk/>
            <pc:sldMk cId="1756475873" sldId="569"/>
            <ac:picMk id="4" creationId="{4C83EB5E-FCE6-85F1-15BA-14829FA46CB1}"/>
          </ac:picMkLst>
        </pc:picChg>
        <pc:picChg chg="del">
          <ac:chgData name="Grace Tam" userId="6f656ae0-7c9c-46f3-978d-763d11373542" providerId="ADAL" clId="{4775D6BF-53E4-4F68-B762-DBCFAE30BD3A}" dt="2022-08-05T14:23:55.205" v="2448" actId="478"/>
          <ac:picMkLst>
            <pc:docMk/>
            <pc:sldMk cId="1756475873" sldId="569"/>
            <ac:picMk id="6" creationId="{8796CB05-44B3-43BD-A323-2BBD07EE501C}"/>
          </ac:picMkLst>
        </pc:picChg>
      </pc:sldChg>
      <pc:sldChg chg="addSp delSp modSp add mod">
        <pc:chgData name="Grace Tam" userId="6f656ae0-7c9c-46f3-978d-763d11373542" providerId="ADAL" clId="{4775D6BF-53E4-4F68-B762-DBCFAE30BD3A}" dt="2022-08-05T14:27:21.787" v="2504" actId="1076"/>
        <pc:sldMkLst>
          <pc:docMk/>
          <pc:sldMk cId="2943043766" sldId="570"/>
        </pc:sldMkLst>
        <pc:spChg chg="del">
          <ac:chgData name="Grace Tam" userId="6f656ae0-7c9c-46f3-978d-763d11373542" providerId="ADAL" clId="{4775D6BF-53E4-4F68-B762-DBCFAE30BD3A}" dt="2022-08-05T14:26:21.369" v="2467" actId="478"/>
          <ac:spMkLst>
            <pc:docMk/>
            <pc:sldMk cId="2943043766" sldId="570"/>
            <ac:spMk id="5" creationId="{12E4C7D0-2136-4EAE-7C10-7AF419BC27B4}"/>
          </ac:spMkLst>
        </pc:spChg>
        <pc:spChg chg="add mod">
          <ac:chgData name="Grace Tam" userId="6f656ae0-7c9c-46f3-978d-763d11373542" providerId="ADAL" clId="{4775D6BF-53E4-4F68-B762-DBCFAE30BD3A}" dt="2022-08-05T14:27:21.787" v="2504" actId="1076"/>
          <ac:spMkLst>
            <pc:docMk/>
            <pc:sldMk cId="2943043766" sldId="570"/>
            <ac:spMk id="7" creationId="{A8E5532B-D11F-8BC9-931B-E3BA54908DA1}"/>
          </ac:spMkLst>
        </pc:spChg>
        <pc:picChg chg="del">
          <ac:chgData name="Grace Tam" userId="6f656ae0-7c9c-46f3-978d-763d11373542" providerId="ADAL" clId="{4775D6BF-53E4-4F68-B762-DBCFAE30BD3A}" dt="2022-08-05T14:26:16.600" v="2464" actId="478"/>
          <ac:picMkLst>
            <pc:docMk/>
            <pc:sldMk cId="2943043766" sldId="570"/>
            <ac:picMk id="4" creationId="{4C83EB5E-FCE6-85F1-15BA-14829FA46CB1}"/>
          </ac:picMkLst>
        </pc:picChg>
        <pc:picChg chg="add mod modCrop">
          <ac:chgData name="Grace Tam" userId="6f656ae0-7c9c-46f3-978d-763d11373542" providerId="ADAL" clId="{4775D6BF-53E4-4F68-B762-DBCFAE30BD3A}" dt="2022-08-05T14:26:46.339" v="2474" actId="1076"/>
          <ac:picMkLst>
            <pc:docMk/>
            <pc:sldMk cId="2943043766" sldId="570"/>
            <ac:picMk id="6" creationId="{E652C0B0-ABAC-A68E-7123-50A417EF3200}"/>
          </ac:picMkLst>
        </pc:picChg>
      </pc:sldChg>
      <pc:sldChg chg="addSp delSp modSp add mod">
        <pc:chgData name="Grace Tam" userId="6f656ae0-7c9c-46f3-978d-763d11373542" providerId="ADAL" clId="{4775D6BF-53E4-4F68-B762-DBCFAE30BD3A}" dt="2022-08-05T14:28:59.384" v="2569" actId="1076"/>
        <pc:sldMkLst>
          <pc:docMk/>
          <pc:sldMk cId="4142049082" sldId="571"/>
        </pc:sldMkLst>
        <pc:spChg chg="add mod">
          <ac:chgData name="Grace Tam" userId="6f656ae0-7c9c-46f3-978d-763d11373542" providerId="ADAL" clId="{4775D6BF-53E4-4F68-B762-DBCFAE30BD3A}" dt="2022-08-05T14:28:59.384" v="2569" actId="1076"/>
          <ac:spMkLst>
            <pc:docMk/>
            <pc:sldMk cId="4142049082" sldId="571"/>
            <ac:spMk id="8" creationId="{F031194D-D5B8-CA8E-73E6-6F3B34E965A0}"/>
          </ac:spMkLst>
        </pc:spChg>
        <pc:picChg chg="add mod modCrop">
          <ac:chgData name="Grace Tam" userId="6f656ae0-7c9c-46f3-978d-763d11373542" providerId="ADAL" clId="{4775D6BF-53E4-4F68-B762-DBCFAE30BD3A}" dt="2022-08-05T14:28:23.578" v="2512" actId="1076"/>
          <ac:picMkLst>
            <pc:docMk/>
            <pc:sldMk cId="4142049082" sldId="571"/>
            <ac:picMk id="4" creationId="{E157C1C3-0693-1C3F-3F70-3AB86BF1FBB8}"/>
          </ac:picMkLst>
        </pc:picChg>
        <pc:picChg chg="del">
          <ac:chgData name="Grace Tam" userId="6f656ae0-7c9c-46f3-978d-763d11373542" providerId="ADAL" clId="{4775D6BF-53E4-4F68-B762-DBCFAE30BD3A}" dt="2022-08-05T14:28:07.933" v="2506" actId="478"/>
          <ac:picMkLst>
            <pc:docMk/>
            <pc:sldMk cId="4142049082" sldId="571"/>
            <ac:picMk id="6" creationId="{E652C0B0-ABAC-A68E-7123-50A417EF3200}"/>
          </ac:picMkLst>
        </pc:picChg>
      </pc:sldChg>
      <pc:sldChg chg="addSp delSp modSp add mod ord">
        <pc:chgData name="Grace Tam" userId="6f656ae0-7c9c-46f3-978d-763d11373542" providerId="ADAL" clId="{4775D6BF-53E4-4F68-B762-DBCFAE30BD3A}" dt="2022-08-05T15:37:36.163" v="5040" actId="1076"/>
        <pc:sldMkLst>
          <pc:docMk/>
          <pc:sldMk cId="3525809270" sldId="572"/>
        </pc:sldMkLst>
        <pc:spChg chg="mod">
          <ac:chgData name="Grace Tam" userId="6f656ae0-7c9c-46f3-978d-763d11373542" providerId="ADAL" clId="{4775D6BF-53E4-4F68-B762-DBCFAE30BD3A}" dt="2022-08-05T14:34:28.992" v="2826" actId="1076"/>
          <ac:spMkLst>
            <pc:docMk/>
            <pc:sldMk cId="3525809270" sldId="572"/>
            <ac:spMk id="12" creationId="{53D3C6A5-D0E4-D888-7422-FC7F5D8D81E6}"/>
          </ac:spMkLst>
        </pc:spChg>
        <pc:spChg chg="mod">
          <ac:chgData name="Grace Tam" userId="6f656ae0-7c9c-46f3-978d-763d11373542" providerId="ADAL" clId="{4775D6BF-53E4-4F68-B762-DBCFAE30BD3A}" dt="2022-08-05T14:35:16.420" v="2839" actId="1076"/>
          <ac:spMkLst>
            <pc:docMk/>
            <pc:sldMk cId="3525809270" sldId="572"/>
            <ac:spMk id="13" creationId="{FC48DE91-9729-A8AC-E6FD-873F8CCCD19E}"/>
          </ac:spMkLst>
        </pc:spChg>
        <pc:picChg chg="add del mod">
          <ac:chgData name="Grace Tam" userId="6f656ae0-7c9c-46f3-978d-763d11373542" providerId="ADAL" clId="{4775D6BF-53E4-4F68-B762-DBCFAE30BD3A}" dt="2022-08-05T15:34:19.864" v="5009" actId="21"/>
          <ac:picMkLst>
            <pc:docMk/>
            <pc:sldMk cId="3525809270" sldId="572"/>
            <ac:picMk id="3" creationId="{C71B8687-33F8-13EA-F366-037C36A613F6}"/>
          </ac:picMkLst>
        </pc:picChg>
        <pc:picChg chg="add mod modCrop">
          <ac:chgData name="Grace Tam" userId="6f656ae0-7c9c-46f3-978d-763d11373542" providerId="ADAL" clId="{4775D6BF-53E4-4F68-B762-DBCFAE30BD3A}" dt="2022-08-05T14:34:48.553" v="2833" actId="732"/>
          <ac:picMkLst>
            <pc:docMk/>
            <pc:sldMk cId="3525809270" sldId="572"/>
            <ac:picMk id="6" creationId="{22E1C011-8E38-730C-CCF7-BAB1EEF832AA}"/>
          </ac:picMkLst>
        </pc:picChg>
        <pc:picChg chg="add mod">
          <ac:chgData name="Grace Tam" userId="6f656ae0-7c9c-46f3-978d-763d11373542" providerId="ADAL" clId="{4775D6BF-53E4-4F68-B762-DBCFAE30BD3A}" dt="2022-08-05T14:35:00.275" v="2837" actId="14100"/>
          <ac:picMkLst>
            <pc:docMk/>
            <pc:sldMk cId="3525809270" sldId="572"/>
            <ac:picMk id="8" creationId="{9BEF56AA-DF58-4B25-83F4-20CF9E930AA2}"/>
          </ac:picMkLst>
        </pc:picChg>
        <pc:picChg chg="add mod">
          <ac:chgData name="Grace Tam" userId="6f656ae0-7c9c-46f3-978d-763d11373542" providerId="ADAL" clId="{4775D6BF-53E4-4F68-B762-DBCFAE30BD3A}" dt="2022-08-05T15:37:36.163" v="5040" actId="1076"/>
          <ac:picMkLst>
            <pc:docMk/>
            <pc:sldMk cId="3525809270" sldId="572"/>
            <ac:picMk id="10" creationId="{C699E9ED-2BB9-7E3C-AEF5-FE4A334D7C4A}"/>
          </ac:picMkLst>
        </pc:picChg>
        <pc:picChg chg="add del mod modCrop">
          <ac:chgData name="Grace Tam" userId="6f656ae0-7c9c-46f3-978d-763d11373542" providerId="ADAL" clId="{4775D6BF-53E4-4F68-B762-DBCFAE30BD3A}" dt="2022-08-05T15:35:54.576" v="5027" actId="478"/>
          <ac:picMkLst>
            <pc:docMk/>
            <pc:sldMk cId="3525809270" sldId="572"/>
            <ac:picMk id="14" creationId="{15A32789-6205-8F1E-FA36-1C3E529F8EBA}"/>
          </ac:picMkLst>
        </pc:picChg>
        <pc:picChg chg="del">
          <ac:chgData name="Grace Tam" userId="6f656ae0-7c9c-46f3-978d-763d11373542" providerId="ADAL" clId="{4775D6BF-53E4-4F68-B762-DBCFAE30BD3A}" dt="2022-08-05T14:29:29.086" v="2619" actId="478"/>
          <ac:picMkLst>
            <pc:docMk/>
            <pc:sldMk cId="3525809270" sldId="572"/>
            <ac:picMk id="16" creationId="{F49A4586-1E2D-2D43-F66D-50A8C0AC36F4}"/>
          </ac:picMkLst>
        </pc:picChg>
        <pc:picChg chg="add mod">
          <ac:chgData name="Grace Tam" userId="6f656ae0-7c9c-46f3-978d-763d11373542" providerId="ADAL" clId="{4775D6BF-53E4-4F68-B762-DBCFAE30BD3A}" dt="2022-08-05T15:37:33.868" v="5039" actId="1076"/>
          <ac:picMkLst>
            <pc:docMk/>
            <pc:sldMk cId="3525809270" sldId="572"/>
            <ac:picMk id="17" creationId="{AE57B84C-99EE-293D-BB39-9CB128D773F1}"/>
          </ac:picMkLst>
        </pc:picChg>
      </pc:sldChg>
      <pc:sldChg chg="addSp delSp modSp add mod modShow">
        <pc:chgData name="Grace Tam" userId="6f656ae0-7c9c-46f3-978d-763d11373542" providerId="ADAL" clId="{4775D6BF-53E4-4F68-B762-DBCFAE30BD3A}" dt="2022-08-05T15:01:25.558" v="3902" actId="729"/>
        <pc:sldMkLst>
          <pc:docMk/>
          <pc:sldMk cId="1731847410" sldId="573"/>
        </pc:sldMkLst>
        <pc:spChg chg="add mod">
          <ac:chgData name="Grace Tam" userId="6f656ae0-7c9c-46f3-978d-763d11373542" providerId="ADAL" clId="{4775D6BF-53E4-4F68-B762-DBCFAE30BD3A}" dt="2022-08-05T14:42:47.114" v="2929" actId="688"/>
          <ac:spMkLst>
            <pc:docMk/>
            <pc:sldMk cId="1731847410" sldId="573"/>
            <ac:spMk id="11" creationId="{742DB306-F697-B1BA-BBE4-B5BF53803E10}"/>
          </ac:spMkLst>
        </pc:spChg>
        <pc:spChg chg="mod">
          <ac:chgData name="Grace Tam" userId="6f656ae0-7c9c-46f3-978d-763d11373542" providerId="ADAL" clId="{4775D6BF-53E4-4F68-B762-DBCFAE30BD3A}" dt="2022-08-05T14:39:03.087" v="2894" actId="20577"/>
          <ac:spMkLst>
            <pc:docMk/>
            <pc:sldMk cId="1731847410" sldId="573"/>
            <ac:spMk id="12" creationId="{53D3C6A5-D0E4-D888-7422-FC7F5D8D81E6}"/>
          </ac:spMkLst>
        </pc:spChg>
        <pc:spChg chg="mod">
          <ac:chgData name="Grace Tam" userId="6f656ae0-7c9c-46f3-978d-763d11373542" providerId="ADAL" clId="{4775D6BF-53E4-4F68-B762-DBCFAE30BD3A}" dt="2022-08-05T14:39:42.860" v="2905" actId="1076"/>
          <ac:spMkLst>
            <pc:docMk/>
            <pc:sldMk cId="1731847410" sldId="573"/>
            <ac:spMk id="13" creationId="{FC48DE91-9729-A8AC-E6FD-873F8CCCD19E}"/>
          </ac:spMkLst>
        </pc:spChg>
        <pc:picChg chg="del">
          <ac:chgData name="Grace Tam" userId="6f656ae0-7c9c-46f3-978d-763d11373542" providerId="ADAL" clId="{4775D6BF-53E4-4F68-B762-DBCFAE30BD3A}" dt="2022-08-05T14:39:06.569" v="2896" actId="478"/>
          <ac:picMkLst>
            <pc:docMk/>
            <pc:sldMk cId="1731847410" sldId="573"/>
            <ac:picMk id="3" creationId="{C71B8687-33F8-13EA-F366-037C36A613F6}"/>
          </ac:picMkLst>
        </pc:picChg>
        <pc:picChg chg="add mod">
          <ac:chgData name="Grace Tam" userId="6f656ae0-7c9c-46f3-978d-763d11373542" providerId="ADAL" clId="{4775D6BF-53E4-4F68-B762-DBCFAE30BD3A}" dt="2022-08-05T14:42:18.820" v="2925" actId="1076"/>
          <ac:picMkLst>
            <pc:docMk/>
            <pc:sldMk cId="1731847410" sldId="573"/>
            <ac:picMk id="4" creationId="{B60E6EB4-B8DD-A596-34E2-CCDECB1C665C}"/>
          </ac:picMkLst>
        </pc:picChg>
        <pc:picChg chg="del">
          <ac:chgData name="Grace Tam" userId="6f656ae0-7c9c-46f3-978d-763d11373542" providerId="ADAL" clId="{4775D6BF-53E4-4F68-B762-DBCFAE30BD3A}" dt="2022-08-05T14:39:07.137" v="2897" actId="478"/>
          <ac:picMkLst>
            <pc:docMk/>
            <pc:sldMk cId="1731847410" sldId="573"/>
            <ac:picMk id="6" creationId="{22E1C011-8E38-730C-CCF7-BAB1EEF832AA}"/>
          </ac:picMkLst>
        </pc:picChg>
        <pc:picChg chg="del">
          <ac:chgData name="Grace Tam" userId="6f656ae0-7c9c-46f3-978d-763d11373542" providerId="ADAL" clId="{4775D6BF-53E4-4F68-B762-DBCFAE30BD3A}" dt="2022-08-05T14:39:07.555" v="2898" actId="478"/>
          <ac:picMkLst>
            <pc:docMk/>
            <pc:sldMk cId="1731847410" sldId="573"/>
            <ac:picMk id="8" creationId="{9BEF56AA-DF58-4B25-83F4-20CF9E930AA2}"/>
          </ac:picMkLst>
        </pc:picChg>
        <pc:picChg chg="add mod modCrop">
          <ac:chgData name="Grace Tam" userId="6f656ae0-7c9c-46f3-978d-763d11373542" providerId="ADAL" clId="{4775D6BF-53E4-4F68-B762-DBCFAE30BD3A}" dt="2022-08-05T14:42:12.661" v="2924" actId="14100"/>
          <ac:picMkLst>
            <pc:docMk/>
            <pc:sldMk cId="1731847410" sldId="573"/>
            <ac:picMk id="9" creationId="{A87B1923-B971-8BBB-257F-CAD89B6E35A0}"/>
          </ac:picMkLst>
        </pc:picChg>
        <pc:picChg chg="del">
          <ac:chgData name="Grace Tam" userId="6f656ae0-7c9c-46f3-978d-763d11373542" providerId="ADAL" clId="{4775D6BF-53E4-4F68-B762-DBCFAE30BD3A}" dt="2022-08-05T14:39:05.995" v="2895" actId="478"/>
          <ac:picMkLst>
            <pc:docMk/>
            <pc:sldMk cId="1731847410" sldId="573"/>
            <ac:picMk id="10" creationId="{C699E9ED-2BB9-7E3C-AEF5-FE4A334D7C4A}"/>
          </ac:picMkLst>
        </pc:picChg>
      </pc:sldChg>
      <pc:sldChg chg="addSp delSp modSp add mod modClrScheme delCm chgLayout">
        <pc:chgData name="Grace Tam" userId="6f656ae0-7c9c-46f3-978d-763d11373542" providerId="ADAL" clId="{4775D6BF-53E4-4F68-B762-DBCFAE30BD3A}" dt="2022-08-08T08:12:39.084" v="10541" actId="20577"/>
        <pc:sldMkLst>
          <pc:docMk/>
          <pc:sldMk cId="2858925906" sldId="574"/>
        </pc:sldMkLst>
        <pc:spChg chg="del mod ord">
          <ac:chgData name="Grace Tam" userId="6f656ae0-7c9c-46f3-978d-763d11373542" providerId="ADAL" clId="{4775D6BF-53E4-4F68-B762-DBCFAE30BD3A}" dt="2022-08-05T14:48:13.125" v="3469" actId="478"/>
          <ac:spMkLst>
            <pc:docMk/>
            <pc:sldMk cId="2858925906" sldId="574"/>
            <ac:spMk id="5" creationId="{96329B9C-3204-A9EF-93E3-AE3BA658BCF3}"/>
          </ac:spMkLst>
        </pc:spChg>
        <pc:spChg chg="add mod">
          <ac:chgData name="Grace Tam" userId="6f656ae0-7c9c-46f3-978d-763d11373542" providerId="ADAL" clId="{4775D6BF-53E4-4F68-B762-DBCFAE30BD3A}" dt="2022-08-08T08:12:39.084" v="10541" actId="20577"/>
          <ac:spMkLst>
            <pc:docMk/>
            <pc:sldMk cId="2858925906" sldId="574"/>
            <ac:spMk id="10" creationId="{A999CFB8-21BA-2B3F-AFDB-259DFF4E91CE}"/>
          </ac:spMkLst>
        </pc:spChg>
        <pc:spChg chg="mod ord">
          <ac:chgData name="Grace Tam" userId="6f656ae0-7c9c-46f3-978d-763d11373542" providerId="ADAL" clId="{4775D6BF-53E4-4F68-B762-DBCFAE30BD3A}" dt="2022-08-05T14:48:25.316" v="3473" actId="1076"/>
          <ac:spMkLst>
            <pc:docMk/>
            <pc:sldMk cId="2858925906" sldId="574"/>
            <ac:spMk id="11" creationId="{742DB306-F697-B1BA-BBE4-B5BF53803E10}"/>
          </ac:spMkLst>
        </pc:spChg>
        <pc:spChg chg="mod ord">
          <ac:chgData name="Grace Tam" userId="6f656ae0-7c9c-46f3-978d-763d11373542" providerId="ADAL" clId="{4775D6BF-53E4-4F68-B762-DBCFAE30BD3A}" dt="2022-08-05T14:48:31.629" v="3474" actId="1076"/>
          <ac:spMkLst>
            <pc:docMk/>
            <pc:sldMk cId="2858925906" sldId="574"/>
            <ac:spMk id="12" creationId="{53D3C6A5-D0E4-D888-7422-FC7F5D8D81E6}"/>
          </ac:spMkLst>
        </pc:spChg>
        <pc:spChg chg="mod ord">
          <ac:chgData name="Grace Tam" userId="6f656ae0-7c9c-46f3-978d-763d11373542" providerId="ADAL" clId="{4775D6BF-53E4-4F68-B762-DBCFAE30BD3A}" dt="2022-08-05T14:48:36.091" v="3475" actId="1076"/>
          <ac:spMkLst>
            <pc:docMk/>
            <pc:sldMk cId="2858925906" sldId="574"/>
            <ac:spMk id="13" creationId="{FC48DE91-9729-A8AC-E6FD-873F8CCCD19E}"/>
          </ac:spMkLst>
        </pc:spChg>
        <pc:picChg chg="add mod modCrop">
          <ac:chgData name="Grace Tam" userId="6f656ae0-7c9c-46f3-978d-763d11373542" providerId="ADAL" clId="{4775D6BF-53E4-4F68-B762-DBCFAE30BD3A}" dt="2022-08-05T14:48:23.147" v="3472" actId="14100"/>
          <ac:picMkLst>
            <pc:docMk/>
            <pc:sldMk cId="2858925906" sldId="574"/>
            <ac:picMk id="3" creationId="{E14A86E9-9F71-7DE3-16BF-6ABD4EEFED54}"/>
          </ac:picMkLst>
        </pc:picChg>
        <pc:picChg chg="mod">
          <ac:chgData name="Grace Tam" userId="6f656ae0-7c9c-46f3-978d-763d11373542" providerId="ADAL" clId="{4775D6BF-53E4-4F68-B762-DBCFAE30BD3A}" dt="2022-08-05T14:48:06.572" v="3468" actId="1076"/>
          <ac:picMkLst>
            <pc:docMk/>
            <pc:sldMk cId="2858925906" sldId="574"/>
            <ac:picMk id="4" creationId="{B60E6EB4-B8DD-A596-34E2-CCDECB1C665C}"/>
          </ac:picMkLst>
        </pc:picChg>
        <pc:picChg chg="del">
          <ac:chgData name="Grace Tam" userId="6f656ae0-7c9c-46f3-978d-763d11373542" providerId="ADAL" clId="{4775D6BF-53E4-4F68-B762-DBCFAE30BD3A}" dt="2022-08-05T14:43:25.986" v="2936" actId="478"/>
          <ac:picMkLst>
            <pc:docMk/>
            <pc:sldMk cId="2858925906" sldId="574"/>
            <ac:picMk id="9" creationId="{A87B1923-B971-8BBB-257F-CAD89B6E35A0}"/>
          </ac:picMkLst>
        </pc:picChg>
      </pc:sldChg>
      <pc:sldChg chg="delSp add del mod ord">
        <pc:chgData name="Grace Tam" userId="6f656ae0-7c9c-46f3-978d-763d11373542" providerId="ADAL" clId="{4775D6BF-53E4-4F68-B762-DBCFAE30BD3A}" dt="2022-08-05T14:43:18.067" v="2934" actId="47"/>
        <pc:sldMkLst>
          <pc:docMk/>
          <pc:sldMk cId="3957891677" sldId="574"/>
        </pc:sldMkLst>
        <pc:picChg chg="del">
          <ac:chgData name="Grace Tam" userId="6f656ae0-7c9c-46f3-978d-763d11373542" providerId="ADAL" clId="{4775D6BF-53E4-4F68-B762-DBCFAE30BD3A}" dt="2022-08-05T14:43:09.938" v="2933" actId="478"/>
          <ac:picMkLst>
            <pc:docMk/>
            <pc:sldMk cId="3957891677" sldId="574"/>
            <ac:picMk id="16" creationId="{F49A4586-1E2D-2D43-F66D-50A8C0AC36F4}"/>
          </ac:picMkLst>
        </pc:picChg>
      </pc:sldChg>
      <pc:sldChg chg="new del">
        <pc:chgData name="Grace Tam" userId="6f656ae0-7c9c-46f3-978d-763d11373542" providerId="ADAL" clId="{4775D6BF-53E4-4F68-B762-DBCFAE30BD3A}" dt="2022-08-05T14:51:38.327" v="3480" actId="47"/>
        <pc:sldMkLst>
          <pc:docMk/>
          <pc:sldMk cId="3781957279" sldId="575"/>
        </pc:sldMkLst>
      </pc:sldChg>
      <pc:sldChg chg="addSp delSp modSp add mod ord">
        <pc:chgData name="Grace Tam" userId="6f656ae0-7c9c-46f3-978d-763d11373542" providerId="ADAL" clId="{4775D6BF-53E4-4F68-B762-DBCFAE30BD3A}" dt="2022-08-05T14:53:46.274" v="3559" actId="1076"/>
        <pc:sldMkLst>
          <pc:docMk/>
          <pc:sldMk cId="1373320941" sldId="576"/>
        </pc:sldMkLst>
        <pc:spChg chg="add del mod">
          <ac:chgData name="Grace Tam" userId="6f656ae0-7c9c-46f3-978d-763d11373542" providerId="ADAL" clId="{4775D6BF-53E4-4F68-B762-DBCFAE30BD3A}" dt="2022-08-05T14:51:52.186" v="3499" actId="478"/>
          <ac:spMkLst>
            <pc:docMk/>
            <pc:sldMk cId="1373320941" sldId="576"/>
            <ac:spMk id="3" creationId="{C81E0ECF-EAA3-BDBD-9E17-09EC7922228E}"/>
          </ac:spMkLst>
        </pc:spChg>
        <pc:spChg chg="del">
          <ac:chgData name="Grace Tam" userId="6f656ae0-7c9c-46f3-978d-763d11373542" providerId="ADAL" clId="{4775D6BF-53E4-4F68-B762-DBCFAE30BD3A}" dt="2022-08-05T14:51:53.718" v="3501" actId="478"/>
          <ac:spMkLst>
            <pc:docMk/>
            <pc:sldMk cId="1373320941" sldId="576"/>
            <ac:spMk id="11" creationId="{742DB306-F697-B1BA-BBE4-B5BF53803E10}"/>
          </ac:spMkLst>
        </pc:spChg>
        <pc:spChg chg="mod">
          <ac:chgData name="Grace Tam" userId="6f656ae0-7c9c-46f3-978d-763d11373542" providerId="ADAL" clId="{4775D6BF-53E4-4F68-B762-DBCFAE30BD3A}" dt="2022-08-05T14:52:39.216" v="3516" actId="1076"/>
          <ac:spMkLst>
            <pc:docMk/>
            <pc:sldMk cId="1373320941" sldId="576"/>
            <ac:spMk id="12" creationId="{53D3C6A5-D0E4-D888-7422-FC7F5D8D81E6}"/>
          </ac:spMkLst>
        </pc:spChg>
        <pc:spChg chg="del">
          <ac:chgData name="Grace Tam" userId="6f656ae0-7c9c-46f3-978d-763d11373542" providerId="ADAL" clId="{4775D6BF-53E4-4F68-B762-DBCFAE30BD3A}" dt="2022-08-05T14:51:49.834" v="3497" actId="478"/>
          <ac:spMkLst>
            <pc:docMk/>
            <pc:sldMk cId="1373320941" sldId="576"/>
            <ac:spMk id="13" creationId="{FC48DE91-9729-A8AC-E6FD-873F8CCCD19E}"/>
          </ac:spMkLst>
        </pc:spChg>
        <pc:spChg chg="add mod">
          <ac:chgData name="Grace Tam" userId="6f656ae0-7c9c-46f3-978d-763d11373542" providerId="ADAL" clId="{4775D6BF-53E4-4F68-B762-DBCFAE30BD3A}" dt="2022-08-05T14:53:46.274" v="3559" actId="1076"/>
          <ac:spMkLst>
            <pc:docMk/>
            <pc:sldMk cId="1373320941" sldId="576"/>
            <ac:spMk id="14" creationId="{996D7946-300A-CA64-CB0B-64709A8FE72B}"/>
          </ac:spMkLst>
        </pc:spChg>
        <pc:picChg chg="del">
          <ac:chgData name="Grace Tam" userId="6f656ae0-7c9c-46f3-978d-763d11373542" providerId="ADAL" clId="{4775D6BF-53E4-4F68-B762-DBCFAE30BD3A}" dt="2022-08-05T14:51:50.835" v="3498" actId="478"/>
          <ac:picMkLst>
            <pc:docMk/>
            <pc:sldMk cId="1373320941" sldId="576"/>
            <ac:picMk id="4" creationId="{B60E6EB4-B8DD-A596-34E2-CCDECB1C665C}"/>
          </ac:picMkLst>
        </pc:picChg>
        <pc:picChg chg="add mod">
          <ac:chgData name="Grace Tam" userId="6f656ae0-7c9c-46f3-978d-763d11373542" providerId="ADAL" clId="{4775D6BF-53E4-4F68-B762-DBCFAE30BD3A}" dt="2022-08-05T14:52:35.448" v="3515" actId="1076"/>
          <ac:picMkLst>
            <pc:docMk/>
            <pc:sldMk cId="1373320941" sldId="576"/>
            <ac:picMk id="7" creationId="{13D5C04E-4F9A-B2D6-BAC1-93D5EBC3E01E}"/>
          </ac:picMkLst>
        </pc:picChg>
        <pc:picChg chg="del">
          <ac:chgData name="Grace Tam" userId="6f656ae0-7c9c-46f3-978d-763d11373542" providerId="ADAL" clId="{4775D6BF-53E4-4F68-B762-DBCFAE30BD3A}" dt="2022-08-05T14:51:52.906" v="3500" actId="478"/>
          <ac:picMkLst>
            <pc:docMk/>
            <pc:sldMk cId="1373320941" sldId="576"/>
            <ac:picMk id="9" creationId="{A87B1923-B971-8BBB-257F-CAD89B6E35A0}"/>
          </ac:picMkLst>
        </pc:picChg>
        <pc:picChg chg="add mod">
          <ac:chgData name="Grace Tam" userId="6f656ae0-7c9c-46f3-978d-763d11373542" providerId="ADAL" clId="{4775D6BF-53E4-4F68-B762-DBCFAE30BD3A}" dt="2022-08-05T14:52:32.972" v="3514" actId="1076"/>
          <ac:picMkLst>
            <pc:docMk/>
            <pc:sldMk cId="1373320941" sldId="576"/>
            <ac:picMk id="10" creationId="{EBB5C1F5-9473-9EAA-F4A1-8FF4B75C12F2}"/>
          </ac:picMkLst>
        </pc:picChg>
      </pc:sldChg>
      <pc:sldChg chg="addSp delSp modSp add mod ord">
        <pc:chgData name="Grace Tam" userId="6f656ae0-7c9c-46f3-978d-763d11373542" providerId="ADAL" clId="{4775D6BF-53E4-4F68-B762-DBCFAE30BD3A}" dt="2022-08-05T15:21:23.282" v="4222" actId="1076"/>
        <pc:sldMkLst>
          <pc:docMk/>
          <pc:sldMk cId="3414033156" sldId="577"/>
        </pc:sldMkLst>
        <pc:spChg chg="mod">
          <ac:chgData name="Grace Tam" userId="6f656ae0-7c9c-46f3-978d-763d11373542" providerId="ADAL" clId="{4775D6BF-53E4-4F68-B762-DBCFAE30BD3A}" dt="2022-08-05T14:56:16.767" v="3587" actId="20577"/>
          <ac:spMkLst>
            <pc:docMk/>
            <pc:sldMk cId="3414033156" sldId="577"/>
            <ac:spMk id="12" creationId="{53D3C6A5-D0E4-D888-7422-FC7F5D8D81E6}"/>
          </ac:spMkLst>
        </pc:spChg>
        <pc:spChg chg="mod">
          <ac:chgData name="Grace Tam" userId="6f656ae0-7c9c-46f3-978d-763d11373542" providerId="ADAL" clId="{4775D6BF-53E4-4F68-B762-DBCFAE30BD3A}" dt="2022-08-05T15:20:43.610" v="4208" actId="14100"/>
          <ac:spMkLst>
            <pc:docMk/>
            <pc:sldMk cId="3414033156" sldId="577"/>
            <ac:spMk id="13" creationId="{FC48DE91-9729-A8AC-E6FD-873F8CCCD19E}"/>
          </ac:spMkLst>
        </pc:spChg>
        <pc:picChg chg="add mod">
          <ac:chgData name="Grace Tam" userId="6f656ae0-7c9c-46f3-978d-763d11373542" providerId="ADAL" clId="{4775D6BF-53E4-4F68-B762-DBCFAE30BD3A}" dt="2022-08-05T15:21:23.282" v="4222" actId="1076"/>
          <ac:picMkLst>
            <pc:docMk/>
            <pc:sldMk cId="3414033156" sldId="577"/>
            <ac:picMk id="3" creationId="{77684330-AE5F-CF77-574F-4AA944E14FAC}"/>
          </ac:picMkLst>
        </pc:picChg>
        <pc:picChg chg="add mod ord">
          <ac:chgData name="Grace Tam" userId="6f656ae0-7c9c-46f3-978d-763d11373542" providerId="ADAL" clId="{4775D6BF-53E4-4F68-B762-DBCFAE30BD3A}" dt="2022-08-05T15:21:21.481" v="4221" actId="1076"/>
          <ac:picMkLst>
            <pc:docMk/>
            <pc:sldMk cId="3414033156" sldId="577"/>
            <ac:picMk id="6" creationId="{7443EEE0-B612-4AD5-06FD-7FEE2F4101D8}"/>
          </ac:picMkLst>
        </pc:picChg>
        <pc:picChg chg="add mod">
          <ac:chgData name="Grace Tam" userId="6f656ae0-7c9c-46f3-978d-763d11373542" providerId="ADAL" clId="{4775D6BF-53E4-4F68-B762-DBCFAE30BD3A}" dt="2022-08-05T15:21:12.211" v="4217" actId="1076"/>
          <ac:picMkLst>
            <pc:docMk/>
            <pc:sldMk cId="3414033156" sldId="577"/>
            <ac:picMk id="8" creationId="{0F531B02-97E6-C282-C9C1-98806EF16C27}"/>
          </ac:picMkLst>
        </pc:picChg>
        <pc:picChg chg="del">
          <ac:chgData name="Grace Tam" userId="6f656ae0-7c9c-46f3-978d-763d11373542" providerId="ADAL" clId="{4775D6BF-53E4-4F68-B762-DBCFAE30BD3A}" dt="2022-08-05T14:56:18.994" v="3588" actId="478"/>
          <ac:picMkLst>
            <pc:docMk/>
            <pc:sldMk cId="3414033156" sldId="577"/>
            <ac:picMk id="16" creationId="{F49A4586-1E2D-2D43-F66D-50A8C0AC36F4}"/>
          </ac:picMkLst>
        </pc:picChg>
      </pc:sldChg>
      <pc:sldChg chg="addSp delSp modSp add mod">
        <pc:chgData name="Grace Tam" userId="6f656ae0-7c9c-46f3-978d-763d11373542" providerId="ADAL" clId="{4775D6BF-53E4-4F68-B762-DBCFAE30BD3A}" dt="2022-08-08T07:21:34.084" v="10095" actId="1076"/>
        <pc:sldMkLst>
          <pc:docMk/>
          <pc:sldMk cId="544107601" sldId="578"/>
        </pc:sldMkLst>
        <pc:spChg chg="del">
          <ac:chgData name="Grace Tam" userId="6f656ae0-7c9c-46f3-978d-763d11373542" providerId="ADAL" clId="{4775D6BF-53E4-4F68-B762-DBCFAE30BD3A}" dt="2022-08-05T15:19:27.800" v="4189" actId="478"/>
          <ac:spMkLst>
            <pc:docMk/>
            <pc:sldMk cId="544107601" sldId="578"/>
            <ac:spMk id="5" creationId="{96329B9C-3204-A9EF-93E3-AE3BA658BCF3}"/>
          </ac:spMkLst>
        </pc:spChg>
        <pc:spChg chg="mod">
          <ac:chgData name="Grace Tam" userId="6f656ae0-7c9c-46f3-978d-763d11373542" providerId="ADAL" clId="{4775D6BF-53E4-4F68-B762-DBCFAE30BD3A}" dt="2022-08-05T15:01:48.010" v="3934" actId="20577"/>
          <ac:spMkLst>
            <pc:docMk/>
            <pc:sldMk cId="544107601" sldId="578"/>
            <ac:spMk id="12" creationId="{53D3C6A5-D0E4-D888-7422-FC7F5D8D81E6}"/>
          </ac:spMkLst>
        </pc:spChg>
        <pc:spChg chg="mod">
          <ac:chgData name="Grace Tam" userId="6f656ae0-7c9c-46f3-978d-763d11373542" providerId="ADAL" clId="{4775D6BF-53E4-4F68-B762-DBCFAE30BD3A}" dt="2022-08-05T15:03:47.207" v="4166" actId="20577"/>
          <ac:spMkLst>
            <pc:docMk/>
            <pc:sldMk cId="544107601" sldId="578"/>
            <ac:spMk id="13" creationId="{FC48DE91-9729-A8AC-E6FD-873F8CCCD19E}"/>
          </ac:spMkLst>
        </pc:spChg>
        <pc:picChg chg="del">
          <ac:chgData name="Grace Tam" userId="6f656ae0-7c9c-46f3-978d-763d11373542" providerId="ADAL" clId="{4775D6BF-53E4-4F68-B762-DBCFAE30BD3A}" dt="2022-08-05T15:02:07.423" v="3935" actId="478"/>
          <ac:picMkLst>
            <pc:docMk/>
            <pc:sldMk cId="544107601" sldId="578"/>
            <ac:picMk id="3" creationId="{77684330-AE5F-CF77-574F-4AA944E14FAC}"/>
          </ac:picMkLst>
        </pc:picChg>
        <pc:picChg chg="add mod">
          <ac:chgData name="Grace Tam" userId="6f656ae0-7c9c-46f3-978d-763d11373542" providerId="ADAL" clId="{4775D6BF-53E4-4F68-B762-DBCFAE30BD3A}" dt="2022-08-08T07:21:34.084" v="10095" actId="1076"/>
          <ac:picMkLst>
            <pc:docMk/>
            <pc:sldMk cId="544107601" sldId="578"/>
            <ac:picMk id="3" creationId="{BE295F9A-8398-BDA5-D2DE-6357C09BD27F}"/>
          </ac:picMkLst>
        </pc:picChg>
        <pc:picChg chg="add del mod">
          <ac:chgData name="Grace Tam" userId="6f656ae0-7c9c-46f3-978d-763d11373542" providerId="ADAL" clId="{4775D6BF-53E4-4F68-B762-DBCFAE30BD3A}" dt="2022-08-08T07:21:16.085" v="10086" actId="478"/>
          <ac:picMkLst>
            <pc:docMk/>
            <pc:sldMk cId="544107601" sldId="578"/>
            <ac:picMk id="4" creationId="{334D6ECF-E681-FB4F-559A-A3DA2330ED90}"/>
          </ac:picMkLst>
        </pc:picChg>
        <pc:picChg chg="del">
          <ac:chgData name="Grace Tam" userId="6f656ae0-7c9c-46f3-978d-763d11373542" providerId="ADAL" clId="{4775D6BF-53E4-4F68-B762-DBCFAE30BD3A}" dt="2022-08-05T15:03:49.212" v="4167" actId="478"/>
          <ac:picMkLst>
            <pc:docMk/>
            <pc:sldMk cId="544107601" sldId="578"/>
            <ac:picMk id="6" creationId="{7443EEE0-B612-4AD5-06FD-7FEE2F4101D8}"/>
          </ac:picMkLst>
        </pc:picChg>
        <pc:picChg chg="add mod">
          <ac:chgData name="Grace Tam" userId="6f656ae0-7c9c-46f3-978d-763d11373542" providerId="ADAL" clId="{4775D6BF-53E4-4F68-B762-DBCFAE30BD3A}" dt="2022-08-05T15:18:37.066" v="4182" actId="14100"/>
          <ac:picMkLst>
            <pc:docMk/>
            <pc:sldMk cId="544107601" sldId="578"/>
            <ac:picMk id="8" creationId="{27451085-D48A-3F75-9A2A-17A4815AC3EE}"/>
          </ac:picMkLst>
        </pc:picChg>
        <pc:picChg chg="add mod">
          <ac:chgData name="Grace Tam" userId="6f656ae0-7c9c-46f3-978d-763d11373542" providerId="ADAL" clId="{4775D6BF-53E4-4F68-B762-DBCFAE30BD3A}" dt="2022-08-05T15:19:12.901" v="4188" actId="14100"/>
          <ac:picMkLst>
            <pc:docMk/>
            <pc:sldMk cId="544107601" sldId="578"/>
            <ac:picMk id="10" creationId="{F57EA337-52C0-A657-4C8A-E73A6076C892}"/>
          </ac:picMkLst>
        </pc:picChg>
        <pc:picChg chg="add mod">
          <ac:chgData name="Grace Tam" userId="6f656ae0-7c9c-46f3-978d-763d11373542" providerId="ADAL" clId="{4775D6BF-53E4-4F68-B762-DBCFAE30BD3A}" dt="2022-08-05T15:19:46.049" v="4196" actId="1076"/>
          <ac:picMkLst>
            <pc:docMk/>
            <pc:sldMk cId="544107601" sldId="578"/>
            <ac:picMk id="14" creationId="{378EF5B2-2FC1-A071-7A7C-653A74976C98}"/>
          </ac:picMkLst>
        </pc:picChg>
      </pc:sldChg>
      <pc:sldChg chg="addSp delSp modSp add mod">
        <pc:chgData name="Grace Tam" userId="6f656ae0-7c9c-46f3-978d-763d11373542" providerId="ADAL" clId="{4775D6BF-53E4-4F68-B762-DBCFAE30BD3A}" dt="2022-08-05T15:25:27.946" v="4447" actId="20577"/>
        <pc:sldMkLst>
          <pc:docMk/>
          <pc:sldMk cId="1169560961" sldId="579"/>
        </pc:sldMkLst>
        <pc:spChg chg="mod">
          <ac:chgData name="Grace Tam" userId="6f656ae0-7c9c-46f3-978d-763d11373542" providerId="ADAL" clId="{4775D6BF-53E4-4F68-B762-DBCFAE30BD3A}" dt="2022-08-05T15:25:27.946" v="4447" actId="20577"/>
          <ac:spMkLst>
            <pc:docMk/>
            <pc:sldMk cId="1169560961" sldId="579"/>
            <ac:spMk id="12" creationId="{53D3C6A5-D0E4-D888-7422-FC7F5D8D81E6}"/>
          </ac:spMkLst>
        </pc:spChg>
        <pc:spChg chg="mod">
          <ac:chgData name="Grace Tam" userId="6f656ae0-7c9c-46f3-978d-763d11373542" providerId="ADAL" clId="{4775D6BF-53E4-4F68-B762-DBCFAE30BD3A}" dt="2022-08-05T15:23:52.607" v="4421" actId="20577"/>
          <ac:spMkLst>
            <pc:docMk/>
            <pc:sldMk cId="1169560961" sldId="579"/>
            <ac:spMk id="13" creationId="{FC48DE91-9729-A8AC-E6FD-873F8CCCD19E}"/>
          </ac:spMkLst>
        </pc:spChg>
        <pc:picChg chg="add mod">
          <ac:chgData name="Grace Tam" userId="6f656ae0-7c9c-46f3-978d-763d11373542" providerId="ADAL" clId="{4775D6BF-53E4-4F68-B762-DBCFAE30BD3A}" dt="2022-08-05T15:25:01.200" v="4440" actId="1076"/>
          <ac:picMkLst>
            <pc:docMk/>
            <pc:sldMk cId="1169560961" sldId="579"/>
            <ac:picMk id="3" creationId="{38F80D70-6C13-1568-D810-BEF5487E526B}"/>
          </ac:picMkLst>
        </pc:picChg>
        <pc:picChg chg="del">
          <ac:chgData name="Grace Tam" userId="6f656ae0-7c9c-46f3-978d-763d11373542" providerId="ADAL" clId="{4775D6BF-53E4-4F68-B762-DBCFAE30BD3A}" dt="2022-08-05T15:22:38.929" v="4313" actId="478"/>
          <ac:picMkLst>
            <pc:docMk/>
            <pc:sldMk cId="1169560961" sldId="579"/>
            <ac:picMk id="4" creationId="{334D6ECF-E681-FB4F-559A-A3DA2330ED90}"/>
          </ac:picMkLst>
        </pc:picChg>
        <pc:picChg chg="add mod">
          <ac:chgData name="Grace Tam" userId="6f656ae0-7c9c-46f3-978d-763d11373542" providerId="ADAL" clId="{4775D6BF-53E4-4F68-B762-DBCFAE30BD3A}" dt="2022-08-05T15:25:12.875" v="4443" actId="1076"/>
          <ac:picMkLst>
            <pc:docMk/>
            <pc:sldMk cId="1169560961" sldId="579"/>
            <ac:picMk id="6" creationId="{8A69448B-017E-3CC6-2288-D64E27C3729D}"/>
          </ac:picMkLst>
        </pc:picChg>
        <pc:picChg chg="del">
          <ac:chgData name="Grace Tam" userId="6f656ae0-7c9c-46f3-978d-763d11373542" providerId="ADAL" clId="{4775D6BF-53E4-4F68-B762-DBCFAE30BD3A}" dt="2022-08-05T15:22:39.527" v="4314" actId="478"/>
          <ac:picMkLst>
            <pc:docMk/>
            <pc:sldMk cId="1169560961" sldId="579"/>
            <ac:picMk id="8" creationId="{27451085-D48A-3F75-9A2A-17A4815AC3EE}"/>
          </ac:picMkLst>
        </pc:picChg>
        <pc:picChg chg="add mod">
          <ac:chgData name="Grace Tam" userId="6f656ae0-7c9c-46f3-978d-763d11373542" providerId="ADAL" clId="{4775D6BF-53E4-4F68-B762-DBCFAE30BD3A}" dt="2022-08-05T15:25:16.546" v="4445" actId="1076"/>
          <ac:picMkLst>
            <pc:docMk/>
            <pc:sldMk cId="1169560961" sldId="579"/>
            <ac:picMk id="9" creationId="{8D469696-A576-E95D-7035-5A56B8FC16BE}"/>
          </ac:picMkLst>
        </pc:picChg>
        <pc:picChg chg="del">
          <ac:chgData name="Grace Tam" userId="6f656ae0-7c9c-46f3-978d-763d11373542" providerId="ADAL" clId="{4775D6BF-53E4-4F68-B762-DBCFAE30BD3A}" dt="2022-08-05T15:22:40.063" v="4315" actId="478"/>
          <ac:picMkLst>
            <pc:docMk/>
            <pc:sldMk cId="1169560961" sldId="579"/>
            <ac:picMk id="10" creationId="{F57EA337-52C0-A657-4C8A-E73A6076C892}"/>
          </ac:picMkLst>
        </pc:picChg>
        <pc:picChg chg="del">
          <ac:chgData name="Grace Tam" userId="6f656ae0-7c9c-46f3-978d-763d11373542" providerId="ADAL" clId="{4775D6BF-53E4-4F68-B762-DBCFAE30BD3A}" dt="2022-08-05T15:22:40.485" v="4316" actId="478"/>
          <ac:picMkLst>
            <pc:docMk/>
            <pc:sldMk cId="1169560961" sldId="579"/>
            <ac:picMk id="14" creationId="{378EF5B2-2FC1-A071-7A7C-653A74976C98}"/>
          </ac:picMkLst>
        </pc:picChg>
        <pc:picChg chg="add mod">
          <ac:chgData name="Grace Tam" userId="6f656ae0-7c9c-46f3-978d-763d11373542" providerId="ADAL" clId="{4775D6BF-53E4-4F68-B762-DBCFAE30BD3A}" dt="2022-08-05T15:25:14.321" v="4444" actId="1076"/>
          <ac:picMkLst>
            <pc:docMk/>
            <pc:sldMk cId="1169560961" sldId="579"/>
            <ac:picMk id="15" creationId="{5252C77D-7FBB-F1BF-5961-24D1AB2C8846}"/>
          </ac:picMkLst>
        </pc:picChg>
      </pc:sldChg>
      <pc:sldChg chg="addSp delSp modSp add mod">
        <pc:chgData name="Grace Tam" userId="6f656ae0-7c9c-46f3-978d-763d11373542" providerId="ADAL" clId="{4775D6BF-53E4-4F68-B762-DBCFAE30BD3A}" dt="2022-08-05T15:33:22.017" v="4987" actId="1076"/>
        <pc:sldMkLst>
          <pc:docMk/>
          <pc:sldMk cId="1130624855" sldId="580"/>
        </pc:sldMkLst>
        <pc:spChg chg="mod">
          <ac:chgData name="Grace Tam" userId="6f656ae0-7c9c-46f3-978d-763d11373542" providerId="ADAL" clId="{4775D6BF-53E4-4F68-B762-DBCFAE30BD3A}" dt="2022-08-05T15:25:53.360" v="4475" actId="20577"/>
          <ac:spMkLst>
            <pc:docMk/>
            <pc:sldMk cId="1130624855" sldId="580"/>
            <ac:spMk id="12" creationId="{53D3C6A5-D0E4-D888-7422-FC7F5D8D81E6}"/>
          </ac:spMkLst>
        </pc:spChg>
        <pc:spChg chg="mod">
          <ac:chgData name="Grace Tam" userId="6f656ae0-7c9c-46f3-978d-763d11373542" providerId="ADAL" clId="{4775D6BF-53E4-4F68-B762-DBCFAE30BD3A}" dt="2022-08-05T15:30:46.756" v="4959" actId="20577"/>
          <ac:spMkLst>
            <pc:docMk/>
            <pc:sldMk cId="1130624855" sldId="580"/>
            <ac:spMk id="13" creationId="{FC48DE91-9729-A8AC-E6FD-873F8CCCD19E}"/>
          </ac:spMkLst>
        </pc:spChg>
        <pc:picChg chg="del">
          <ac:chgData name="Grace Tam" userId="6f656ae0-7c9c-46f3-978d-763d11373542" providerId="ADAL" clId="{4775D6BF-53E4-4F68-B762-DBCFAE30BD3A}" dt="2022-08-05T15:26:03.740" v="4476" actId="478"/>
          <ac:picMkLst>
            <pc:docMk/>
            <pc:sldMk cId="1130624855" sldId="580"/>
            <ac:picMk id="3" creationId="{38F80D70-6C13-1568-D810-BEF5487E526B}"/>
          </ac:picMkLst>
        </pc:picChg>
        <pc:picChg chg="add del mod modCrop">
          <ac:chgData name="Grace Tam" userId="6f656ae0-7c9c-46f3-978d-763d11373542" providerId="ADAL" clId="{4775D6BF-53E4-4F68-B762-DBCFAE30BD3A}" dt="2022-08-05T15:32:26.585" v="4970" actId="478"/>
          <ac:picMkLst>
            <pc:docMk/>
            <pc:sldMk cId="1130624855" sldId="580"/>
            <ac:picMk id="4" creationId="{93653201-6184-C3EA-78FE-E3D8BAE3F0AD}"/>
          </ac:picMkLst>
        </pc:picChg>
        <pc:picChg chg="del">
          <ac:chgData name="Grace Tam" userId="6f656ae0-7c9c-46f3-978d-763d11373542" providerId="ADAL" clId="{4775D6BF-53E4-4F68-B762-DBCFAE30BD3A}" dt="2022-08-05T15:26:04.308" v="4477" actId="478"/>
          <ac:picMkLst>
            <pc:docMk/>
            <pc:sldMk cId="1130624855" sldId="580"/>
            <ac:picMk id="6" creationId="{8A69448B-017E-3CC6-2288-D64E27C3729D}"/>
          </ac:picMkLst>
        </pc:picChg>
        <pc:picChg chg="add mod">
          <ac:chgData name="Grace Tam" userId="6f656ae0-7c9c-46f3-978d-763d11373542" providerId="ADAL" clId="{4775D6BF-53E4-4F68-B762-DBCFAE30BD3A}" dt="2022-08-05T15:33:22.017" v="4987" actId="1076"/>
          <ac:picMkLst>
            <pc:docMk/>
            <pc:sldMk cId="1130624855" sldId="580"/>
            <ac:picMk id="7" creationId="{DBDE8A20-532E-FCBC-61A3-FA3AD0CA31CB}"/>
          </ac:picMkLst>
        </pc:picChg>
        <pc:picChg chg="del">
          <ac:chgData name="Grace Tam" userId="6f656ae0-7c9c-46f3-978d-763d11373542" providerId="ADAL" clId="{4775D6BF-53E4-4F68-B762-DBCFAE30BD3A}" dt="2022-08-05T15:26:05.328" v="4479" actId="478"/>
          <ac:picMkLst>
            <pc:docMk/>
            <pc:sldMk cId="1130624855" sldId="580"/>
            <ac:picMk id="9" creationId="{8D469696-A576-E95D-7035-5A56B8FC16BE}"/>
          </ac:picMkLst>
        </pc:picChg>
        <pc:picChg chg="add mod">
          <ac:chgData name="Grace Tam" userId="6f656ae0-7c9c-46f3-978d-763d11373542" providerId="ADAL" clId="{4775D6BF-53E4-4F68-B762-DBCFAE30BD3A}" dt="2022-08-05T15:33:17.536" v="4986" actId="1076"/>
          <ac:picMkLst>
            <pc:docMk/>
            <pc:sldMk cId="1130624855" sldId="580"/>
            <ac:picMk id="10" creationId="{C82B28C7-E3EB-CCC5-2A93-D99784F2DCCF}"/>
          </ac:picMkLst>
        </pc:picChg>
        <pc:picChg chg="add mod">
          <ac:chgData name="Grace Tam" userId="6f656ae0-7c9c-46f3-978d-763d11373542" providerId="ADAL" clId="{4775D6BF-53E4-4F68-B762-DBCFAE30BD3A}" dt="2022-08-05T15:33:15.445" v="4985" actId="1076"/>
          <ac:picMkLst>
            <pc:docMk/>
            <pc:sldMk cId="1130624855" sldId="580"/>
            <ac:picMk id="14" creationId="{39348964-5F37-63AB-FAB1-A5769F9D5727}"/>
          </ac:picMkLst>
        </pc:picChg>
        <pc:picChg chg="del">
          <ac:chgData name="Grace Tam" userId="6f656ae0-7c9c-46f3-978d-763d11373542" providerId="ADAL" clId="{4775D6BF-53E4-4F68-B762-DBCFAE30BD3A}" dt="2022-08-05T15:26:04.879" v="4478" actId="478"/>
          <ac:picMkLst>
            <pc:docMk/>
            <pc:sldMk cId="1130624855" sldId="580"/>
            <ac:picMk id="15" creationId="{5252C77D-7FBB-F1BF-5961-24D1AB2C8846}"/>
          </ac:picMkLst>
        </pc:picChg>
      </pc:sldChg>
      <pc:sldChg chg="addSp delSp modSp add mod">
        <pc:chgData name="Grace Tam" userId="6f656ae0-7c9c-46f3-978d-763d11373542" providerId="ADAL" clId="{4775D6BF-53E4-4F68-B762-DBCFAE30BD3A}" dt="2022-08-08T07:22:15.273" v="10097" actId="1076"/>
        <pc:sldMkLst>
          <pc:docMk/>
          <pc:sldMk cId="198694531" sldId="581"/>
        </pc:sldMkLst>
        <pc:spChg chg="mod">
          <ac:chgData name="Grace Tam" userId="6f656ae0-7c9c-46f3-978d-763d11373542" providerId="ADAL" clId="{4775D6BF-53E4-4F68-B762-DBCFAE30BD3A}" dt="2022-08-05T15:33:40.746" v="5000" actId="20577"/>
          <ac:spMkLst>
            <pc:docMk/>
            <pc:sldMk cId="198694531" sldId="581"/>
            <ac:spMk id="13" creationId="{FC48DE91-9729-A8AC-E6FD-873F8CCCD19E}"/>
          </ac:spMkLst>
        </pc:spChg>
        <pc:picChg chg="add mod">
          <ac:chgData name="Grace Tam" userId="6f656ae0-7c9c-46f3-978d-763d11373542" providerId="ADAL" clId="{4775D6BF-53E4-4F68-B762-DBCFAE30BD3A}" dt="2022-08-05T15:39:10.412" v="5056" actId="1076"/>
          <ac:picMkLst>
            <pc:docMk/>
            <pc:sldMk cId="198694531" sldId="581"/>
            <ac:picMk id="3" creationId="{4393BFFF-0526-0828-138D-0EF9C3D63150}"/>
          </ac:picMkLst>
        </pc:picChg>
        <pc:picChg chg="del">
          <ac:chgData name="Grace Tam" userId="6f656ae0-7c9c-46f3-978d-763d11373542" providerId="ADAL" clId="{4775D6BF-53E4-4F68-B762-DBCFAE30BD3A}" dt="2022-08-05T15:33:43.264" v="5001" actId="478"/>
          <ac:picMkLst>
            <pc:docMk/>
            <pc:sldMk cId="198694531" sldId="581"/>
            <ac:picMk id="4" creationId="{93653201-6184-C3EA-78FE-E3D8BAE3F0AD}"/>
          </ac:picMkLst>
        </pc:picChg>
        <pc:picChg chg="add mod">
          <ac:chgData name="Grace Tam" userId="6f656ae0-7c9c-46f3-978d-763d11373542" providerId="ADAL" clId="{4775D6BF-53E4-4F68-B762-DBCFAE30BD3A}" dt="2022-08-05T15:39:04.500" v="5054" actId="1076"/>
          <ac:picMkLst>
            <pc:docMk/>
            <pc:sldMk cId="198694531" sldId="581"/>
            <ac:picMk id="6" creationId="{C1782028-8754-EA05-0EF6-905A1EB8057E}"/>
          </ac:picMkLst>
        </pc:picChg>
        <pc:picChg chg="del">
          <ac:chgData name="Grace Tam" userId="6f656ae0-7c9c-46f3-978d-763d11373542" providerId="ADAL" clId="{4775D6BF-53E4-4F68-B762-DBCFAE30BD3A}" dt="2022-08-05T15:33:43.832" v="5002" actId="478"/>
          <ac:picMkLst>
            <pc:docMk/>
            <pc:sldMk cId="198694531" sldId="581"/>
            <ac:picMk id="7" creationId="{DBDE8A20-532E-FCBC-61A3-FA3AD0CA31CB}"/>
          </ac:picMkLst>
        </pc:picChg>
        <pc:picChg chg="add mod">
          <ac:chgData name="Grace Tam" userId="6f656ae0-7c9c-46f3-978d-763d11373542" providerId="ADAL" clId="{4775D6BF-53E4-4F68-B762-DBCFAE30BD3A}" dt="2022-08-05T15:39:17.130" v="5057" actId="1076"/>
          <ac:picMkLst>
            <pc:docMk/>
            <pc:sldMk cId="198694531" sldId="581"/>
            <ac:picMk id="8" creationId="{5F12018F-9729-012E-0EE1-580F4C1FE680}"/>
          </ac:picMkLst>
        </pc:picChg>
        <pc:picChg chg="add mod">
          <ac:chgData name="Grace Tam" userId="6f656ae0-7c9c-46f3-978d-763d11373542" providerId="ADAL" clId="{4775D6BF-53E4-4F68-B762-DBCFAE30BD3A}" dt="2022-08-08T07:22:15.273" v="10097" actId="1076"/>
          <ac:picMkLst>
            <pc:docMk/>
            <pc:sldMk cId="198694531" sldId="581"/>
            <ac:picMk id="10" creationId="{8DB298EC-E0F7-6EF3-C974-43D5BC664409}"/>
          </ac:picMkLst>
        </pc:picChg>
      </pc:sldChg>
      <pc:sldChg chg="addSp delSp modSp add mod">
        <pc:chgData name="Grace Tam" userId="6f656ae0-7c9c-46f3-978d-763d11373542" providerId="ADAL" clId="{4775D6BF-53E4-4F68-B762-DBCFAE30BD3A}" dt="2022-08-05T15:56:42.127" v="5238" actId="1076"/>
        <pc:sldMkLst>
          <pc:docMk/>
          <pc:sldMk cId="2437292488" sldId="582"/>
        </pc:sldMkLst>
        <pc:spChg chg="mod">
          <ac:chgData name="Grace Tam" userId="6f656ae0-7c9c-46f3-978d-763d11373542" providerId="ADAL" clId="{4775D6BF-53E4-4F68-B762-DBCFAE30BD3A}" dt="2022-08-05T15:40:21.611" v="5091" actId="20577"/>
          <ac:spMkLst>
            <pc:docMk/>
            <pc:sldMk cId="2437292488" sldId="582"/>
            <ac:spMk id="12" creationId="{53D3C6A5-D0E4-D888-7422-FC7F5D8D81E6}"/>
          </ac:spMkLst>
        </pc:spChg>
        <pc:spChg chg="mod">
          <ac:chgData name="Grace Tam" userId="6f656ae0-7c9c-46f3-978d-763d11373542" providerId="ADAL" clId="{4775D6BF-53E4-4F68-B762-DBCFAE30BD3A}" dt="2022-08-05T15:41:47.385" v="5193" actId="20577"/>
          <ac:spMkLst>
            <pc:docMk/>
            <pc:sldMk cId="2437292488" sldId="582"/>
            <ac:spMk id="13" creationId="{FC48DE91-9729-A8AC-E6FD-873F8CCCD19E}"/>
          </ac:spMkLst>
        </pc:spChg>
        <pc:picChg chg="del">
          <ac:chgData name="Grace Tam" userId="6f656ae0-7c9c-46f3-978d-763d11373542" providerId="ADAL" clId="{4775D6BF-53E4-4F68-B762-DBCFAE30BD3A}" dt="2022-08-05T15:41:50.846" v="5194" actId="478"/>
          <ac:picMkLst>
            <pc:docMk/>
            <pc:sldMk cId="2437292488" sldId="582"/>
            <ac:picMk id="3" creationId="{4393BFFF-0526-0828-138D-0EF9C3D63150}"/>
          </ac:picMkLst>
        </pc:picChg>
        <pc:picChg chg="add mod">
          <ac:chgData name="Grace Tam" userId="6f656ae0-7c9c-46f3-978d-763d11373542" providerId="ADAL" clId="{4775D6BF-53E4-4F68-B762-DBCFAE30BD3A}" dt="2022-08-05T15:56:11.578" v="5227" actId="1076"/>
          <ac:picMkLst>
            <pc:docMk/>
            <pc:sldMk cId="2437292488" sldId="582"/>
            <ac:picMk id="4" creationId="{1478437B-7BDE-F6C9-8582-F3CEB5218562}"/>
          </ac:picMkLst>
        </pc:picChg>
        <pc:picChg chg="del">
          <ac:chgData name="Grace Tam" userId="6f656ae0-7c9c-46f3-978d-763d11373542" providerId="ADAL" clId="{4775D6BF-53E4-4F68-B762-DBCFAE30BD3A}" dt="2022-08-05T15:41:52.485" v="5197" actId="478"/>
          <ac:picMkLst>
            <pc:docMk/>
            <pc:sldMk cId="2437292488" sldId="582"/>
            <ac:picMk id="6" creationId="{C1782028-8754-EA05-0EF6-905A1EB8057E}"/>
          </ac:picMkLst>
        </pc:picChg>
        <pc:picChg chg="add mod">
          <ac:chgData name="Grace Tam" userId="6f656ae0-7c9c-46f3-978d-763d11373542" providerId="ADAL" clId="{4775D6BF-53E4-4F68-B762-DBCFAE30BD3A}" dt="2022-08-05T15:55:57.444" v="5224" actId="1076"/>
          <ac:picMkLst>
            <pc:docMk/>
            <pc:sldMk cId="2437292488" sldId="582"/>
            <ac:picMk id="7" creationId="{95C8DA69-3C41-3CC0-9446-FAC9ACC5220B}"/>
          </ac:picMkLst>
        </pc:picChg>
        <pc:picChg chg="del">
          <ac:chgData name="Grace Tam" userId="6f656ae0-7c9c-46f3-978d-763d11373542" providerId="ADAL" clId="{4775D6BF-53E4-4F68-B762-DBCFAE30BD3A}" dt="2022-08-05T15:41:52.094" v="5196" actId="478"/>
          <ac:picMkLst>
            <pc:docMk/>
            <pc:sldMk cId="2437292488" sldId="582"/>
            <ac:picMk id="8" creationId="{5F12018F-9729-012E-0EE1-580F4C1FE680}"/>
          </ac:picMkLst>
        </pc:picChg>
        <pc:picChg chg="del">
          <ac:chgData name="Grace Tam" userId="6f656ae0-7c9c-46f3-978d-763d11373542" providerId="ADAL" clId="{4775D6BF-53E4-4F68-B762-DBCFAE30BD3A}" dt="2022-08-05T15:41:51.586" v="5195" actId="478"/>
          <ac:picMkLst>
            <pc:docMk/>
            <pc:sldMk cId="2437292488" sldId="582"/>
            <ac:picMk id="10" creationId="{8DB298EC-E0F7-6EF3-C974-43D5BC664409}"/>
          </ac:picMkLst>
        </pc:picChg>
        <pc:picChg chg="add mod">
          <ac:chgData name="Grace Tam" userId="6f656ae0-7c9c-46f3-978d-763d11373542" providerId="ADAL" clId="{4775D6BF-53E4-4F68-B762-DBCFAE30BD3A}" dt="2022-08-05T15:55:46.288" v="5220" actId="1076"/>
          <ac:picMkLst>
            <pc:docMk/>
            <pc:sldMk cId="2437292488" sldId="582"/>
            <ac:picMk id="11" creationId="{CB9EE83A-37A2-386C-DD9B-C0BED24B6D1C}"/>
          </ac:picMkLst>
        </pc:picChg>
        <pc:picChg chg="add mod">
          <ac:chgData name="Grace Tam" userId="6f656ae0-7c9c-46f3-978d-763d11373542" providerId="ADAL" clId="{4775D6BF-53E4-4F68-B762-DBCFAE30BD3A}" dt="2022-08-05T15:56:42.127" v="5238" actId="1076"/>
          <ac:picMkLst>
            <pc:docMk/>
            <pc:sldMk cId="2437292488" sldId="582"/>
            <ac:picMk id="15" creationId="{C7347CB1-F634-1BE9-A13D-6A32059A72B4}"/>
          </ac:picMkLst>
        </pc:picChg>
      </pc:sldChg>
      <pc:sldChg chg="addSp delSp modSp add mod">
        <pc:chgData name="Grace Tam" userId="6f656ae0-7c9c-46f3-978d-763d11373542" providerId="ADAL" clId="{4775D6BF-53E4-4F68-B762-DBCFAE30BD3A}" dt="2022-08-05T16:01:59.228" v="5459" actId="14100"/>
        <pc:sldMkLst>
          <pc:docMk/>
          <pc:sldMk cId="2779388161" sldId="583"/>
        </pc:sldMkLst>
        <pc:spChg chg="mod">
          <ac:chgData name="Grace Tam" userId="6f656ae0-7c9c-46f3-978d-763d11373542" providerId="ADAL" clId="{4775D6BF-53E4-4F68-B762-DBCFAE30BD3A}" dt="2022-08-05T15:57:14.096" v="5271" actId="20577"/>
          <ac:spMkLst>
            <pc:docMk/>
            <pc:sldMk cId="2779388161" sldId="583"/>
            <ac:spMk id="12" creationId="{53D3C6A5-D0E4-D888-7422-FC7F5D8D81E6}"/>
          </ac:spMkLst>
        </pc:spChg>
        <pc:spChg chg="mod">
          <ac:chgData name="Grace Tam" userId="6f656ae0-7c9c-46f3-978d-763d11373542" providerId="ADAL" clId="{4775D6BF-53E4-4F68-B762-DBCFAE30BD3A}" dt="2022-08-05T15:57:58.485" v="5405" actId="20577"/>
          <ac:spMkLst>
            <pc:docMk/>
            <pc:sldMk cId="2779388161" sldId="583"/>
            <ac:spMk id="13" creationId="{FC48DE91-9729-A8AC-E6FD-873F8CCCD19E}"/>
          </ac:spMkLst>
        </pc:spChg>
        <pc:picChg chg="add mod">
          <ac:chgData name="Grace Tam" userId="6f656ae0-7c9c-46f3-978d-763d11373542" providerId="ADAL" clId="{4775D6BF-53E4-4F68-B762-DBCFAE30BD3A}" dt="2022-08-05T16:01:00.529" v="5448" actId="1076"/>
          <ac:picMkLst>
            <pc:docMk/>
            <pc:sldMk cId="2779388161" sldId="583"/>
            <ac:picMk id="3" creationId="{189527F4-5853-B273-5312-76B5D1A85C27}"/>
          </ac:picMkLst>
        </pc:picChg>
        <pc:picChg chg="del">
          <ac:chgData name="Grace Tam" userId="6f656ae0-7c9c-46f3-978d-763d11373542" providerId="ADAL" clId="{4775D6BF-53E4-4F68-B762-DBCFAE30BD3A}" dt="2022-08-05T15:57:25.553" v="5272" actId="478"/>
          <ac:picMkLst>
            <pc:docMk/>
            <pc:sldMk cId="2779388161" sldId="583"/>
            <ac:picMk id="4" creationId="{1478437B-7BDE-F6C9-8582-F3CEB5218562}"/>
          </ac:picMkLst>
        </pc:picChg>
        <pc:picChg chg="add mod modCrop">
          <ac:chgData name="Grace Tam" userId="6f656ae0-7c9c-46f3-978d-763d11373542" providerId="ADAL" clId="{4775D6BF-53E4-4F68-B762-DBCFAE30BD3A}" dt="2022-08-05T15:59:22.686" v="5423" actId="1076"/>
          <ac:picMkLst>
            <pc:docMk/>
            <pc:sldMk cId="2779388161" sldId="583"/>
            <ac:picMk id="6" creationId="{85CBC2E9-6DAF-871E-D446-BEDBD16438C7}"/>
          </ac:picMkLst>
        </pc:picChg>
        <pc:picChg chg="del">
          <ac:chgData name="Grace Tam" userId="6f656ae0-7c9c-46f3-978d-763d11373542" providerId="ADAL" clId="{4775D6BF-53E4-4F68-B762-DBCFAE30BD3A}" dt="2022-08-05T15:57:26.086" v="5273" actId="478"/>
          <ac:picMkLst>
            <pc:docMk/>
            <pc:sldMk cId="2779388161" sldId="583"/>
            <ac:picMk id="7" creationId="{95C8DA69-3C41-3CC0-9446-FAC9ACC5220B}"/>
          </ac:picMkLst>
        </pc:picChg>
        <pc:picChg chg="add mod modCrop">
          <ac:chgData name="Grace Tam" userId="6f656ae0-7c9c-46f3-978d-763d11373542" providerId="ADAL" clId="{4775D6BF-53E4-4F68-B762-DBCFAE30BD3A}" dt="2022-08-05T16:00:11.168" v="5436" actId="14100"/>
          <ac:picMkLst>
            <pc:docMk/>
            <pc:sldMk cId="2779388161" sldId="583"/>
            <ac:picMk id="9" creationId="{FF5DE070-6A1A-49F8-35B5-A03E5DD9997A}"/>
          </ac:picMkLst>
        </pc:picChg>
        <pc:picChg chg="del">
          <ac:chgData name="Grace Tam" userId="6f656ae0-7c9c-46f3-978d-763d11373542" providerId="ADAL" clId="{4775D6BF-53E4-4F68-B762-DBCFAE30BD3A}" dt="2022-08-05T15:57:26.899" v="5275" actId="478"/>
          <ac:picMkLst>
            <pc:docMk/>
            <pc:sldMk cId="2779388161" sldId="583"/>
            <ac:picMk id="11" creationId="{CB9EE83A-37A2-386C-DD9B-C0BED24B6D1C}"/>
          </ac:picMkLst>
        </pc:picChg>
        <pc:picChg chg="add mod">
          <ac:chgData name="Grace Tam" userId="6f656ae0-7c9c-46f3-978d-763d11373542" providerId="ADAL" clId="{4775D6BF-53E4-4F68-B762-DBCFAE30BD3A}" dt="2022-08-05T16:00:54.033" v="5445" actId="14100"/>
          <ac:picMkLst>
            <pc:docMk/>
            <pc:sldMk cId="2779388161" sldId="583"/>
            <ac:picMk id="14" creationId="{E2D93171-DB2F-FB53-B32D-434DE4BFCDCD}"/>
          </ac:picMkLst>
        </pc:picChg>
        <pc:picChg chg="del">
          <ac:chgData name="Grace Tam" userId="6f656ae0-7c9c-46f3-978d-763d11373542" providerId="ADAL" clId="{4775D6BF-53E4-4F68-B762-DBCFAE30BD3A}" dt="2022-08-05T15:57:26.506" v="5274" actId="478"/>
          <ac:picMkLst>
            <pc:docMk/>
            <pc:sldMk cId="2779388161" sldId="583"/>
            <ac:picMk id="15" creationId="{C7347CB1-F634-1BE9-A13D-6A32059A72B4}"/>
          </ac:picMkLst>
        </pc:picChg>
        <pc:picChg chg="add mod modCrop">
          <ac:chgData name="Grace Tam" userId="6f656ae0-7c9c-46f3-978d-763d11373542" providerId="ADAL" clId="{4775D6BF-53E4-4F68-B762-DBCFAE30BD3A}" dt="2022-08-05T16:01:59.228" v="5459" actId="14100"/>
          <ac:picMkLst>
            <pc:docMk/>
            <pc:sldMk cId="2779388161" sldId="583"/>
            <ac:picMk id="17" creationId="{C7FD4C30-7AF3-A3E8-FCEB-3F235D4FD291}"/>
          </ac:picMkLst>
        </pc:picChg>
      </pc:sldChg>
      <pc:sldChg chg="addSp delSp modSp add mod">
        <pc:chgData name="Grace Tam" userId="6f656ae0-7c9c-46f3-978d-763d11373542" providerId="ADAL" clId="{4775D6BF-53E4-4F68-B762-DBCFAE30BD3A}" dt="2022-08-05T17:37:39.643" v="8313" actId="1076"/>
        <pc:sldMkLst>
          <pc:docMk/>
          <pc:sldMk cId="1144645076" sldId="584"/>
        </pc:sldMkLst>
        <pc:spChg chg="mod">
          <ac:chgData name="Grace Tam" userId="6f656ae0-7c9c-46f3-978d-763d11373542" providerId="ADAL" clId="{4775D6BF-53E4-4F68-B762-DBCFAE30BD3A}" dt="2022-08-05T16:02:23.742" v="5480" actId="20577"/>
          <ac:spMkLst>
            <pc:docMk/>
            <pc:sldMk cId="1144645076" sldId="584"/>
            <ac:spMk id="12" creationId="{53D3C6A5-D0E4-D888-7422-FC7F5D8D81E6}"/>
          </ac:spMkLst>
        </pc:spChg>
        <pc:spChg chg="mod">
          <ac:chgData name="Grace Tam" userId="6f656ae0-7c9c-46f3-978d-763d11373542" providerId="ADAL" clId="{4775D6BF-53E4-4F68-B762-DBCFAE30BD3A}" dt="2022-08-05T17:33:57.489" v="8279" actId="6549"/>
          <ac:spMkLst>
            <pc:docMk/>
            <pc:sldMk cId="1144645076" sldId="584"/>
            <ac:spMk id="13" creationId="{FC48DE91-9729-A8AC-E6FD-873F8CCCD19E}"/>
          </ac:spMkLst>
        </pc:spChg>
        <pc:picChg chg="del">
          <ac:chgData name="Grace Tam" userId="6f656ae0-7c9c-46f3-978d-763d11373542" providerId="ADAL" clId="{4775D6BF-53E4-4F68-B762-DBCFAE30BD3A}" dt="2022-08-05T16:02:40.061" v="5485" actId="478"/>
          <ac:picMkLst>
            <pc:docMk/>
            <pc:sldMk cId="1144645076" sldId="584"/>
            <ac:picMk id="3" creationId="{189527F4-5853-B273-5312-76B5D1A85C27}"/>
          </ac:picMkLst>
        </pc:picChg>
        <pc:picChg chg="add mod">
          <ac:chgData name="Grace Tam" userId="6f656ae0-7c9c-46f3-978d-763d11373542" providerId="ADAL" clId="{4775D6BF-53E4-4F68-B762-DBCFAE30BD3A}" dt="2022-08-05T17:37:39.643" v="8313" actId="1076"/>
          <ac:picMkLst>
            <pc:docMk/>
            <pc:sldMk cId="1144645076" sldId="584"/>
            <ac:picMk id="3" creationId="{54C78210-1F98-B5E6-3F1A-FCB68ACC36E1}"/>
          </ac:picMkLst>
        </pc:picChg>
        <pc:picChg chg="add mod">
          <ac:chgData name="Grace Tam" userId="6f656ae0-7c9c-46f3-978d-763d11373542" providerId="ADAL" clId="{4775D6BF-53E4-4F68-B762-DBCFAE30BD3A}" dt="2022-08-05T17:37:28.019" v="8310" actId="14100"/>
          <ac:picMkLst>
            <pc:docMk/>
            <pc:sldMk cId="1144645076" sldId="584"/>
            <ac:picMk id="4" creationId="{03CDC60B-9AAE-1E5F-F49F-7207E12B2004}"/>
          </ac:picMkLst>
        </pc:picChg>
        <pc:picChg chg="del">
          <ac:chgData name="Grace Tam" userId="6f656ae0-7c9c-46f3-978d-763d11373542" providerId="ADAL" clId="{4775D6BF-53E4-4F68-B762-DBCFAE30BD3A}" dt="2022-08-05T16:02:38.204" v="5481" actId="478"/>
          <ac:picMkLst>
            <pc:docMk/>
            <pc:sldMk cId="1144645076" sldId="584"/>
            <ac:picMk id="6" creationId="{85CBC2E9-6DAF-871E-D446-BEDBD16438C7}"/>
          </ac:picMkLst>
        </pc:picChg>
        <pc:picChg chg="add mod">
          <ac:chgData name="Grace Tam" userId="6f656ae0-7c9c-46f3-978d-763d11373542" providerId="ADAL" clId="{4775D6BF-53E4-4F68-B762-DBCFAE30BD3A}" dt="2022-08-05T17:37:36.626" v="8312" actId="1076"/>
          <ac:picMkLst>
            <pc:docMk/>
            <pc:sldMk cId="1144645076" sldId="584"/>
            <ac:picMk id="7" creationId="{61CAC6AE-F4CD-04EA-4AF3-1F2D4F12952E}"/>
          </ac:picMkLst>
        </pc:picChg>
        <pc:picChg chg="del">
          <ac:chgData name="Grace Tam" userId="6f656ae0-7c9c-46f3-978d-763d11373542" providerId="ADAL" clId="{4775D6BF-53E4-4F68-B762-DBCFAE30BD3A}" dt="2022-08-05T16:02:38.650" v="5482" actId="478"/>
          <ac:picMkLst>
            <pc:docMk/>
            <pc:sldMk cId="1144645076" sldId="584"/>
            <ac:picMk id="9" creationId="{FF5DE070-6A1A-49F8-35B5-A03E5DD9997A}"/>
          </ac:picMkLst>
        </pc:picChg>
        <pc:picChg chg="add mod">
          <ac:chgData name="Grace Tam" userId="6f656ae0-7c9c-46f3-978d-763d11373542" providerId="ADAL" clId="{4775D6BF-53E4-4F68-B762-DBCFAE30BD3A}" dt="2022-08-05T17:37:34.516" v="8311" actId="1076"/>
          <ac:picMkLst>
            <pc:docMk/>
            <pc:sldMk cId="1144645076" sldId="584"/>
            <ac:picMk id="10" creationId="{3A035076-17C6-784A-0E22-FFEE28468BAD}"/>
          </ac:picMkLst>
        </pc:picChg>
        <pc:picChg chg="del">
          <ac:chgData name="Grace Tam" userId="6f656ae0-7c9c-46f3-978d-763d11373542" providerId="ADAL" clId="{4775D6BF-53E4-4F68-B762-DBCFAE30BD3A}" dt="2022-08-05T16:02:39.464" v="5484" actId="478"/>
          <ac:picMkLst>
            <pc:docMk/>
            <pc:sldMk cId="1144645076" sldId="584"/>
            <ac:picMk id="14" creationId="{E2D93171-DB2F-FB53-B32D-434DE4BFCDCD}"/>
          </ac:picMkLst>
        </pc:picChg>
        <pc:picChg chg="add del mod">
          <ac:chgData name="Grace Tam" userId="6f656ae0-7c9c-46f3-978d-763d11373542" providerId="ADAL" clId="{4775D6BF-53E4-4F68-B762-DBCFAE30BD3A}" dt="2022-08-05T17:34:07.161" v="8280" actId="478"/>
          <ac:picMkLst>
            <pc:docMk/>
            <pc:sldMk cId="1144645076" sldId="584"/>
            <ac:picMk id="15" creationId="{01082796-78B1-AEE7-9D25-E22A57933A8F}"/>
          </ac:picMkLst>
        </pc:picChg>
        <pc:picChg chg="del">
          <ac:chgData name="Grace Tam" userId="6f656ae0-7c9c-46f3-978d-763d11373542" providerId="ADAL" clId="{4775D6BF-53E4-4F68-B762-DBCFAE30BD3A}" dt="2022-08-05T16:02:39.074" v="5483" actId="478"/>
          <ac:picMkLst>
            <pc:docMk/>
            <pc:sldMk cId="1144645076" sldId="584"/>
            <ac:picMk id="17" creationId="{C7FD4C30-7AF3-A3E8-FCEB-3F235D4FD291}"/>
          </ac:picMkLst>
        </pc:picChg>
      </pc:sldChg>
      <pc:sldChg chg="addSp delSp modSp add mod">
        <pc:chgData name="Grace Tam" userId="6f656ae0-7c9c-46f3-978d-763d11373542" providerId="ADAL" clId="{4775D6BF-53E4-4F68-B762-DBCFAE30BD3A}" dt="2022-08-07T04:22:50.436" v="10020" actId="20577"/>
        <pc:sldMkLst>
          <pc:docMk/>
          <pc:sldMk cId="531326548" sldId="585"/>
        </pc:sldMkLst>
        <pc:spChg chg="mod">
          <ac:chgData name="Grace Tam" userId="6f656ae0-7c9c-46f3-978d-763d11373542" providerId="ADAL" clId="{4775D6BF-53E4-4F68-B762-DBCFAE30BD3A}" dt="2022-08-07T04:22:50.436" v="10020" actId="20577"/>
          <ac:spMkLst>
            <pc:docMk/>
            <pc:sldMk cId="531326548" sldId="585"/>
            <ac:spMk id="13" creationId="{FC48DE91-9729-A8AC-E6FD-873F8CCCD19E}"/>
          </ac:spMkLst>
        </pc:spChg>
        <pc:picChg chg="add mod">
          <ac:chgData name="Grace Tam" userId="6f656ae0-7c9c-46f3-978d-763d11373542" providerId="ADAL" clId="{4775D6BF-53E4-4F68-B762-DBCFAE30BD3A}" dt="2022-08-05T17:35:28.227" v="8285" actId="14100"/>
          <ac:picMkLst>
            <pc:docMk/>
            <pc:sldMk cId="531326548" sldId="585"/>
            <ac:picMk id="3" creationId="{2DB87E37-985B-295B-7E72-F3CB24EEF2FF}"/>
          </ac:picMkLst>
        </pc:picChg>
        <pc:picChg chg="add del mod">
          <ac:chgData name="Grace Tam" userId="6f656ae0-7c9c-46f3-978d-763d11373542" providerId="ADAL" clId="{4775D6BF-53E4-4F68-B762-DBCFAE30BD3A}" dt="2022-08-05T16:11:15.674" v="6028" actId="478"/>
          <ac:picMkLst>
            <pc:docMk/>
            <pc:sldMk cId="531326548" sldId="585"/>
            <ac:picMk id="3" creationId="{5274D7F5-E680-EDEC-D92D-C75DB72D43D9}"/>
          </ac:picMkLst>
        </pc:picChg>
        <pc:picChg chg="del mod">
          <ac:chgData name="Grace Tam" userId="6f656ae0-7c9c-46f3-978d-763d11373542" providerId="ADAL" clId="{4775D6BF-53E4-4F68-B762-DBCFAE30BD3A}" dt="2022-08-05T16:13:45.081" v="6058" actId="478"/>
          <ac:picMkLst>
            <pc:docMk/>
            <pc:sldMk cId="531326548" sldId="585"/>
            <ac:picMk id="4" creationId="{03CDC60B-9AAE-1E5F-F49F-7207E12B2004}"/>
          </ac:picMkLst>
        </pc:picChg>
        <pc:picChg chg="add del mod">
          <ac:chgData name="Grace Tam" userId="6f656ae0-7c9c-46f3-978d-763d11373542" providerId="ADAL" clId="{4775D6BF-53E4-4F68-B762-DBCFAE30BD3A}" dt="2022-08-05T16:11:18.766" v="6030" actId="478"/>
          <ac:picMkLst>
            <pc:docMk/>
            <pc:sldMk cId="531326548" sldId="585"/>
            <ac:picMk id="6" creationId="{177871AC-30FC-E163-CC8D-46526F5078D1}"/>
          </ac:picMkLst>
        </pc:picChg>
        <pc:picChg chg="del mod">
          <ac:chgData name="Grace Tam" userId="6f656ae0-7c9c-46f3-978d-763d11373542" providerId="ADAL" clId="{4775D6BF-53E4-4F68-B762-DBCFAE30BD3A}" dt="2022-08-05T16:11:14.717" v="6027" actId="478"/>
          <ac:picMkLst>
            <pc:docMk/>
            <pc:sldMk cId="531326548" sldId="585"/>
            <ac:picMk id="7" creationId="{61CAC6AE-F4CD-04EA-4AF3-1F2D4F12952E}"/>
          </ac:picMkLst>
        </pc:picChg>
        <pc:picChg chg="add del mod">
          <ac:chgData name="Grace Tam" userId="6f656ae0-7c9c-46f3-978d-763d11373542" providerId="ADAL" clId="{4775D6BF-53E4-4F68-B762-DBCFAE30BD3A}" dt="2022-08-05T17:35:10.105" v="8281" actId="478"/>
          <ac:picMkLst>
            <pc:docMk/>
            <pc:sldMk cId="531326548" sldId="585"/>
            <ac:picMk id="9" creationId="{DD0B2F9A-1172-E5B5-C26E-9DBB67500A30}"/>
          </ac:picMkLst>
        </pc:picChg>
        <pc:picChg chg="del mod">
          <ac:chgData name="Grace Tam" userId="6f656ae0-7c9c-46f3-978d-763d11373542" providerId="ADAL" clId="{4775D6BF-53E4-4F68-B762-DBCFAE30BD3A}" dt="2022-08-05T16:11:16.874" v="6029" actId="478"/>
          <ac:picMkLst>
            <pc:docMk/>
            <pc:sldMk cId="531326548" sldId="585"/>
            <ac:picMk id="10" creationId="{3A035076-17C6-784A-0E22-FFEE28468BAD}"/>
          </ac:picMkLst>
        </pc:picChg>
        <pc:picChg chg="add del mod">
          <ac:chgData name="Grace Tam" userId="6f656ae0-7c9c-46f3-978d-763d11373542" providerId="ADAL" clId="{4775D6BF-53E4-4F68-B762-DBCFAE30BD3A}" dt="2022-08-05T16:15:17.401" v="6068" actId="478"/>
          <ac:picMkLst>
            <pc:docMk/>
            <pc:sldMk cId="531326548" sldId="585"/>
            <ac:picMk id="14" creationId="{73552FD4-F850-8CA9-61C8-56E321A65E53}"/>
          </ac:picMkLst>
        </pc:picChg>
        <pc:picChg chg="del">
          <ac:chgData name="Grace Tam" userId="6f656ae0-7c9c-46f3-978d-763d11373542" providerId="ADAL" clId="{4775D6BF-53E4-4F68-B762-DBCFAE30BD3A}" dt="2022-08-05T16:09:22.224" v="5983" actId="478"/>
          <ac:picMkLst>
            <pc:docMk/>
            <pc:sldMk cId="531326548" sldId="585"/>
            <ac:picMk id="15" creationId="{01082796-78B1-AEE7-9D25-E22A57933A8F}"/>
          </ac:picMkLst>
        </pc:picChg>
        <pc:picChg chg="add mod modCrop">
          <ac:chgData name="Grace Tam" userId="6f656ae0-7c9c-46f3-978d-763d11373542" providerId="ADAL" clId="{4775D6BF-53E4-4F68-B762-DBCFAE30BD3A}" dt="2022-08-05T16:14:05.496" v="6065" actId="1076"/>
          <ac:picMkLst>
            <pc:docMk/>
            <pc:sldMk cId="531326548" sldId="585"/>
            <ac:picMk id="17" creationId="{25C549EE-F778-57CB-5AA9-0BADAD9C4FFB}"/>
          </ac:picMkLst>
        </pc:picChg>
        <pc:picChg chg="add mod modCrop">
          <ac:chgData name="Grace Tam" userId="6f656ae0-7c9c-46f3-978d-763d11373542" providerId="ADAL" clId="{4775D6BF-53E4-4F68-B762-DBCFAE30BD3A}" dt="2022-08-05T16:16:08.482" v="6085" actId="1076"/>
          <ac:picMkLst>
            <pc:docMk/>
            <pc:sldMk cId="531326548" sldId="585"/>
            <ac:picMk id="18" creationId="{634D0235-58FE-667B-B0BB-C1C6A4F1021D}"/>
          </ac:picMkLst>
        </pc:picChg>
        <pc:picChg chg="add mod">
          <ac:chgData name="Grace Tam" userId="6f656ae0-7c9c-46f3-978d-763d11373542" providerId="ADAL" clId="{4775D6BF-53E4-4F68-B762-DBCFAE30BD3A}" dt="2022-08-05T16:16:10.661" v="6086" actId="1076"/>
          <ac:picMkLst>
            <pc:docMk/>
            <pc:sldMk cId="531326548" sldId="585"/>
            <ac:picMk id="20" creationId="{AA309B00-3F0C-8B90-13DF-2E87C0F1969C}"/>
          </ac:picMkLst>
        </pc:picChg>
      </pc:sldChg>
      <pc:sldChg chg="modSp add mod ord modClrScheme delCm modCm chgLayout">
        <pc:chgData name="Grace Tam" userId="6f656ae0-7c9c-46f3-978d-763d11373542" providerId="ADAL" clId="{4775D6BF-53E4-4F68-B762-DBCFAE30BD3A}" dt="2022-08-08T08:09:51.391" v="10301"/>
        <pc:sldMkLst>
          <pc:docMk/>
          <pc:sldMk cId="2959404267" sldId="586"/>
        </pc:sldMkLst>
        <pc:spChg chg="mod ord">
          <ac:chgData name="Grace Tam" userId="6f656ae0-7c9c-46f3-978d-763d11373542" providerId="ADAL" clId="{4775D6BF-53E4-4F68-B762-DBCFAE30BD3A}" dt="2022-08-05T16:20:00.652" v="6774" actId="700"/>
          <ac:spMkLst>
            <pc:docMk/>
            <pc:sldMk cId="2959404267" sldId="586"/>
            <ac:spMk id="2" creationId="{00000000-0000-0000-0000-000000000000}"/>
          </ac:spMkLst>
        </pc:spChg>
        <pc:spChg chg="mod ord">
          <ac:chgData name="Grace Tam" userId="6f656ae0-7c9c-46f3-978d-763d11373542" providerId="ADAL" clId="{4775D6BF-53E4-4F68-B762-DBCFAE30BD3A}" dt="2022-08-08T08:09:46.187" v="10299" actId="20577"/>
          <ac:spMkLst>
            <pc:docMk/>
            <pc:sldMk cId="2959404267" sldId="586"/>
            <ac:spMk id="3" creationId="{00000000-0000-0000-0000-000000000000}"/>
          </ac:spMkLst>
        </pc:spChg>
      </pc:sldChg>
      <pc:sldChg chg="addSp modSp new mod">
        <pc:chgData name="Grace Tam" userId="6f656ae0-7c9c-46f3-978d-763d11373542" providerId="ADAL" clId="{4775D6BF-53E4-4F68-B762-DBCFAE30BD3A}" dt="2022-08-05T16:21:36.346" v="6778" actId="962"/>
        <pc:sldMkLst>
          <pc:docMk/>
          <pc:sldMk cId="451698457" sldId="587"/>
        </pc:sldMkLst>
        <pc:picChg chg="add mod">
          <ac:chgData name="Grace Tam" userId="6f656ae0-7c9c-46f3-978d-763d11373542" providerId="ADAL" clId="{4775D6BF-53E4-4F68-B762-DBCFAE30BD3A}" dt="2022-08-05T16:21:36.346" v="6778" actId="962"/>
          <ac:picMkLst>
            <pc:docMk/>
            <pc:sldMk cId="451698457" sldId="587"/>
            <ac:picMk id="5" creationId="{A5C9CAC2-A258-73E4-1F00-A6C4EFBC0870}"/>
          </ac:picMkLst>
        </pc:picChg>
      </pc:sldChg>
      <pc:sldChg chg="addSp delSp modSp add mod">
        <pc:chgData name="Grace Tam" userId="6f656ae0-7c9c-46f3-978d-763d11373542" providerId="ADAL" clId="{4775D6BF-53E4-4F68-B762-DBCFAE30BD3A}" dt="2022-08-06T15:05:04.498" v="9686" actId="20577"/>
        <pc:sldMkLst>
          <pc:docMk/>
          <pc:sldMk cId="2616056177" sldId="588"/>
        </pc:sldMkLst>
        <pc:spChg chg="mod">
          <ac:chgData name="Grace Tam" userId="6f656ae0-7c9c-46f3-978d-763d11373542" providerId="ADAL" clId="{4775D6BF-53E4-4F68-B762-DBCFAE30BD3A}" dt="2022-08-05T16:25:47.944" v="6861" actId="20577"/>
          <ac:spMkLst>
            <pc:docMk/>
            <pc:sldMk cId="2616056177" sldId="588"/>
            <ac:spMk id="2" creationId="{C4E3E625-9373-3AC7-286F-744018FD34B8}"/>
          </ac:spMkLst>
        </pc:spChg>
        <pc:spChg chg="add mod">
          <ac:chgData name="Grace Tam" userId="6f656ae0-7c9c-46f3-978d-763d11373542" providerId="ADAL" clId="{4775D6BF-53E4-4F68-B762-DBCFAE30BD3A}" dt="2022-08-06T15:05:04.498" v="9686" actId="20577"/>
          <ac:spMkLst>
            <pc:docMk/>
            <pc:sldMk cId="2616056177" sldId="588"/>
            <ac:spMk id="6" creationId="{95C091C6-5F4B-0CFB-558D-D30F1611CAAB}"/>
          </ac:spMkLst>
        </pc:spChg>
        <pc:picChg chg="del">
          <ac:chgData name="Grace Tam" userId="6f656ae0-7c9c-46f3-978d-763d11373542" providerId="ADAL" clId="{4775D6BF-53E4-4F68-B762-DBCFAE30BD3A}" dt="2022-08-05T16:21:50.677" v="6780" actId="478"/>
          <ac:picMkLst>
            <pc:docMk/>
            <pc:sldMk cId="2616056177" sldId="588"/>
            <ac:picMk id="5" creationId="{A5C9CAC2-A258-73E4-1F00-A6C4EFBC0870}"/>
          </ac:picMkLst>
        </pc:picChg>
        <pc:picChg chg="add mod">
          <ac:chgData name="Grace Tam" userId="6f656ae0-7c9c-46f3-978d-763d11373542" providerId="ADAL" clId="{4775D6BF-53E4-4F68-B762-DBCFAE30BD3A}" dt="2022-08-05T16:24:58.245" v="6816" actId="1076"/>
          <ac:picMkLst>
            <pc:docMk/>
            <pc:sldMk cId="2616056177" sldId="588"/>
            <ac:picMk id="8" creationId="{CEC3A3E6-92B7-952C-E284-A10597A984B3}"/>
          </ac:picMkLst>
        </pc:picChg>
      </pc:sldChg>
      <pc:sldChg chg="modSp add mod ord">
        <pc:chgData name="Grace Tam" userId="6f656ae0-7c9c-46f3-978d-763d11373542" providerId="ADAL" clId="{4775D6BF-53E4-4F68-B762-DBCFAE30BD3A}" dt="2022-08-08T08:12:16.002" v="10537" actId="20577"/>
        <pc:sldMkLst>
          <pc:docMk/>
          <pc:sldMk cId="226884961" sldId="589"/>
        </pc:sldMkLst>
        <pc:spChg chg="mod">
          <ac:chgData name="Grace Tam" userId="6f656ae0-7c9c-46f3-978d-763d11373542" providerId="ADAL" clId="{4775D6BF-53E4-4F68-B762-DBCFAE30BD3A}" dt="2022-08-08T08:11:22.182" v="10492" actId="1076"/>
          <ac:spMkLst>
            <pc:docMk/>
            <pc:sldMk cId="226884961" sldId="589"/>
            <ac:spMk id="2" creationId="{00000000-0000-0000-0000-000000000000}"/>
          </ac:spMkLst>
        </pc:spChg>
        <pc:spChg chg="mod">
          <ac:chgData name="Grace Tam" userId="6f656ae0-7c9c-46f3-978d-763d11373542" providerId="ADAL" clId="{4775D6BF-53E4-4F68-B762-DBCFAE30BD3A}" dt="2022-08-08T08:12:16.002" v="10537" actId="20577"/>
          <ac:spMkLst>
            <pc:docMk/>
            <pc:sldMk cId="226884961" sldId="589"/>
            <ac:spMk id="3" creationId="{00000000-0000-0000-0000-000000000000}"/>
          </ac:spMkLst>
        </pc:spChg>
      </pc:sldChg>
      <pc:sldChg chg="add del">
        <pc:chgData name="Grace Tam" userId="6f656ae0-7c9c-46f3-978d-763d11373542" providerId="ADAL" clId="{4775D6BF-53E4-4F68-B762-DBCFAE30BD3A}" dt="2022-08-05T17:20:26.692" v="7707" actId="2890"/>
        <pc:sldMkLst>
          <pc:docMk/>
          <pc:sldMk cId="1707064" sldId="590"/>
        </pc:sldMkLst>
      </pc:sldChg>
      <pc:sldChg chg="add del">
        <pc:chgData name="Grace Tam" userId="6f656ae0-7c9c-46f3-978d-763d11373542" providerId="ADAL" clId="{4775D6BF-53E4-4F68-B762-DBCFAE30BD3A}" dt="2022-08-05T17:20:34.186" v="7709" actId="2890"/>
        <pc:sldMkLst>
          <pc:docMk/>
          <pc:sldMk cId="644549070" sldId="590"/>
        </pc:sldMkLst>
      </pc:sldChg>
      <pc:sldChg chg="addSp delSp modSp add mod modAnim">
        <pc:chgData name="Grace Tam" userId="6f656ae0-7c9c-46f3-978d-763d11373542" providerId="ADAL" clId="{4775D6BF-53E4-4F68-B762-DBCFAE30BD3A}" dt="2022-08-05T17:32:59.848" v="8277"/>
        <pc:sldMkLst>
          <pc:docMk/>
          <pc:sldMk cId="3221274014" sldId="590"/>
        </pc:sldMkLst>
        <pc:spChg chg="add mod">
          <ac:chgData name="Grace Tam" userId="6f656ae0-7c9c-46f3-978d-763d11373542" providerId="ADAL" clId="{4775D6BF-53E4-4F68-B762-DBCFAE30BD3A}" dt="2022-08-05T17:31:42.355" v="8268" actId="1076"/>
          <ac:spMkLst>
            <pc:docMk/>
            <pc:sldMk cId="3221274014" sldId="590"/>
            <ac:spMk id="2" creationId="{21871D77-8BB3-2984-8DB6-6D08BDDF0429}"/>
          </ac:spMkLst>
        </pc:spChg>
        <pc:spChg chg="add mod">
          <ac:chgData name="Grace Tam" userId="6f656ae0-7c9c-46f3-978d-763d11373542" providerId="ADAL" clId="{4775D6BF-53E4-4F68-B762-DBCFAE30BD3A}" dt="2022-08-05T17:24:14.696" v="7938" actId="1076"/>
          <ac:spMkLst>
            <pc:docMk/>
            <pc:sldMk cId="3221274014" sldId="590"/>
            <ac:spMk id="4" creationId="{E6549F03-5787-E19C-46D9-AC9C77917E69}"/>
          </ac:spMkLst>
        </pc:spChg>
        <pc:spChg chg="add mod">
          <ac:chgData name="Grace Tam" userId="6f656ae0-7c9c-46f3-978d-763d11373542" providerId="ADAL" clId="{4775D6BF-53E4-4F68-B762-DBCFAE30BD3A}" dt="2022-08-05T17:24:30.241" v="7940" actId="207"/>
          <ac:spMkLst>
            <pc:docMk/>
            <pc:sldMk cId="3221274014" sldId="590"/>
            <ac:spMk id="5" creationId="{9402DC18-BEF6-FD12-6828-790230C17362}"/>
          </ac:spMkLst>
        </pc:spChg>
        <pc:spChg chg="add mod">
          <ac:chgData name="Grace Tam" userId="6f656ae0-7c9c-46f3-978d-763d11373542" providerId="ADAL" clId="{4775D6BF-53E4-4F68-B762-DBCFAE30BD3A}" dt="2022-08-05T17:27:44.891" v="8223" actId="20577"/>
          <ac:spMkLst>
            <pc:docMk/>
            <pc:sldMk cId="3221274014" sldId="590"/>
            <ac:spMk id="11" creationId="{B47FA93E-0CD6-643C-5588-15BB13F6F21B}"/>
          </ac:spMkLst>
        </pc:spChg>
        <pc:spChg chg="mod">
          <ac:chgData name="Grace Tam" userId="6f656ae0-7c9c-46f3-978d-763d11373542" providerId="ADAL" clId="{4775D6BF-53E4-4F68-B762-DBCFAE30BD3A}" dt="2022-08-05T17:22:58.113" v="7871" actId="20577"/>
          <ac:spMkLst>
            <pc:docMk/>
            <pc:sldMk cId="3221274014" sldId="590"/>
            <ac:spMk id="13" creationId="{FC48DE91-9729-A8AC-E6FD-873F8CCCD19E}"/>
          </ac:spMkLst>
        </pc:spChg>
        <pc:spChg chg="add mod">
          <ac:chgData name="Grace Tam" userId="6f656ae0-7c9c-46f3-978d-763d11373542" providerId="ADAL" clId="{4775D6BF-53E4-4F68-B762-DBCFAE30BD3A}" dt="2022-08-05T17:28:22.440" v="8229" actId="1076"/>
          <ac:spMkLst>
            <pc:docMk/>
            <pc:sldMk cId="3221274014" sldId="590"/>
            <ac:spMk id="15" creationId="{E59CD6D1-DED2-C458-08B5-5F7326A91414}"/>
          </ac:spMkLst>
        </pc:spChg>
        <pc:spChg chg="add mod">
          <ac:chgData name="Grace Tam" userId="6f656ae0-7c9c-46f3-978d-763d11373542" providerId="ADAL" clId="{4775D6BF-53E4-4F68-B762-DBCFAE30BD3A}" dt="2022-08-05T17:29:35.729" v="8257" actId="113"/>
          <ac:spMkLst>
            <pc:docMk/>
            <pc:sldMk cId="3221274014" sldId="590"/>
            <ac:spMk id="22" creationId="{BAA41FC3-8B2A-A1D1-3B93-AB29F529C706}"/>
          </ac:spMkLst>
        </pc:spChg>
        <pc:spChg chg="add del">
          <ac:chgData name="Grace Tam" userId="6f656ae0-7c9c-46f3-978d-763d11373542" providerId="ADAL" clId="{4775D6BF-53E4-4F68-B762-DBCFAE30BD3A}" dt="2022-08-05T17:30:03.227" v="8259" actId="478"/>
          <ac:spMkLst>
            <pc:docMk/>
            <pc:sldMk cId="3221274014" sldId="590"/>
            <ac:spMk id="23" creationId="{6D3446D6-7966-D3DF-475D-FDF7170DC196}"/>
          </ac:spMkLst>
        </pc:spChg>
        <pc:spChg chg="add del mod">
          <ac:chgData name="Grace Tam" userId="6f656ae0-7c9c-46f3-978d-763d11373542" providerId="ADAL" clId="{4775D6BF-53E4-4F68-B762-DBCFAE30BD3A}" dt="2022-08-05T17:30:55.039" v="8263" actId="478"/>
          <ac:spMkLst>
            <pc:docMk/>
            <pc:sldMk cId="3221274014" sldId="590"/>
            <ac:spMk id="24" creationId="{1123519F-EC27-806B-C6F2-E193ECE31723}"/>
          </ac:spMkLst>
        </pc:spChg>
        <pc:picChg chg="del">
          <ac:chgData name="Grace Tam" userId="6f656ae0-7c9c-46f3-978d-763d11373542" providerId="ADAL" clId="{4775D6BF-53E4-4F68-B762-DBCFAE30BD3A}" dt="2022-08-05T17:21:03.841" v="7752" actId="478"/>
          <ac:picMkLst>
            <pc:docMk/>
            <pc:sldMk cId="3221274014" sldId="590"/>
            <ac:picMk id="3" creationId="{189527F4-5853-B273-5312-76B5D1A85C27}"/>
          </ac:picMkLst>
        </pc:picChg>
        <pc:picChg chg="del">
          <ac:chgData name="Grace Tam" userId="6f656ae0-7c9c-46f3-978d-763d11373542" providerId="ADAL" clId="{4775D6BF-53E4-4F68-B762-DBCFAE30BD3A}" dt="2022-08-05T17:21:01.657" v="7748" actId="478"/>
          <ac:picMkLst>
            <pc:docMk/>
            <pc:sldMk cId="3221274014" sldId="590"/>
            <ac:picMk id="6" creationId="{85CBC2E9-6DAF-871E-D446-BEDBD16438C7}"/>
          </ac:picMkLst>
        </pc:picChg>
        <pc:picChg chg="del">
          <ac:chgData name="Grace Tam" userId="6f656ae0-7c9c-46f3-978d-763d11373542" providerId="ADAL" clId="{4775D6BF-53E4-4F68-B762-DBCFAE30BD3A}" dt="2022-08-05T17:21:02.938" v="7750" actId="478"/>
          <ac:picMkLst>
            <pc:docMk/>
            <pc:sldMk cId="3221274014" sldId="590"/>
            <ac:picMk id="9" creationId="{FF5DE070-6A1A-49F8-35B5-A03E5DD9997A}"/>
          </ac:picMkLst>
        </pc:picChg>
        <pc:picChg chg="del">
          <ac:chgData name="Grace Tam" userId="6f656ae0-7c9c-46f3-978d-763d11373542" providerId="ADAL" clId="{4775D6BF-53E4-4F68-B762-DBCFAE30BD3A}" dt="2022-08-05T17:21:02.339" v="7749" actId="478"/>
          <ac:picMkLst>
            <pc:docMk/>
            <pc:sldMk cId="3221274014" sldId="590"/>
            <ac:picMk id="14" creationId="{E2D93171-DB2F-FB53-B32D-434DE4BFCDCD}"/>
          </ac:picMkLst>
        </pc:picChg>
        <pc:picChg chg="del">
          <ac:chgData name="Grace Tam" userId="6f656ae0-7c9c-46f3-978d-763d11373542" providerId="ADAL" clId="{4775D6BF-53E4-4F68-B762-DBCFAE30BD3A}" dt="2022-08-05T17:21:03.421" v="7751" actId="478"/>
          <ac:picMkLst>
            <pc:docMk/>
            <pc:sldMk cId="3221274014" sldId="590"/>
            <ac:picMk id="17" creationId="{C7FD4C30-7AF3-A3E8-FCEB-3F235D4FD291}"/>
          </ac:picMkLst>
        </pc:picChg>
        <pc:cxnChg chg="add mod">
          <ac:chgData name="Grace Tam" userId="6f656ae0-7c9c-46f3-978d-763d11373542" providerId="ADAL" clId="{4775D6BF-53E4-4F68-B762-DBCFAE30BD3A}" dt="2022-08-05T17:28:33.753" v="8230" actId="14100"/>
          <ac:cxnSpMkLst>
            <pc:docMk/>
            <pc:sldMk cId="3221274014" sldId="590"/>
            <ac:cxnSpMk id="8" creationId="{FDA6C0C9-5BC1-EBA0-3614-19D6B634E1D8}"/>
          </ac:cxnSpMkLst>
        </pc:cxnChg>
        <pc:cxnChg chg="add mod">
          <ac:chgData name="Grace Tam" userId="6f656ae0-7c9c-46f3-978d-763d11373542" providerId="ADAL" clId="{4775D6BF-53E4-4F68-B762-DBCFAE30BD3A}" dt="2022-08-05T17:29:01.696" v="8236" actId="14100"/>
          <ac:cxnSpMkLst>
            <pc:docMk/>
            <pc:sldMk cId="3221274014" sldId="590"/>
            <ac:cxnSpMk id="18" creationId="{F68F6311-0444-2D34-1898-3A9E033B31D5}"/>
          </ac:cxnSpMkLst>
        </pc:cxnChg>
        <pc:cxnChg chg="add mod">
          <ac:chgData name="Grace Tam" userId="6f656ae0-7c9c-46f3-978d-763d11373542" providerId="ADAL" clId="{4775D6BF-53E4-4F68-B762-DBCFAE30BD3A}" dt="2022-08-05T17:31:37.802" v="8267" actId="208"/>
          <ac:cxnSpMkLst>
            <pc:docMk/>
            <pc:sldMk cId="3221274014" sldId="590"/>
            <ac:cxnSpMk id="25" creationId="{1E67CFD8-EF17-7A32-48FD-8C34E2417EFC}"/>
          </ac:cxnSpMkLst>
        </pc:cxnChg>
      </pc:sldChg>
      <pc:sldChg chg="addSp delSp modSp add mod ord">
        <pc:chgData name="Grace Tam" userId="6f656ae0-7c9c-46f3-978d-763d11373542" providerId="ADAL" clId="{4775D6BF-53E4-4F68-B762-DBCFAE30BD3A}" dt="2022-08-07T03:31:59.145" v="9764" actId="1076"/>
        <pc:sldMkLst>
          <pc:docMk/>
          <pc:sldMk cId="3284103833" sldId="591"/>
        </pc:sldMkLst>
        <pc:spChg chg="mod">
          <ac:chgData name="Grace Tam" userId="6f656ae0-7c9c-46f3-978d-763d11373542" providerId="ADAL" clId="{4775D6BF-53E4-4F68-B762-DBCFAE30BD3A}" dt="2022-08-07T03:28:30.711" v="9735" actId="1037"/>
          <ac:spMkLst>
            <pc:docMk/>
            <pc:sldMk cId="3284103833" sldId="591"/>
            <ac:spMk id="2" creationId="{00000000-0000-0000-0000-000000000000}"/>
          </ac:spMkLst>
        </pc:spChg>
        <pc:spChg chg="mod">
          <ac:chgData name="Grace Tam" userId="6f656ae0-7c9c-46f3-978d-763d11373542" providerId="ADAL" clId="{4775D6BF-53E4-4F68-B762-DBCFAE30BD3A}" dt="2022-08-07T03:28:30.711" v="9735" actId="1037"/>
          <ac:spMkLst>
            <pc:docMk/>
            <pc:sldMk cId="3284103833" sldId="591"/>
            <ac:spMk id="3" creationId="{00000000-0000-0000-0000-000000000000}"/>
          </ac:spMkLst>
        </pc:spChg>
        <pc:spChg chg="add mod">
          <ac:chgData name="Grace Tam" userId="6f656ae0-7c9c-46f3-978d-763d11373542" providerId="ADAL" clId="{4775D6BF-53E4-4F68-B762-DBCFAE30BD3A}" dt="2022-08-07T03:28:30.711" v="9735" actId="1037"/>
          <ac:spMkLst>
            <pc:docMk/>
            <pc:sldMk cId="3284103833" sldId="591"/>
            <ac:spMk id="5" creationId="{BBE5A436-01C3-8FC7-064C-54D48FC460A1}"/>
          </ac:spMkLst>
        </pc:spChg>
        <pc:picChg chg="add del mod">
          <ac:chgData name="Grace Tam" userId="6f656ae0-7c9c-46f3-978d-763d11373542" providerId="ADAL" clId="{4775D6BF-53E4-4F68-B762-DBCFAE30BD3A}" dt="2022-08-07T03:31:59.145" v="9764" actId="1076"/>
          <ac:picMkLst>
            <pc:docMk/>
            <pc:sldMk cId="3284103833" sldId="591"/>
            <ac:picMk id="6" creationId="{161858CB-86DC-1406-E047-BD2F55A687BA}"/>
          </ac:picMkLst>
        </pc:picChg>
        <pc:picChg chg="add del mod">
          <ac:chgData name="Grace Tam" userId="6f656ae0-7c9c-46f3-978d-763d11373542" providerId="ADAL" clId="{4775D6BF-53E4-4F68-B762-DBCFAE30BD3A}" dt="2022-08-07T03:31:58.101" v="9763"/>
          <ac:picMkLst>
            <pc:docMk/>
            <pc:sldMk cId="3284103833" sldId="591"/>
            <ac:picMk id="7" creationId="{21734A90-E9E3-BF13-C8F6-8F2BF3C4B374}"/>
          </ac:picMkLst>
        </pc:picChg>
      </pc:sldChg>
      <pc:sldChg chg="addSp delSp modSp add del mod">
        <pc:chgData name="Grace Tam" userId="6f656ae0-7c9c-46f3-978d-763d11373542" providerId="ADAL" clId="{4775D6BF-53E4-4F68-B762-DBCFAE30BD3A}" dt="2022-08-06T14:45:57.755" v="8608" actId="47"/>
        <pc:sldMkLst>
          <pc:docMk/>
          <pc:sldMk cId="3525835856" sldId="591"/>
        </pc:sldMkLst>
        <pc:spChg chg="mod">
          <ac:chgData name="Grace Tam" userId="6f656ae0-7c9c-46f3-978d-763d11373542" providerId="ADAL" clId="{4775D6BF-53E4-4F68-B762-DBCFAE30BD3A}" dt="2022-08-06T14:45:40.725" v="8607" actId="20577"/>
          <ac:spMkLst>
            <pc:docMk/>
            <pc:sldMk cId="3525835856" sldId="591"/>
            <ac:spMk id="2" creationId="{00000000-0000-0000-0000-000000000000}"/>
          </ac:spMkLst>
        </pc:spChg>
        <pc:spChg chg="del">
          <ac:chgData name="Grace Tam" userId="6f656ae0-7c9c-46f3-978d-763d11373542" providerId="ADAL" clId="{4775D6BF-53E4-4F68-B762-DBCFAE30BD3A}" dt="2022-08-06T14:45:00.996" v="8581" actId="478"/>
          <ac:spMkLst>
            <pc:docMk/>
            <pc:sldMk cId="3525835856" sldId="591"/>
            <ac:spMk id="3" creationId="{00000000-0000-0000-0000-000000000000}"/>
          </ac:spMkLst>
        </pc:spChg>
        <pc:spChg chg="add del mod">
          <ac:chgData name="Grace Tam" userId="6f656ae0-7c9c-46f3-978d-763d11373542" providerId="ADAL" clId="{4775D6BF-53E4-4F68-B762-DBCFAE30BD3A}" dt="2022-08-06T14:45:04.069" v="8582" actId="478"/>
          <ac:spMkLst>
            <pc:docMk/>
            <pc:sldMk cId="3525835856" sldId="591"/>
            <ac:spMk id="5" creationId="{D39A9C6B-4731-2A69-9B78-195CC88BBC40}"/>
          </ac:spMkLst>
        </pc:spChg>
      </pc:sldChg>
      <pc:sldChg chg="addSp delSp modSp add mod ord">
        <pc:chgData name="Grace Tam" userId="6f656ae0-7c9c-46f3-978d-763d11373542" providerId="ADAL" clId="{4775D6BF-53E4-4F68-B762-DBCFAE30BD3A}" dt="2022-08-06T15:02:06.409" v="9645"/>
        <pc:sldMkLst>
          <pc:docMk/>
          <pc:sldMk cId="2081383611" sldId="592"/>
        </pc:sldMkLst>
        <pc:spChg chg="mod">
          <ac:chgData name="Grace Tam" userId="6f656ae0-7c9c-46f3-978d-763d11373542" providerId="ADAL" clId="{4775D6BF-53E4-4F68-B762-DBCFAE30BD3A}" dt="2022-08-06T14:51:45.031" v="9083" actId="14100"/>
          <ac:spMkLst>
            <pc:docMk/>
            <pc:sldMk cId="2081383611" sldId="592"/>
            <ac:spMk id="2" creationId="{00000000-0000-0000-0000-000000000000}"/>
          </ac:spMkLst>
        </pc:spChg>
        <pc:spChg chg="del">
          <ac:chgData name="Grace Tam" userId="6f656ae0-7c9c-46f3-978d-763d11373542" providerId="ADAL" clId="{4775D6BF-53E4-4F68-B762-DBCFAE30BD3A}" dt="2022-08-06T14:48:52.129" v="8922" actId="478"/>
          <ac:spMkLst>
            <pc:docMk/>
            <pc:sldMk cId="2081383611" sldId="592"/>
            <ac:spMk id="3" creationId="{00000000-0000-0000-0000-000000000000}"/>
          </ac:spMkLst>
        </pc:spChg>
        <pc:spChg chg="add del mod">
          <ac:chgData name="Grace Tam" userId="6f656ae0-7c9c-46f3-978d-763d11373542" providerId="ADAL" clId="{4775D6BF-53E4-4F68-B762-DBCFAE30BD3A}" dt="2022-08-06T14:48:55.555" v="8923" actId="478"/>
          <ac:spMkLst>
            <pc:docMk/>
            <pc:sldMk cId="2081383611" sldId="592"/>
            <ac:spMk id="5" creationId="{F58457C4-E121-A2BA-0665-356C94C7027E}"/>
          </ac:spMkLst>
        </pc:spChg>
        <pc:picChg chg="add mod">
          <ac:chgData name="Grace Tam" userId="6f656ae0-7c9c-46f3-978d-763d11373542" providerId="ADAL" clId="{4775D6BF-53E4-4F68-B762-DBCFAE30BD3A}" dt="2022-08-06T14:51:28.975" v="9054" actId="14100"/>
          <ac:picMkLst>
            <pc:docMk/>
            <pc:sldMk cId="2081383611" sldId="592"/>
            <ac:picMk id="7" creationId="{6A50DED2-CD22-2160-8B50-3322FFBFE890}"/>
          </ac:picMkLst>
        </pc:picChg>
      </pc:sldChg>
      <pc:sldChg chg="addSp delSp modSp new mod modClrScheme chgLayout">
        <pc:chgData name="Grace Tam" userId="6f656ae0-7c9c-46f3-978d-763d11373542" providerId="ADAL" clId="{4775D6BF-53E4-4F68-B762-DBCFAE30BD3A}" dt="2022-08-07T03:37:11.345" v="9792" actId="478"/>
        <pc:sldMkLst>
          <pc:docMk/>
          <pc:sldMk cId="2221177638" sldId="593"/>
        </pc:sldMkLst>
        <pc:spChg chg="del mod ord">
          <ac:chgData name="Grace Tam" userId="6f656ae0-7c9c-46f3-978d-763d11373542" providerId="ADAL" clId="{4775D6BF-53E4-4F68-B762-DBCFAE30BD3A}" dt="2022-08-07T03:37:11.345" v="9792" actId="478"/>
          <ac:spMkLst>
            <pc:docMk/>
            <pc:sldMk cId="2221177638" sldId="593"/>
            <ac:spMk id="2" creationId="{B626D7C8-C6AC-6569-442C-84FB858F3164}"/>
          </ac:spMkLst>
        </pc:spChg>
        <pc:spChg chg="add del mod ord">
          <ac:chgData name="Grace Tam" userId="6f656ae0-7c9c-46f3-978d-763d11373542" providerId="ADAL" clId="{4775D6BF-53E4-4F68-B762-DBCFAE30BD3A}" dt="2022-08-07T03:34:31.078" v="9775" actId="478"/>
          <ac:spMkLst>
            <pc:docMk/>
            <pc:sldMk cId="2221177638" sldId="593"/>
            <ac:spMk id="4" creationId="{D375268A-510D-0F98-134B-4BBB8864DB13}"/>
          </ac:spMkLst>
        </pc:spChg>
        <pc:spChg chg="add del mod ord">
          <ac:chgData name="Grace Tam" userId="6f656ae0-7c9c-46f3-978d-763d11373542" providerId="ADAL" clId="{4775D6BF-53E4-4F68-B762-DBCFAE30BD3A}" dt="2022-08-07T03:34:35.242" v="9776" actId="478"/>
          <ac:spMkLst>
            <pc:docMk/>
            <pc:sldMk cId="2221177638" sldId="593"/>
            <ac:spMk id="5" creationId="{BDA1832A-F8A0-11AD-5EF4-F1F9A52D64CF}"/>
          </ac:spMkLst>
        </pc:spChg>
        <pc:picChg chg="add mod">
          <ac:chgData name="Grace Tam" userId="6f656ae0-7c9c-46f3-978d-763d11373542" providerId="ADAL" clId="{4775D6BF-53E4-4F68-B762-DBCFAE30BD3A}" dt="2022-08-07T03:36:57.130" v="9790" actId="1076"/>
          <ac:picMkLst>
            <pc:docMk/>
            <pc:sldMk cId="2221177638" sldId="593"/>
            <ac:picMk id="3" creationId="{2423CBC7-75EA-64F7-84E6-7205A00DD28C}"/>
          </ac:picMkLst>
        </pc:picChg>
        <pc:picChg chg="add mod">
          <ac:chgData name="Grace Tam" userId="6f656ae0-7c9c-46f3-978d-763d11373542" providerId="ADAL" clId="{4775D6BF-53E4-4F68-B762-DBCFAE30BD3A}" dt="2022-08-07T03:36:57.130" v="9790" actId="1076"/>
          <ac:picMkLst>
            <pc:docMk/>
            <pc:sldMk cId="2221177638" sldId="593"/>
            <ac:picMk id="6" creationId="{A5CE9AE8-4887-CE7C-69A2-E9B9DC705C8E}"/>
          </ac:picMkLst>
        </pc:picChg>
      </pc:sldChg>
      <pc:sldChg chg="addSp delSp modSp add del mod ord">
        <pc:chgData name="Grace Tam" userId="6f656ae0-7c9c-46f3-978d-763d11373542" providerId="ADAL" clId="{4775D6BF-53E4-4F68-B762-DBCFAE30BD3A}" dt="2022-08-08T08:15:24.993" v="10543" actId="47"/>
        <pc:sldMkLst>
          <pc:docMk/>
          <pc:sldMk cId="3944664402" sldId="594"/>
        </pc:sldMkLst>
        <pc:spChg chg="add mod">
          <ac:chgData name="Grace Tam" userId="6f656ae0-7c9c-46f3-978d-763d11373542" providerId="ADAL" clId="{4775D6BF-53E4-4F68-B762-DBCFAE30BD3A}" dt="2022-08-08T07:59:10.585" v="10168" actId="1076"/>
          <ac:spMkLst>
            <pc:docMk/>
            <pc:sldMk cId="3944664402" sldId="594"/>
            <ac:spMk id="3" creationId="{FF32BAB4-35BE-C6B7-18DB-D52071870A0D}"/>
          </ac:spMkLst>
        </pc:spChg>
        <pc:spChg chg="add mod">
          <ac:chgData name="Grace Tam" userId="6f656ae0-7c9c-46f3-978d-763d11373542" providerId="ADAL" clId="{4775D6BF-53E4-4F68-B762-DBCFAE30BD3A}" dt="2022-08-08T07:59:22.125" v="10180" actId="20577"/>
          <ac:spMkLst>
            <pc:docMk/>
            <pc:sldMk cId="3944664402" sldId="594"/>
            <ac:spMk id="13" creationId="{B5CD7E78-CF16-F9B8-62DB-D086B1F3C61C}"/>
          </ac:spMkLst>
        </pc:spChg>
        <pc:spChg chg="add mod">
          <ac:chgData name="Grace Tam" userId="6f656ae0-7c9c-46f3-978d-763d11373542" providerId="ADAL" clId="{4775D6BF-53E4-4F68-B762-DBCFAE30BD3A}" dt="2022-08-08T07:59:59.452" v="10203" actId="1076"/>
          <ac:spMkLst>
            <pc:docMk/>
            <pc:sldMk cId="3944664402" sldId="594"/>
            <ac:spMk id="15" creationId="{8380B5F9-941B-A43D-F6E7-07BE09DD7D2B}"/>
          </ac:spMkLst>
        </pc:spChg>
        <pc:spChg chg="add mod">
          <ac:chgData name="Grace Tam" userId="6f656ae0-7c9c-46f3-978d-763d11373542" providerId="ADAL" clId="{4775D6BF-53E4-4F68-B762-DBCFAE30BD3A}" dt="2022-08-08T07:59:46.618" v="10201" actId="20577"/>
          <ac:spMkLst>
            <pc:docMk/>
            <pc:sldMk cId="3944664402" sldId="594"/>
            <ac:spMk id="16" creationId="{786B0E2A-B433-946A-4577-072A0B22A22B}"/>
          </ac:spMkLst>
        </pc:spChg>
        <pc:picChg chg="mod">
          <ac:chgData name="Grace Tam" userId="6f656ae0-7c9c-46f3-978d-763d11373542" providerId="ADAL" clId="{4775D6BF-53E4-4F68-B762-DBCFAE30BD3A}" dt="2022-08-08T08:00:05.446" v="10204" actId="1076"/>
          <ac:picMkLst>
            <pc:docMk/>
            <pc:sldMk cId="3944664402" sldId="594"/>
            <ac:picMk id="4" creationId="{1BCBB2C2-9213-01BE-E494-5AED32615358}"/>
          </ac:picMkLst>
        </pc:picChg>
        <pc:picChg chg="mod">
          <ac:chgData name="Grace Tam" userId="6f656ae0-7c9c-46f3-978d-763d11373542" providerId="ADAL" clId="{4775D6BF-53E4-4F68-B762-DBCFAE30BD3A}" dt="2022-08-08T07:58:36.032" v="10158" actId="1076"/>
          <ac:picMkLst>
            <pc:docMk/>
            <pc:sldMk cId="3944664402" sldId="594"/>
            <ac:picMk id="5" creationId="{2E7C7141-4F28-DD1F-BCA5-25E50465C22D}"/>
          </ac:picMkLst>
        </pc:picChg>
        <pc:picChg chg="mod">
          <ac:chgData name="Grace Tam" userId="6f656ae0-7c9c-46f3-978d-763d11373542" providerId="ADAL" clId="{4775D6BF-53E4-4F68-B762-DBCFAE30BD3A}" dt="2022-08-08T07:58:34.757" v="10157" actId="1076"/>
          <ac:picMkLst>
            <pc:docMk/>
            <pc:sldMk cId="3944664402" sldId="594"/>
            <ac:picMk id="6" creationId="{E4D3AB9E-0F1E-16D3-B022-9241A8DA327D}"/>
          </ac:picMkLst>
        </pc:picChg>
        <pc:picChg chg="del">
          <ac:chgData name="Grace Tam" userId="6f656ae0-7c9c-46f3-978d-763d11373542" providerId="ADAL" clId="{4775D6BF-53E4-4F68-B762-DBCFAE30BD3A}" dt="2022-08-08T07:18:48.319" v="10067" actId="478"/>
          <ac:picMkLst>
            <pc:docMk/>
            <pc:sldMk cId="3944664402" sldId="594"/>
            <ac:picMk id="8" creationId="{42DFDD65-8E02-E016-E567-77494EB45D9E}"/>
          </ac:picMkLst>
        </pc:picChg>
        <pc:picChg chg="del">
          <ac:chgData name="Grace Tam" userId="6f656ae0-7c9c-46f3-978d-763d11373542" providerId="ADAL" clId="{4775D6BF-53E4-4F68-B762-DBCFAE30BD3A}" dt="2022-08-08T07:18:48.319" v="10067" actId="478"/>
          <ac:picMkLst>
            <pc:docMk/>
            <pc:sldMk cId="3944664402" sldId="594"/>
            <ac:picMk id="10" creationId="{CE43D082-46C8-234D-345A-672371E80506}"/>
          </ac:picMkLst>
        </pc:picChg>
        <pc:picChg chg="mod">
          <ac:chgData name="Grace Tam" userId="6f656ae0-7c9c-46f3-978d-763d11373542" providerId="ADAL" clId="{4775D6BF-53E4-4F68-B762-DBCFAE30BD3A}" dt="2022-08-08T07:59:53.379" v="10202" actId="1076"/>
          <ac:picMkLst>
            <pc:docMk/>
            <pc:sldMk cId="3944664402" sldId="594"/>
            <ac:picMk id="12" creationId="{45FD2EAD-3B08-A058-CE94-1C0E0A56631A}"/>
          </ac:picMkLst>
        </pc:picChg>
        <pc:picChg chg="del">
          <ac:chgData name="Grace Tam" userId="6f656ae0-7c9c-46f3-978d-763d11373542" providerId="ADAL" clId="{4775D6BF-53E4-4F68-B762-DBCFAE30BD3A}" dt="2022-08-08T07:18:48.319" v="10067" actId="478"/>
          <ac:picMkLst>
            <pc:docMk/>
            <pc:sldMk cId="3944664402" sldId="594"/>
            <ac:picMk id="14" creationId="{F109550E-C547-BA15-19CC-D54503AE5D12}"/>
          </ac:picMkLst>
        </pc:picChg>
        <pc:picChg chg="del">
          <ac:chgData name="Grace Tam" userId="6f656ae0-7c9c-46f3-978d-763d11373542" providerId="ADAL" clId="{4775D6BF-53E4-4F68-B762-DBCFAE30BD3A}" dt="2022-08-08T07:18:48.319" v="10067" actId="478"/>
          <ac:picMkLst>
            <pc:docMk/>
            <pc:sldMk cId="3944664402" sldId="594"/>
            <ac:picMk id="1026" creationId="{543F7470-BC95-5289-01C5-E930B84FF6C9}"/>
          </ac:picMkLst>
        </pc:picChg>
      </pc:sldChg>
      <pc:sldChg chg="addSp delSp modSp add mod delAnim">
        <pc:chgData name="Grace Tam" userId="6f656ae0-7c9c-46f3-978d-763d11373542" providerId="ADAL" clId="{4775D6BF-53E4-4F68-B762-DBCFAE30BD3A}" dt="2022-08-08T08:05:48.501" v="10262" actId="1076"/>
        <pc:sldMkLst>
          <pc:docMk/>
          <pc:sldMk cId="863925323" sldId="595"/>
        </pc:sldMkLst>
        <pc:spChg chg="del">
          <ac:chgData name="Grace Tam" userId="6f656ae0-7c9c-46f3-978d-763d11373542" providerId="ADAL" clId="{4775D6BF-53E4-4F68-B762-DBCFAE30BD3A}" dt="2022-08-08T07:48:39.157" v="10139" actId="478"/>
          <ac:spMkLst>
            <pc:docMk/>
            <pc:sldMk cId="863925323" sldId="595"/>
            <ac:spMk id="2" creationId="{21871D77-8BB3-2984-8DB6-6D08BDDF0429}"/>
          </ac:spMkLst>
        </pc:spChg>
        <pc:spChg chg="del">
          <ac:chgData name="Grace Tam" userId="6f656ae0-7c9c-46f3-978d-763d11373542" providerId="ADAL" clId="{4775D6BF-53E4-4F68-B762-DBCFAE30BD3A}" dt="2022-08-08T07:48:39.157" v="10139" actId="478"/>
          <ac:spMkLst>
            <pc:docMk/>
            <pc:sldMk cId="863925323" sldId="595"/>
            <ac:spMk id="4" creationId="{E6549F03-5787-E19C-46D9-AC9C77917E69}"/>
          </ac:spMkLst>
        </pc:spChg>
        <pc:spChg chg="del">
          <ac:chgData name="Grace Tam" userId="6f656ae0-7c9c-46f3-978d-763d11373542" providerId="ADAL" clId="{4775D6BF-53E4-4F68-B762-DBCFAE30BD3A}" dt="2022-08-08T07:48:39.157" v="10139" actId="478"/>
          <ac:spMkLst>
            <pc:docMk/>
            <pc:sldMk cId="863925323" sldId="595"/>
            <ac:spMk id="5" creationId="{9402DC18-BEF6-FD12-6828-790230C17362}"/>
          </ac:spMkLst>
        </pc:spChg>
        <pc:spChg chg="del">
          <ac:chgData name="Grace Tam" userId="6f656ae0-7c9c-46f3-978d-763d11373542" providerId="ADAL" clId="{4775D6BF-53E4-4F68-B762-DBCFAE30BD3A}" dt="2022-08-08T07:48:39.157" v="10139" actId="478"/>
          <ac:spMkLst>
            <pc:docMk/>
            <pc:sldMk cId="863925323" sldId="595"/>
            <ac:spMk id="11" creationId="{B47FA93E-0CD6-643C-5588-15BB13F6F21B}"/>
          </ac:spMkLst>
        </pc:spChg>
        <pc:spChg chg="mod">
          <ac:chgData name="Grace Tam" userId="6f656ae0-7c9c-46f3-978d-763d11373542" providerId="ADAL" clId="{4775D6BF-53E4-4F68-B762-DBCFAE30BD3A}" dt="2022-08-08T07:49:02.250" v="10144" actId="207"/>
          <ac:spMkLst>
            <pc:docMk/>
            <pc:sldMk cId="863925323" sldId="595"/>
            <ac:spMk id="12" creationId="{53D3C6A5-D0E4-D888-7422-FC7F5D8D81E6}"/>
          </ac:spMkLst>
        </pc:spChg>
        <pc:spChg chg="mod">
          <ac:chgData name="Grace Tam" userId="6f656ae0-7c9c-46f3-978d-763d11373542" providerId="ADAL" clId="{4775D6BF-53E4-4F68-B762-DBCFAE30BD3A}" dt="2022-08-08T07:49:13.213" v="10145" actId="207"/>
          <ac:spMkLst>
            <pc:docMk/>
            <pc:sldMk cId="863925323" sldId="595"/>
            <ac:spMk id="13" creationId="{FC48DE91-9729-A8AC-E6FD-873F8CCCD19E}"/>
          </ac:spMkLst>
        </pc:spChg>
        <pc:spChg chg="del">
          <ac:chgData name="Grace Tam" userId="6f656ae0-7c9c-46f3-978d-763d11373542" providerId="ADAL" clId="{4775D6BF-53E4-4F68-B762-DBCFAE30BD3A}" dt="2022-08-08T07:48:39.157" v="10139" actId="478"/>
          <ac:spMkLst>
            <pc:docMk/>
            <pc:sldMk cId="863925323" sldId="595"/>
            <ac:spMk id="15" creationId="{E59CD6D1-DED2-C458-08B5-5F7326A91414}"/>
          </ac:spMkLst>
        </pc:spChg>
        <pc:spChg chg="add mod">
          <ac:chgData name="Grace Tam" userId="6f656ae0-7c9c-46f3-978d-763d11373542" providerId="ADAL" clId="{4775D6BF-53E4-4F68-B762-DBCFAE30BD3A}" dt="2022-08-08T08:05:43.895" v="10261" actId="1076"/>
          <ac:spMkLst>
            <pc:docMk/>
            <pc:sldMk cId="863925323" sldId="595"/>
            <ac:spMk id="17" creationId="{3A573A18-7BCB-7BD4-74D5-E6BD06342908}"/>
          </ac:spMkLst>
        </pc:spChg>
        <pc:spChg chg="add mod">
          <ac:chgData name="Grace Tam" userId="6f656ae0-7c9c-46f3-978d-763d11373542" providerId="ADAL" clId="{4775D6BF-53E4-4F68-B762-DBCFAE30BD3A}" dt="2022-08-08T08:05:48.501" v="10262" actId="1076"/>
          <ac:spMkLst>
            <pc:docMk/>
            <pc:sldMk cId="863925323" sldId="595"/>
            <ac:spMk id="19" creationId="{D26C5426-5373-BC19-14A1-64C3BD76D6E7}"/>
          </ac:spMkLst>
        </pc:spChg>
        <pc:spChg chg="del">
          <ac:chgData name="Grace Tam" userId="6f656ae0-7c9c-46f3-978d-763d11373542" providerId="ADAL" clId="{4775D6BF-53E4-4F68-B762-DBCFAE30BD3A}" dt="2022-08-08T07:48:39.157" v="10139" actId="478"/>
          <ac:spMkLst>
            <pc:docMk/>
            <pc:sldMk cId="863925323" sldId="595"/>
            <ac:spMk id="22" creationId="{BAA41FC3-8B2A-A1D1-3B93-AB29F529C706}"/>
          </ac:spMkLst>
        </pc:spChg>
        <pc:picChg chg="add del mod ord">
          <ac:chgData name="Grace Tam" userId="6f656ae0-7c9c-46f3-978d-763d11373542" providerId="ADAL" clId="{4775D6BF-53E4-4F68-B762-DBCFAE30BD3A}" dt="2022-08-08T08:04:40.058" v="10253" actId="478"/>
          <ac:picMkLst>
            <pc:docMk/>
            <pc:sldMk cId="863925323" sldId="595"/>
            <ac:picMk id="6" creationId="{8448809A-3606-A890-1A9D-BE6919EE15F0}"/>
          </ac:picMkLst>
        </pc:picChg>
        <pc:picChg chg="add mod">
          <ac:chgData name="Grace Tam" userId="6f656ae0-7c9c-46f3-978d-763d11373542" providerId="ADAL" clId="{4775D6BF-53E4-4F68-B762-DBCFAE30BD3A}" dt="2022-08-08T08:04:57.344" v="10256" actId="962"/>
          <ac:picMkLst>
            <pc:docMk/>
            <pc:sldMk cId="863925323" sldId="595"/>
            <ac:picMk id="9" creationId="{F190359B-18C3-0484-C975-DB4A9145A021}"/>
          </ac:picMkLst>
        </pc:picChg>
        <pc:cxnChg chg="del">
          <ac:chgData name="Grace Tam" userId="6f656ae0-7c9c-46f3-978d-763d11373542" providerId="ADAL" clId="{4775D6BF-53E4-4F68-B762-DBCFAE30BD3A}" dt="2022-08-08T07:48:39.157" v="10139" actId="478"/>
          <ac:cxnSpMkLst>
            <pc:docMk/>
            <pc:sldMk cId="863925323" sldId="595"/>
            <ac:cxnSpMk id="8" creationId="{FDA6C0C9-5BC1-EBA0-3614-19D6B634E1D8}"/>
          </ac:cxnSpMkLst>
        </pc:cxnChg>
        <pc:cxnChg chg="del">
          <ac:chgData name="Grace Tam" userId="6f656ae0-7c9c-46f3-978d-763d11373542" providerId="ADAL" clId="{4775D6BF-53E4-4F68-B762-DBCFAE30BD3A}" dt="2022-08-08T07:48:39.157" v="10139" actId="478"/>
          <ac:cxnSpMkLst>
            <pc:docMk/>
            <pc:sldMk cId="863925323" sldId="595"/>
            <ac:cxnSpMk id="18" creationId="{F68F6311-0444-2D34-1898-3A9E033B31D5}"/>
          </ac:cxnSpMkLst>
        </pc:cxnChg>
        <pc:cxnChg chg="del">
          <ac:chgData name="Grace Tam" userId="6f656ae0-7c9c-46f3-978d-763d11373542" providerId="ADAL" clId="{4775D6BF-53E4-4F68-B762-DBCFAE30BD3A}" dt="2022-08-08T07:48:39.157" v="10139" actId="478"/>
          <ac:cxnSpMkLst>
            <pc:docMk/>
            <pc:sldMk cId="863925323" sldId="595"/>
            <ac:cxnSpMk id="25" creationId="{1E67CFD8-EF17-7A32-48FD-8C34E2417EFC}"/>
          </ac:cxnSpMkLst>
        </pc:cxnChg>
      </pc:sldChg>
    </pc:docChg>
  </pc:docChgLst>
  <pc:docChgLst>
    <pc:chgData name="Gina Mills" userId="9af693c9-47f0-468e-952a-469675c51c02" providerId="ADAL" clId="{D27B66AF-7C37-4A30-97EC-E7F30473CC4C}"/>
    <pc:docChg chg="modSld">
      <pc:chgData name="Gina Mills" userId="9af693c9-47f0-468e-952a-469675c51c02" providerId="ADAL" clId="{D27B66AF-7C37-4A30-97EC-E7F30473CC4C}" dt="2022-08-08T07:40:58.591" v="16"/>
      <pc:docMkLst>
        <pc:docMk/>
      </pc:docMkLst>
      <pc:sldChg chg="modSp mod addCm">
        <pc:chgData name="Gina Mills" userId="9af693c9-47f0-468e-952a-469675c51c02" providerId="ADAL" clId="{D27B66AF-7C37-4A30-97EC-E7F30473CC4C}" dt="2022-08-08T07:13:05.359" v="13"/>
        <pc:sldMkLst>
          <pc:docMk/>
          <pc:sldMk cId="3890089057" sldId="562"/>
        </pc:sldMkLst>
        <pc:spChg chg="mod">
          <ac:chgData name="Gina Mills" userId="9af693c9-47f0-468e-952a-469675c51c02" providerId="ADAL" clId="{D27B66AF-7C37-4A30-97EC-E7F30473CC4C}" dt="2022-08-08T07:11:40.349" v="11" actId="20577"/>
          <ac:spMkLst>
            <pc:docMk/>
            <pc:sldMk cId="3890089057" sldId="562"/>
            <ac:spMk id="3" creationId="{00000000-0000-0000-0000-000000000000}"/>
          </ac:spMkLst>
        </pc:spChg>
      </pc:sldChg>
      <pc:sldChg chg="addCm">
        <pc:chgData name="Gina Mills" userId="9af693c9-47f0-468e-952a-469675c51c02" providerId="ADAL" clId="{D27B66AF-7C37-4A30-97EC-E7F30473CC4C}" dt="2022-08-08T07:38:16.989" v="14"/>
        <pc:sldMkLst>
          <pc:docMk/>
          <pc:sldMk cId="2858925906" sldId="574"/>
        </pc:sldMkLst>
      </pc:sldChg>
      <pc:sldChg chg="addCm">
        <pc:chgData name="Gina Mills" userId="9af693c9-47f0-468e-952a-469675c51c02" providerId="ADAL" clId="{D27B66AF-7C37-4A30-97EC-E7F30473CC4C}" dt="2022-08-08T07:40:58.591" v="16"/>
        <pc:sldMkLst>
          <pc:docMk/>
          <pc:sldMk cId="2959404267" sldId="5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45862" cy="497953"/>
          </a:xfrm>
          <a:prstGeom prst="rect">
            <a:avLst/>
          </a:prstGeom>
          <a:noFill/>
          <a:ln>
            <a:noFill/>
          </a:ln>
        </p:spPr>
        <p:txBody>
          <a:bodyPr spcFirstLastPara="1" wrap="square" lIns="88250" tIns="88250" rIns="88250" bIns="882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294" y="1"/>
            <a:ext cx="2945862" cy="497953"/>
          </a:xfrm>
          <a:prstGeom prst="rect">
            <a:avLst/>
          </a:prstGeom>
          <a:noFill/>
          <a:ln>
            <a:noFill/>
          </a:ln>
        </p:spPr>
        <p:txBody>
          <a:bodyPr spcFirstLastPara="1" wrap="square" lIns="88250" tIns="88250" rIns="88250" bIns="882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64" y="4777573"/>
            <a:ext cx="5438748" cy="3909624"/>
          </a:xfrm>
          <a:prstGeom prst="rect">
            <a:avLst/>
          </a:prstGeom>
          <a:noFill/>
          <a:ln>
            <a:noFill/>
          </a:ln>
        </p:spPr>
        <p:txBody>
          <a:bodyPr spcFirstLastPara="1" wrap="square" lIns="88250" tIns="88250" rIns="88250" bIns="88250" anchor="t" anchorCtr="0">
            <a:noAutofit/>
          </a:bodyPr>
          <a:lstStyle>
            <a:lvl1pPr marL="457200" marR="0" lvl="0" indent="-228600" algn="l" rtl="0">
              <a:lnSpc>
                <a:spcPct val="100000"/>
              </a:lnSpc>
              <a:spcBef>
                <a:spcPts val="24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24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24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24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24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273"/>
            <a:ext cx="2945862" cy="497952"/>
          </a:xfrm>
          <a:prstGeom prst="rect">
            <a:avLst/>
          </a:prstGeom>
          <a:noFill/>
          <a:ln>
            <a:noFill/>
          </a:ln>
        </p:spPr>
        <p:txBody>
          <a:bodyPr spcFirstLastPara="1" wrap="square" lIns="88250" tIns="88250" rIns="88250" bIns="882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7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294" y="9430273"/>
            <a:ext cx="2945862" cy="497952"/>
          </a:xfrm>
          <a:prstGeom prst="rect">
            <a:avLst/>
          </a:prstGeom>
          <a:noFill/>
          <a:ln>
            <a:noFill/>
          </a:ln>
        </p:spPr>
        <p:txBody>
          <a:bodyPr spcFirstLastPara="1" wrap="square" lIns="91400" tIns="45675" rIns="91400" bIns="45675" anchor="b" anchorCtr="0">
            <a:noAutofit/>
          </a:bodyPr>
          <a:lstStyle/>
          <a:p>
            <a:pPr marL="0" marR="0" lvl="0" indent="0" algn="r" rtl="0">
              <a:lnSpc>
                <a:spcPct val="100000"/>
              </a:lnSpc>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8" name="Google Shape;128;p1:notes"/>
          <p:cNvSpPr txBox="1">
            <a:spLocks noGrp="1"/>
          </p:cNvSpPr>
          <p:nvPr>
            <p:ph type="body" idx="1"/>
          </p:nvPr>
        </p:nvSpPr>
        <p:spPr>
          <a:xfrm>
            <a:off x="679464" y="4777573"/>
            <a:ext cx="5438748" cy="3909624"/>
          </a:xfrm>
          <a:prstGeom prst="rect">
            <a:avLst/>
          </a:prstGeom>
          <a:noFill/>
          <a:ln>
            <a:noFill/>
          </a:ln>
        </p:spPr>
        <p:txBody>
          <a:bodyPr spcFirstLastPara="1" wrap="square" lIns="91400" tIns="45675" rIns="91400" bIns="45675" anchor="t" anchorCtr="0">
            <a:noAutofit/>
          </a:bodyPr>
          <a:lstStyle/>
          <a:p>
            <a:pPr marL="0" lvl="0" indent="0" algn="l" rtl="0">
              <a:lnSpc>
                <a:spcPct val="100000"/>
              </a:lnSpc>
              <a:spcBef>
                <a:spcPts val="0"/>
              </a:spcBef>
              <a:spcAft>
                <a:spcPts val="0"/>
              </a:spcAft>
              <a:buSzPts val="1400"/>
              <a:buNone/>
            </a:pPr>
            <a:endParaRPr sz="1200" dirty="0"/>
          </a:p>
        </p:txBody>
      </p:sp>
      <p:sp>
        <p:nvSpPr>
          <p:cNvPr id="129" name="Google Shape;129;p1:notes"/>
          <p:cNvSpPr txBox="1">
            <a:spLocks noGrp="1"/>
          </p:cNvSpPr>
          <p:nvPr>
            <p:ph type="sldNum" idx="12"/>
          </p:nvPr>
        </p:nvSpPr>
        <p:spPr>
          <a:xfrm>
            <a:off x="3850294" y="9430273"/>
            <a:ext cx="2945862" cy="497952"/>
          </a:xfrm>
          <a:prstGeom prst="rect">
            <a:avLst/>
          </a:prstGeom>
          <a:noFill/>
          <a:ln>
            <a:noFill/>
          </a:ln>
        </p:spPr>
        <p:txBody>
          <a:bodyPr spcFirstLastPara="1" wrap="square" lIns="91400" tIns="45675" rIns="91400" bIns="45675" anchor="b" anchorCtr="0">
            <a:noAutofit/>
          </a:bodyPr>
          <a:lstStyle/>
          <a:p>
            <a:pPr marL="0" lvl="0" indent="0" algn="r" rtl="0">
              <a:lnSpc>
                <a:spcPct val="100000"/>
              </a:lnSpc>
              <a:spcBef>
                <a:spcPts val="0"/>
              </a:spcBef>
              <a:spcAft>
                <a:spcPts val="0"/>
              </a:spcAft>
              <a:buNone/>
            </a:pPr>
            <a:fld id="{00000000-1234-1234-1234-123412341234}" type="slidenum">
              <a:rPr lang="en-GB" sz="1200">
                <a:solidFill>
                  <a:schemeClr val="dk1"/>
                </a:solidFill>
                <a:latin typeface="Calibri"/>
                <a:ea typeface="Calibri"/>
                <a:cs typeface="Calibri"/>
                <a:sym typeface="Calibri"/>
              </a:rP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7" name="Google Shape;477;p31:notes"/>
          <p:cNvSpPr txBox="1">
            <a:spLocks noGrp="1"/>
          </p:cNvSpPr>
          <p:nvPr>
            <p:ph type="body" idx="1"/>
          </p:nvPr>
        </p:nvSpPr>
        <p:spPr>
          <a:xfrm>
            <a:off x="679464" y="4777573"/>
            <a:ext cx="5438748" cy="3909624"/>
          </a:xfrm>
          <a:prstGeom prst="rect">
            <a:avLst/>
          </a:prstGeom>
          <a:noFill/>
          <a:ln>
            <a:noFill/>
          </a:ln>
        </p:spPr>
        <p:txBody>
          <a:bodyPr spcFirstLastPara="1" wrap="square" lIns="91400" tIns="45675" rIns="91400" bIns="45675" anchor="t" anchorCtr="0">
            <a:noAutofit/>
          </a:bodyPr>
          <a:lstStyle/>
          <a:p>
            <a:pPr marL="0" lvl="0" indent="0" algn="l" rtl="0">
              <a:lnSpc>
                <a:spcPct val="100000"/>
              </a:lnSpc>
              <a:spcBef>
                <a:spcPts val="0"/>
              </a:spcBef>
              <a:spcAft>
                <a:spcPts val="0"/>
              </a:spcAft>
              <a:buSzPts val="1400"/>
              <a:buNone/>
            </a:pPr>
            <a:r>
              <a:rPr lang="en-GB" dirty="0"/>
              <a:t>Download</a:t>
            </a:r>
            <a:r>
              <a:rPr lang="en-GB" baseline="0" dirty="0"/>
              <a:t> presentation </a:t>
            </a:r>
            <a:r>
              <a:rPr lang="en-GB" baseline="0"/>
              <a:t>and toolkit https://bit.ly/3hGrre8</a:t>
            </a:r>
            <a:endParaRPr/>
          </a:p>
        </p:txBody>
      </p:sp>
      <p:sp>
        <p:nvSpPr>
          <p:cNvPr id="478" name="Google Shape;478;p31:notes"/>
          <p:cNvSpPr txBox="1">
            <a:spLocks noGrp="1"/>
          </p:cNvSpPr>
          <p:nvPr>
            <p:ph type="sldNum" idx="12"/>
          </p:nvPr>
        </p:nvSpPr>
        <p:spPr>
          <a:xfrm>
            <a:off x="3850294" y="9430273"/>
            <a:ext cx="2945862" cy="497952"/>
          </a:xfrm>
          <a:prstGeom prst="rect">
            <a:avLst/>
          </a:prstGeom>
          <a:noFill/>
          <a:ln>
            <a:noFill/>
          </a:ln>
        </p:spPr>
        <p:txBody>
          <a:bodyPr spcFirstLastPara="1"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8311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No Footer">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3610" y="1"/>
            <a:ext cx="2337209" cy="97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hasCustomPrompt="1"/>
          </p:nvPr>
        </p:nvSpPr>
        <p:spPr>
          <a:xfrm>
            <a:off x="628650" y="841772"/>
            <a:ext cx="7886700" cy="1790700"/>
          </a:xfrm>
        </p:spPr>
        <p:txBody>
          <a:bodyPr anchor="b">
            <a:normAutofit/>
          </a:bodyPr>
          <a:lstStyle>
            <a:lvl1pPr algn="l">
              <a:defRPr sz="3300" b="1" baseline="0">
                <a:solidFill>
                  <a:schemeClr val="tx1"/>
                </a:solidFill>
              </a:defRPr>
            </a:lvl1pPr>
          </a:lstStyle>
          <a:p>
            <a:r>
              <a:rPr lang="en-GB" dirty="0"/>
              <a:t>CLICK TO EDIT MASTER TITLE </a:t>
            </a:r>
          </a:p>
        </p:txBody>
      </p:sp>
      <p:sp>
        <p:nvSpPr>
          <p:cNvPr id="16" name="Subtitle 2"/>
          <p:cNvSpPr>
            <a:spLocks noGrp="1"/>
          </p:cNvSpPr>
          <p:nvPr>
            <p:ph type="subTitle" idx="1"/>
          </p:nvPr>
        </p:nvSpPr>
        <p:spPr>
          <a:xfrm>
            <a:off x="628650" y="2701528"/>
            <a:ext cx="7886700" cy="886289"/>
          </a:xfrm>
        </p:spPr>
        <p:txBody>
          <a:bodyPr>
            <a:normAutofit/>
          </a:bodyPr>
          <a:lstStyle>
            <a:lvl1pPr marL="0" indent="0" algn="l">
              <a:buNone/>
              <a:defRPr sz="1800">
                <a:solidFill>
                  <a:schemeClr val="tx2"/>
                </a:solidFill>
                <a:latin typeface="Lato Light" panose="020F0502020204030203" pitchFamily="34" charset="0"/>
                <a:ea typeface="Lato Light" panose="020F0502020204030203" pitchFamily="34" charset="0"/>
                <a:cs typeface="Lato Light" panose="020F0502020204030203"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Text Placeholder 20"/>
          <p:cNvSpPr>
            <a:spLocks noGrp="1"/>
          </p:cNvSpPr>
          <p:nvPr>
            <p:ph type="body" sz="quarter" idx="13" hasCustomPrompt="1"/>
          </p:nvPr>
        </p:nvSpPr>
        <p:spPr>
          <a:xfrm>
            <a:off x="628650" y="3936310"/>
            <a:ext cx="7886700" cy="608018"/>
          </a:xfrm>
        </p:spPr>
        <p:txBody>
          <a:bodyPr>
            <a:noAutofit/>
          </a:bodyPr>
          <a:lstStyle>
            <a:lvl1pPr marL="0" indent="0">
              <a:buNone/>
              <a:defRPr sz="1350">
                <a:solidFill>
                  <a:schemeClr val="bg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Name, title</a:t>
            </a:r>
            <a:br>
              <a:rPr lang="en-US" dirty="0"/>
            </a:br>
            <a:r>
              <a:rPr lang="en-US" dirty="0"/>
              <a:t>Department</a:t>
            </a:r>
            <a:endParaRPr lang="en-GB" dirty="0"/>
          </a:p>
        </p:txBody>
      </p:sp>
      <p:sp>
        <p:nvSpPr>
          <p:cNvPr id="5" name="Date Placeholder 4"/>
          <p:cNvSpPr>
            <a:spLocks noGrp="1"/>
          </p:cNvSpPr>
          <p:nvPr>
            <p:ph type="dt" sz="half" idx="14"/>
          </p:nvPr>
        </p:nvSpPr>
        <p:spPr/>
        <p:txBody>
          <a:bodyPr/>
          <a:lstStyle/>
          <a:p>
            <a:endParaRPr lang="en-GB"/>
          </a:p>
        </p:txBody>
      </p:sp>
      <p:sp>
        <p:nvSpPr>
          <p:cNvPr id="6" name="Footer Placeholder 5"/>
          <p:cNvSpPr>
            <a:spLocks noGrp="1"/>
          </p:cNvSpPr>
          <p:nvPr>
            <p:ph type="ftr" sz="quarter" idx="15"/>
          </p:nvPr>
        </p:nvSpPr>
        <p:spPr/>
        <p:txBody>
          <a:bodyPr/>
          <a:lstStyle/>
          <a:p>
            <a:endParaRPr lang="en-GB"/>
          </a:p>
        </p:txBody>
      </p:sp>
      <p:sp>
        <p:nvSpPr>
          <p:cNvPr id="8" name="Slide Number Placeholder 7"/>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717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75235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9"/>
          <p:cNvSpPr>
            <a:spLocks noGrp="1"/>
          </p:cNvSpPr>
          <p:nvPr>
            <p:ph type="dt" sz="half" idx="10"/>
          </p:nvPr>
        </p:nvSpPr>
        <p:spPr/>
        <p:txBody>
          <a:bodyPr/>
          <a:lstStyle/>
          <a:p>
            <a:endParaRPr lang="en-GB"/>
          </a:p>
        </p:txBody>
      </p:sp>
      <p:sp>
        <p:nvSpPr>
          <p:cNvPr id="12" name="Footer Placeholder 11"/>
          <p:cNvSpPr>
            <a:spLocks noGrp="1"/>
          </p:cNvSpPr>
          <p:nvPr>
            <p:ph type="ftr" sz="quarter" idx="11"/>
          </p:nvPr>
        </p:nvSpPr>
        <p:spPr/>
        <p:txBody>
          <a:bodyPr/>
          <a:lstStyle/>
          <a:p>
            <a:endParaRPr lang="en-GB"/>
          </a:p>
        </p:txBody>
      </p:sp>
      <p:sp>
        <p:nvSpPr>
          <p:cNvPr id="13" name="Slide Number Placeholder 12"/>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09905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9"/>
          <p:cNvSpPr>
            <a:spLocks noGrp="1"/>
          </p:cNvSpPr>
          <p:nvPr>
            <p:ph type="sldNum" sz="quarter" idx="12"/>
          </p:nvPr>
        </p:nvSpPr>
        <p:spPr>
          <a:xfrm>
            <a:off x="6457950" y="4767266"/>
            <a:ext cx="2057400" cy="273844"/>
          </a:xfrm>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05602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18569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29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Yellow 1">
    <p:bg>
      <p:bgRef idx="1001">
        <a:schemeClr val="bg2"/>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85919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127143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Yellow 2">
    <p:bg>
      <p:bgRef idx="1001">
        <a:schemeClr val="bg2"/>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660789027"/>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GB"/>
          </a:p>
        </p:txBody>
      </p:sp>
      <p:sp>
        <p:nvSpPr>
          <p:cNvPr id="3" name="Content Placeholder 2"/>
          <p:cNvSpPr>
            <a:spLocks noGrp="1"/>
          </p:cNvSpPr>
          <p:nvPr>
            <p:ph idx="1"/>
          </p:nvPr>
        </p:nvSpPr>
        <p:spPr>
          <a:xfrm>
            <a:off x="3887391" y="740572"/>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613342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endParaRPr lang="en-GB"/>
          </a:p>
        </p:txBody>
      </p:sp>
      <p:sp>
        <p:nvSpPr>
          <p:cNvPr id="3" name="Picture Placeholder 2"/>
          <p:cNvSpPr>
            <a:spLocks noGrp="1"/>
          </p:cNvSpPr>
          <p:nvPr>
            <p:ph type="pic" idx="1"/>
          </p:nvPr>
        </p:nvSpPr>
        <p:spPr>
          <a:xfrm>
            <a:off x="3887391" y="740572"/>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a:p>
        </p:txBody>
      </p:sp>
      <p:sp>
        <p:nvSpPr>
          <p:cNvPr id="11" name="Slide Number Placeholder 10"/>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276663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3610" y="1"/>
            <a:ext cx="2337209" cy="97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hasCustomPrompt="1"/>
          </p:nvPr>
        </p:nvSpPr>
        <p:spPr>
          <a:xfrm>
            <a:off x="628650" y="841772"/>
            <a:ext cx="7886700" cy="1790700"/>
          </a:xfrm>
        </p:spPr>
        <p:txBody>
          <a:bodyPr anchor="b">
            <a:normAutofit/>
          </a:bodyPr>
          <a:lstStyle>
            <a:lvl1pPr algn="l">
              <a:defRPr sz="3300" b="1" baseline="0">
                <a:solidFill>
                  <a:schemeClr val="tx1"/>
                </a:solidFill>
              </a:defRPr>
            </a:lvl1pPr>
          </a:lstStyle>
          <a:p>
            <a:r>
              <a:rPr lang="en-GB" dirty="0"/>
              <a:t>CLICK TO EDIT MASTER TITLE </a:t>
            </a:r>
          </a:p>
        </p:txBody>
      </p:sp>
      <p:sp>
        <p:nvSpPr>
          <p:cNvPr id="16" name="Subtitle 2"/>
          <p:cNvSpPr>
            <a:spLocks noGrp="1"/>
          </p:cNvSpPr>
          <p:nvPr>
            <p:ph type="subTitle" idx="1"/>
          </p:nvPr>
        </p:nvSpPr>
        <p:spPr>
          <a:xfrm>
            <a:off x="628650" y="2701528"/>
            <a:ext cx="7886700" cy="886289"/>
          </a:xfrm>
        </p:spPr>
        <p:txBody>
          <a:bodyPr>
            <a:normAutofit/>
          </a:bodyPr>
          <a:lstStyle>
            <a:lvl1pPr marL="0" indent="0" algn="l">
              <a:buNone/>
              <a:defRPr sz="1800">
                <a:solidFill>
                  <a:schemeClr val="tx2"/>
                </a:solidFill>
                <a:latin typeface="Lato Light" panose="020F0502020204030203" pitchFamily="34" charset="0"/>
                <a:ea typeface="Lato Light" panose="020F0502020204030203" pitchFamily="34" charset="0"/>
                <a:cs typeface="Lato Light" panose="020F0502020204030203"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dirty="0"/>
          </a:p>
        </p:txBody>
      </p:sp>
      <p:sp>
        <p:nvSpPr>
          <p:cNvPr id="21" name="Text Placeholder 20"/>
          <p:cNvSpPr>
            <a:spLocks noGrp="1"/>
          </p:cNvSpPr>
          <p:nvPr>
            <p:ph type="body" sz="quarter" idx="13" hasCustomPrompt="1"/>
          </p:nvPr>
        </p:nvSpPr>
        <p:spPr>
          <a:xfrm>
            <a:off x="628650" y="3936310"/>
            <a:ext cx="7886700" cy="608018"/>
          </a:xfrm>
        </p:spPr>
        <p:txBody>
          <a:bodyPr>
            <a:noAutofit/>
          </a:bodyPr>
          <a:lstStyle>
            <a:lvl1pPr marL="0" indent="0">
              <a:buNone/>
              <a:defRPr sz="1350">
                <a:solidFill>
                  <a:schemeClr val="bg2"/>
                </a:solidFill>
                <a:latin typeface="Lato Light" panose="020F0502020204030203" pitchFamily="34" charset="0"/>
                <a:ea typeface="Lato Light" panose="020F0502020204030203" pitchFamily="34" charset="0"/>
                <a:cs typeface="Lato Light" panose="020F0502020204030203" pitchFamily="34" charset="0"/>
              </a:defRPr>
            </a:lvl1pPr>
          </a:lstStyle>
          <a:p>
            <a:pPr lvl="0"/>
            <a:r>
              <a:rPr lang="en-US" dirty="0"/>
              <a:t>Name, title</a:t>
            </a:r>
            <a:br>
              <a:rPr lang="en-US" dirty="0"/>
            </a:br>
            <a:r>
              <a:rPr lang="en-US" dirty="0"/>
              <a:t>Department</a:t>
            </a:r>
            <a:endParaRPr lang="en-GB" dirty="0"/>
          </a:p>
        </p:txBody>
      </p:sp>
      <p:sp>
        <p:nvSpPr>
          <p:cNvPr id="2" name="Date Placeholder 1"/>
          <p:cNvSpPr>
            <a:spLocks noGrp="1"/>
          </p:cNvSpPr>
          <p:nvPr>
            <p:ph type="dt" sz="half" idx="14"/>
          </p:nvPr>
        </p:nvSpPr>
        <p:spPr/>
        <p:txBody>
          <a:bodyPr/>
          <a:lstStyle/>
          <a:p>
            <a:endParaRPr lang="en-GB"/>
          </a:p>
        </p:txBody>
      </p:sp>
      <p:sp>
        <p:nvSpPr>
          <p:cNvPr id="3" name="Footer Placeholder 2"/>
          <p:cNvSpPr>
            <a:spLocks noGrp="1"/>
          </p:cNvSpPr>
          <p:nvPr>
            <p:ph type="ftr" sz="quarter" idx="15"/>
          </p:nvPr>
        </p:nvSpPr>
        <p:spPr/>
        <p:txBody>
          <a:bodyPr/>
          <a:lstStyle/>
          <a:p>
            <a:endParaRPr lang="en-GB"/>
          </a:p>
        </p:txBody>
      </p:sp>
      <p:sp>
        <p:nvSpPr>
          <p:cNvPr id="4" name="Slide Number Placeholder 3"/>
          <p:cNvSpPr>
            <a:spLocks noGrp="1"/>
          </p:cNvSpPr>
          <p:nvPr>
            <p:ph type="sldNum" sz="quarter" idx="16"/>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8856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241105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949434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lvl1pPr>
              <a:defRPr>
                <a:solidFill>
                  <a:schemeClr val="tx2">
                    <a:lumMod val="95000"/>
                  </a:schemeClr>
                </a:solidFill>
              </a:defRPr>
            </a:lvl1pPr>
          </a:lstStyle>
          <a:p>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2400" y="581025"/>
            <a:ext cx="3981450" cy="3981450"/>
          </a:xfrm>
          <a:prstGeom prst="rect">
            <a:avLst/>
          </a:prstGeom>
        </p:spPr>
      </p:pic>
    </p:spTree>
    <p:extLst>
      <p:ext uri="{BB962C8B-B14F-4D97-AF65-F5344CB8AC3E}">
        <p14:creationId xmlns:p14="http://schemas.microsoft.com/office/powerpoint/2010/main" val="16644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076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85677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Blue 1">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normAutofit/>
          </a:bodyPr>
          <a:lstStyle>
            <a:lvl1pPr>
              <a:defRPr sz="3300" b="1"/>
            </a:lvl1pPr>
          </a:lstStyle>
          <a:p>
            <a:r>
              <a:rPr lang="en-US"/>
              <a:t>Click to edit Master title style</a:t>
            </a:r>
            <a:endParaRPr lang="en-GB" dirty="0"/>
          </a:p>
        </p:txBody>
      </p:sp>
      <p:sp>
        <p:nvSpPr>
          <p:cNvPr id="3" name="Text Placeholder 2"/>
          <p:cNvSpPr>
            <a:spLocks noGrp="1"/>
          </p:cNvSpPr>
          <p:nvPr>
            <p:ph type="body" idx="1"/>
          </p:nvPr>
        </p:nvSpPr>
        <p:spPr>
          <a:xfrm>
            <a:off x="623888" y="3442101"/>
            <a:ext cx="7886700" cy="1125140"/>
          </a:xfrm>
        </p:spPr>
        <p:txBody>
          <a:bodyPr>
            <a:normAutofit/>
          </a:bodyPr>
          <a:lstStyle>
            <a:lvl1pPr marL="0" indent="0">
              <a:buNone/>
              <a:defRPr sz="18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859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Yellow 1">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normAutofit/>
          </a:bodyPr>
          <a:lstStyle>
            <a:lvl1pPr>
              <a:defRPr sz="3300" b="1">
                <a:solidFill>
                  <a:schemeClr val="tx1"/>
                </a:solidFill>
              </a:defRPr>
            </a:lvl1pPr>
          </a:lstStyle>
          <a:p>
            <a:r>
              <a:rPr lang="en-US"/>
              <a:t>Click to edit Master title style</a:t>
            </a:r>
            <a:endParaRPr lang="en-GB" dirty="0"/>
          </a:p>
        </p:txBody>
      </p:sp>
      <p:sp>
        <p:nvSpPr>
          <p:cNvPr id="3" name="Text Placeholder 2"/>
          <p:cNvSpPr>
            <a:spLocks noGrp="1"/>
          </p:cNvSpPr>
          <p:nvPr>
            <p:ph type="body" idx="1"/>
          </p:nvPr>
        </p:nvSpPr>
        <p:spPr>
          <a:xfrm>
            <a:off x="623888" y="3442101"/>
            <a:ext cx="7886700" cy="1125140"/>
          </a:xfrm>
        </p:spPr>
        <p:txBody>
          <a:bodyPr>
            <a:normAutofit/>
          </a:bodyPr>
          <a:lstStyle>
            <a:lvl1pPr marL="0" indent="0">
              <a:buNone/>
              <a:defRPr sz="18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r="37941" b="35324"/>
          <a:stretch>
            <a:fillRect/>
          </a:stretch>
        </p:blipFill>
        <p:spPr bwMode="auto">
          <a:xfrm>
            <a:off x="6672366" y="2571750"/>
            <a:ext cx="247163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064050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Blue 2">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normAutofit/>
          </a:bodyPr>
          <a:lstStyle>
            <a:lvl1pPr>
              <a:defRPr sz="3300" b="1"/>
            </a:lvl1pPr>
          </a:lstStyle>
          <a:p>
            <a:r>
              <a:rPr lang="en-US"/>
              <a:t>Click to edit Master title style</a:t>
            </a:r>
            <a:endParaRPr lang="en-GB" dirty="0"/>
          </a:p>
        </p:txBody>
      </p:sp>
      <p:sp>
        <p:nvSpPr>
          <p:cNvPr id="3" name="Text Placeholder 2"/>
          <p:cNvSpPr>
            <a:spLocks noGrp="1"/>
          </p:cNvSpPr>
          <p:nvPr>
            <p:ph type="body" idx="1"/>
          </p:nvPr>
        </p:nvSpPr>
        <p:spPr>
          <a:xfrm>
            <a:off x="623888" y="3442101"/>
            <a:ext cx="7886700" cy="1125140"/>
          </a:xfrm>
        </p:spPr>
        <p:txBody>
          <a:bodyPr>
            <a:normAutofit/>
          </a:bodyPr>
          <a:lstStyle>
            <a:lvl1pPr marL="0" indent="0">
              <a:buNone/>
              <a:defRPr sz="1800">
                <a:solidFill>
                  <a:schemeClr val="accent4"/>
                </a:solidFill>
                <a:latin typeface="Lato Light" panose="020F0502020204030203" pitchFamily="34" charset="0"/>
                <a:ea typeface="Lato Light" panose="020F0502020204030203" pitchFamily="34" charset="0"/>
                <a:cs typeface="Lato Light" panose="020F0502020204030203"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89192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Yellow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normAutofit/>
          </a:bodyPr>
          <a:lstStyle>
            <a:lvl1pPr>
              <a:defRPr sz="3300" b="1">
                <a:solidFill>
                  <a:schemeClr val="bg1"/>
                </a:solidFill>
              </a:defRPr>
            </a:lvl1pPr>
          </a:lstStyle>
          <a:p>
            <a:r>
              <a:rPr lang="en-US"/>
              <a:t>Click to edit Master title style</a:t>
            </a:r>
            <a:endParaRPr lang="en-GB" dirty="0"/>
          </a:p>
        </p:txBody>
      </p:sp>
      <p:sp>
        <p:nvSpPr>
          <p:cNvPr id="3" name="Text Placeholder 2"/>
          <p:cNvSpPr>
            <a:spLocks noGrp="1"/>
          </p:cNvSpPr>
          <p:nvPr>
            <p:ph type="body" idx="1"/>
          </p:nvPr>
        </p:nvSpPr>
        <p:spPr>
          <a:xfrm>
            <a:off x="623888" y="3442101"/>
            <a:ext cx="7886700" cy="1125140"/>
          </a:xfrm>
        </p:spPr>
        <p:txBody>
          <a:bodyPr>
            <a:normAutofit/>
          </a:bodyPr>
          <a:lstStyle>
            <a:lvl1pPr marL="0" indent="0">
              <a:buNone/>
              <a:defRPr sz="1800">
                <a:solidFill>
                  <a:schemeClr val="bg1"/>
                </a:solidFill>
                <a:latin typeface="Lato Light" panose="020F0502020204030203" pitchFamily="34" charset="0"/>
                <a:ea typeface="Lato Light" panose="020F0502020204030203" pitchFamily="34" charset="0"/>
                <a:cs typeface="Lato Light" panose="020F0502020204030203"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9C3C3D13-8B22-438D-9662-89B30ED276BD}" type="slidenum">
              <a:rPr lang="en-GB" smtClean="0"/>
              <a:t>‹#›</a:t>
            </a:fld>
            <a:endParaRPr lang="en-GB"/>
          </a:p>
        </p:txBody>
      </p:sp>
    </p:spTree>
    <p:extLst>
      <p:ext uri="{BB962C8B-B14F-4D97-AF65-F5344CB8AC3E}">
        <p14:creationId xmlns:p14="http://schemas.microsoft.com/office/powerpoint/2010/main" val="845303227"/>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hit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normAutofit/>
          </a:bodyPr>
          <a:lstStyle>
            <a:lvl1pPr>
              <a:defRPr sz="3300" b="1">
                <a:solidFill>
                  <a:schemeClr val="tx1"/>
                </a:solidFill>
              </a:defRPr>
            </a:lvl1pPr>
          </a:lstStyle>
          <a:p>
            <a:r>
              <a:rPr lang="en-US"/>
              <a:t>Click to edit Master title style</a:t>
            </a:r>
            <a:endParaRPr lang="en-GB" dirty="0"/>
          </a:p>
        </p:txBody>
      </p:sp>
      <p:sp>
        <p:nvSpPr>
          <p:cNvPr id="3" name="Text Placeholder 2"/>
          <p:cNvSpPr>
            <a:spLocks noGrp="1"/>
          </p:cNvSpPr>
          <p:nvPr>
            <p:ph type="body" idx="1"/>
          </p:nvPr>
        </p:nvSpPr>
        <p:spPr>
          <a:xfrm>
            <a:off x="623888" y="3442101"/>
            <a:ext cx="7886700" cy="1125140"/>
          </a:xfrm>
        </p:spPr>
        <p:txBody>
          <a:bodyPr>
            <a:normAutofit/>
          </a:bodyPr>
          <a:lstStyle>
            <a:lvl1pPr marL="0" indent="0">
              <a:buNone/>
              <a:defRPr sz="1800">
                <a:solidFill>
                  <a:schemeClr val="tx1">
                    <a:tint val="75000"/>
                  </a:schemeClr>
                </a:solidFill>
                <a:latin typeface="Lato Light" panose="020F0502020204030203" pitchFamily="34" charset="0"/>
                <a:ea typeface="Lato Light" panose="020F0502020204030203" pitchFamily="34" charset="0"/>
                <a:cs typeface="Lato Light" panose="020F0502020204030203" pitchFamily="34" charset="0"/>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0388883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4767266"/>
            <a:ext cx="2057400" cy="273844"/>
          </a:xfrm>
          <a:prstGeom prst="rect">
            <a:avLst/>
          </a:prstGeom>
        </p:spPr>
        <p:txBody>
          <a:bodyPr vert="horz" lIns="91440" tIns="45720" rIns="91440" bIns="45720" rtlCol="0" anchor="ctr"/>
          <a:lstStyle>
            <a:lvl1pPr algn="l">
              <a:defRPr sz="675">
                <a:solidFill>
                  <a:schemeClr val="tx2"/>
                </a:solidFill>
              </a:defRPr>
            </a:lvl1pPr>
          </a:lstStyle>
          <a:p>
            <a:endParaRPr lang="en-GB"/>
          </a:p>
        </p:txBody>
      </p:sp>
      <p:sp>
        <p:nvSpPr>
          <p:cNvPr id="5" name="Footer Placeholder 4"/>
          <p:cNvSpPr>
            <a:spLocks noGrp="1"/>
          </p:cNvSpPr>
          <p:nvPr>
            <p:ph type="ftr" sz="quarter" idx="3"/>
          </p:nvPr>
        </p:nvSpPr>
        <p:spPr>
          <a:xfrm>
            <a:off x="3028950" y="4767266"/>
            <a:ext cx="3086100" cy="273844"/>
          </a:xfrm>
          <a:prstGeom prst="rect">
            <a:avLst/>
          </a:prstGeom>
        </p:spPr>
        <p:txBody>
          <a:bodyPr vert="horz" lIns="91440" tIns="45720" rIns="91440" bIns="45720" rtlCol="0" anchor="ctr"/>
          <a:lstStyle>
            <a:lvl1pPr algn="ctr">
              <a:defRPr sz="675">
                <a:solidFill>
                  <a:schemeClr val="tx2"/>
                </a:solidFill>
              </a:defRPr>
            </a:lvl1pPr>
          </a:lstStyle>
          <a:p>
            <a:endParaRPr lang="en-GB"/>
          </a:p>
        </p:txBody>
      </p:sp>
      <p:sp>
        <p:nvSpPr>
          <p:cNvPr id="6" name="Slide Number Placeholder 5"/>
          <p:cNvSpPr>
            <a:spLocks noGrp="1"/>
          </p:cNvSpPr>
          <p:nvPr>
            <p:ph type="sldNum" sz="quarter" idx="4"/>
          </p:nvPr>
        </p:nvSpPr>
        <p:spPr>
          <a:xfrm>
            <a:off x="6457950" y="4767266"/>
            <a:ext cx="2057400" cy="273844"/>
          </a:xfrm>
          <a:prstGeom prst="rect">
            <a:avLst/>
          </a:prstGeom>
        </p:spPr>
        <p:txBody>
          <a:bodyPr vert="horz" lIns="91440" tIns="45720" rIns="91440" bIns="45720" rtlCol="0" anchor="ctr"/>
          <a:lstStyle>
            <a:lvl1pPr algn="r">
              <a:defRPr sz="675">
                <a:solidFill>
                  <a:schemeClr val="tx2"/>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150120116"/>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Lst>
  <p:hf hdr="0" ftr="0" dt="0"/>
  <p:txStyles>
    <p:titleStyle>
      <a:lvl1pPr algn="l" defTabSz="514350" rtl="0" eaLnBrk="1" latinLnBrk="0" hangingPunct="1">
        <a:lnSpc>
          <a:spcPct val="90000"/>
        </a:lnSpc>
        <a:spcBef>
          <a:spcPct val="0"/>
        </a:spcBef>
        <a:buNone/>
        <a:defRPr sz="2475"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28588" indent="-128588" algn="l" defTabSz="514350" rtl="0" eaLnBrk="1" latinLnBrk="0" hangingPunct="1">
        <a:lnSpc>
          <a:spcPct val="90000"/>
        </a:lnSpc>
        <a:spcBef>
          <a:spcPts val="563"/>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5" Type="http://schemas.openxmlformats.org/officeDocument/2006/relationships/image" Target="../media/image16.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0.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forms.office.com/r/6MhMBXF3qT" TargetMode="External"/><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forms.office.com/r/6MhMBXF3qT"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
          <p:cNvSpPr txBox="1">
            <a:spLocks noGrp="1"/>
          </p:cNvSpPr>
          <p:nvPr>
            <p:ph type="ctrTitle"/>
          </p:nvPr>
        </p:nvSpPr>
        <p:spPr>
          <a:xfrm>
            <a:off x="628650" y="3452788"/>
            <a:ext cx="7998691" cy="1382961"/>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SzPts val="1400"/>
              <a:buNone/>
            </a:pPr>
            <a:r>
              <a:rPr lang="en-GB" sz="2800" b="1" i="0" u="none" strike="noStrike" cap="none" dirty="0">
                <a:solidFill>
                  <a:schemeClr val="dk2"/>
                </a:solidFill>
                <a:latin typeface="+mj-lt"/>
                <a:cs typeface="Arial" panose="020B0604020202020204" pitchFamily="34" charset="0"/>
                <a:sym typeface="Arial"/>
              </a:rPr>
              <a:t>INTRODUCTION TO WAGGGS CONSULTATION ON SCIENCE, TECHNOLOGY, ENGINEERING AND MATHEMATICS (STEM) 2022</a:t>
            </a:r>
            <a:endParaRPr lang="en-GB" sz="2800" b="1" dirty="0">
              <a:solidFill>
                <a:schemeClr val="dk2"/>
              </a:solidFill>
              <a:latin typeface="+mj-lt"/>
              <a:cs typeface="Arial" panose="020B0604020202020204" pitchFamily="34" charset="0"/>
            </a:endParaRPr>
          </a:p>
        </p:txBody>
      </p:sp>
      <p:sp>
        <p:nvSpPr>
          <p:cNvPr id="133" name="Google Shape;133;p1"/>
          <p:cNvSpPr txBox="1">
            <a:spLocks noGrp="1"/>
          </p:cNvSpPr>
          <p:nvPr>
            <p:ph type="sldNum" sz="quarter" idx="16"/>
          </p:nvPr>
        </p:nvSpPr>
        <p:spPr>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dk1"/>
              </a:buClr>
              <a:buSzPts val="700"/>
              <a:buFont typeface="Arial"/>
              <a:buNone/>
            </a:pPr>
            <a:fld id="{00000000-1234-1234-1234-123412341234}" type="slidenum">
              <a:rPr lang="en-GB" sz="700" b="0" i="0" u="none" strike="noStrike" cap="none">
                <a:solidFill>
                  <a:schemeClr val="dk1"/>
                </a:solidFill>
                <a:latin typeface="Arial"/>
                <a:ea typeface="Arial"/>
                <a:cs typeface="Arial"/>
                <a:sym typeface="Arial"/>
              </a:rPr>
              <a:t>1</a:t>
            </a:fld>
            <a:endParaRPr sz="700" b="0" i="0" u="none" strike="noStrike" cap="none" dirty="0">
              <a:solidFill>
                <a:schemeClr val="dk1"/>
              </a:solidFill>
              <a:latin typeface="Arial"/>
              <a:ea typeface="Arial"/>
              <a:cs typeface="Arial"/>
              <a:sym typeface="Arial"/>
            </a:endParaRPr>
          </a:p>
        </p:txBody>
      </p:sp>
      <p:sp>
        <p:nvSpPr>
          <p:cNvPr id="134" name="Google Shape;134;p1"/>
          <p:cNvSpPr txBox="1"/>
          <p:nvPr/>
        </p:nvSpPr>
        <p:spPr>
          <a:xfrm>
            <a:off x="3163124" y="4144269"/>
            <a:ext cx="123702" cy="261875"/>
          </a:xfrm>
          <a:prstGeom prst="rect">
            <a:avLst/>
          </a:prstGeom>
          <a:noFill/>
          <a:ln>
            <a:noFill/>
          </a:ln>
        </p:spPr>
        <p:txBody>
          <a:bodyPr spcFirstLastPara="1" wrap="square" lIns="61200" tIns="30600" rIns="61200" bIns="30600" anchor="t" anchorCtr="0">
            <a:noAutofit/>
          </a:bodyPr>
          <a:lstStyle/>
          <a:p>
            <a:pPr marL="0" marR="0" lvl="0" indent="0" algn="l" rtl="0">
              <a:lnSpc>
                <a:spcPct val="100000"/>
              </a:lnSpc>
              <a:spcBef>
                <a:spcPts val="0"/>
              </a:spcBef>
              <a:spcAft>
                <a:spcPts val="0"/>
              </a:spcAft>
              <a:buClr>
                <a:schemeClr val="dk1"/>
              </a:buClr>
              <a:buSzPts val="1300"/>
              <a:buFont typeface="Arial"/>
              <a:buNone/>
            </a:pPr>
            <a:endParaRPr sz="1300" b="0" i="0" u="none" strike="noStrike" cap="none" dirty="0">
              <a:solidFill>
                <a:schemeClr val="dk1"/>
              </a:solidFill>
              <a:latin typeface="Arial"/>
              <a:ea typeface="Arial"/>
              <a:cs typeface="Arial"/>
              <a:sym typeface="Arial"/>
            </a:endParaRPr>
          </a:p>
        </p:txBody>
      </p:sp>
      <p:pic>
        <p:nvPicPr>
          <p:cNvPr id="4" name="Picture 3" descr="Timeline&#10;&#10;Description automatically generated">
            <a:extLst>
              <a:ext uri="{FF2B5EF4-FFF2-40B4-BE49-F238E27FC236}">
                <a16:creationId xmlns:a16="http://schemas.microsoft.com/office/drawing/2014/main" id="{A1BC15B8-848B-A9D5-2FED-1C3C84EC8F0D}"/>
              </a:ext>
            </a:extLst>
          </p:cNvPr>
          <p:cNvPicPr>
            <a:picLocks noChangeAspect="1"/>
          </p:cNvPicPr>
          <p:nvPr/>
        </p:nvPicPr>
        <p:blipFill>
          <a:blip r:embed="rId3"/>
          <a:stretch>
            <a:fillRect/>
          </a:stretch>
        </p:blipFill>
        <p:spPr>
          <a:xfrm>
            <a:off x="1270781" y="1109809"/>
            <a:ext cx="6602438" cy="2095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DEFAB-4FFD-3BF0-ADAB-4B8E882944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pic>
        <p:nvPicPr>
          <p:cNvPr id="6" name="Picture 5">
            <a:extLst>
              <a:ext uri="{FF2B5EF4-FFF2-40B4-BE49-F238E27FC236}">
                <a16:creationId xmlns:a16="http://schemas.microsoft.com/office/drawing/2014/main" id="{E652C0B0-ABAC-A68E-7123-50A417EF3200}"/>
              </a:ext>
            </a:extLst>
          </p:cNvPr>
          <p:cNvPicPr>
            <a:picLocks noChangeAspect="1"/>
          </p:cNvPicPr>
          <p:nvPr/>
        </p:nvPicPr>
        <p:blipFill rotWithShape="1">
          <a:blip r:embed="rId2"/>
          <a:srcRect t="14351" r="1414" b="6816"/>
          <a:stretch/>
        </p:blipFill>
        <p:spPr>
          <a:xfrm>
            <a:off x="64654" y="712501"/>
            <a:ext cx="9014691" cy="4054765"/>
          </a:xfrm>
          <a:prstGeom prst="rect">
            <a:avLst/>
          </a:prstGeom>
        </p:spPr>
      </p:pic>
      <p:sp>
        <p:nvSpPr>
          <p:cNvPr id="7" name="TextBox 6">
            <a:extLst>
              <a:ext uri="{FF2B5EF4-FFF2-40B4-BE49-F238E27FC236}">
                <a16:creationId xmlns:a16="http://schemas.microsoft.com/office/drawing/2014/main" id="{A8E5532B-D11F-8BC9-931B-E3BA54908DA1}"/>
              </a:ext>
            </a:extLst>
          </p:cNvPr>
          <p:cNvSpPr txBox="1"/>
          <p:nvPr/>
        </p:nvSpPr>
        <p:spPr>
          <a:xfrm>
            <a:off x="6043538" y="2226888"/>
            <a:ext cx="2087431" cy="830997"/>
          </a:xfrm>
          <a:prstGeom prst="rect">
            <a:avLst/>
          </a:prstGeom>
          <a:noFill/>
        </p:spPr>
        <p:txBody>
          <a:bodyPr wrap="none" rtlCol="0">
            <a:spAutoFit/>
          </a:bodyPr>
          <a:lstStyle/>
          <a:p>
            <a:pPr algn="ctr"/>
            <a:r>
              <a:rPr lang="en-GB" sz="2400" b="1" dirty="0">
                <a:solidFill>
                  <a:srgbClr val="262963"/>
                </a:solidFill>
                <a:latin typeface="+mn-lt"/>
              </a:rPr>
              <a:t>DOWNLOAD </a:t>
            </a:r>
          </a:p>
          <a:p>
            <a:pPr algn="ctr"/>
            <a:r>
              <a:rPr lang="en-GB" sz="2400" b="1" dirty="0">
                <a:solidFill>
                  <a:srgbClr val="262963"/>
                </a:solidFill>
                <a:latin typeface="+mn-lt"/>
              </a:rPr>
              <a:t>RESOURCES</a:t>
            </a:r>
          </a:p>
        </p:txBody>
      </p:sp>
    </p:spTree>
    <p:extLst>
      <p:ext uri="{BB962C8B-B14F-4D97-AF65-F5344CB8AC3E}">
        <p14:creationId xmlns:p14="http://schemas.microsoft.com/office/powerpoint/2010/main" val="29430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DEFAB-4FFD-3BF0-ADAB-4B8E882944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
        <p:nvSpPr>
          <p:cNvPr id="7" name="TextBox 6">
            <a:extLst>
              <a:ext uri="{FF2B5EF4-FFF2-40B4-BE49-F238E27FC236}">
                <a16:creationId xmlns:a16="http://schemas.microsoft.com/office/drawing/2014/main" id="{A8E5532B-D11F-8BC9-931B-E3BA54908DA1}"/>
              </a:ext>
            </a:extLst>
          </p:cNvPr>
          <p:cNvSpPr txBox="1"/>
          <p:nvPr/>
        </p:nvSpPr>
        <p:spPr>
          <a:xfrm>
            <a:off x="6043538" y="2226888"/>
            <a:ext cx="2087431" cy="830997"/>
          </a:xfrm>
          <a:prstGeom prst="rect">
            <a:avLst/>
          </a:prstGeom>
          <a:noFill/>
        </p:spPr>
        <p:txBody>
          <a:bodyPr wrap="none" rtlCol="0">
            <a:spAutoFit/>
          </a:bodyPr>
          <a:lstStyle/>
          <a:p>
            <a:pPr algn="ctr"/>
            <a:r>
              <a:rPr lang="en-GB" sz="2400" b="1" dirty="0">
                <a:solidFill>
                  <a:srgbClr val="262963"/>
                </a:solidFill>
                <a:latin typeface="+mn-lt"/>
              </a:rPr>
              <a:t>DOWNLOAD </a:t>
            </a:r>
          </a:p>
          <a:p>
            <a:pPr algn="ctr"/>
            <a:r>
              <a:rPr lang="en-GB" sz="2400" b="1" dirty="0">
                <a:solidFill>
                  <a:srgbClr val="262963"/>
                </a:solidFill>
                <a:latin typeface="+mn-lt"/>
              </a:rPr>
              <a:t>RESOURCES</a:t>
            </a:r>
          </a:p>
        </p:txBody>
      </p:sp>
      <p:pic>
        <p:nvPicPr>
          <p:cNvPr id="4" name="Picture 3">
            <a:extLst>
              <a:ext uri="{FF2B5EF4-FFF2-40B4-BE49-F238E27FC236}">
                <a16:creationId xmlns:a16="http://schemas.microsoft.com/office/drawing/2014/main" id="{E157C1C3-0693-1C3F-3F70-3AB86BF1FBB8}"/>
              </a:ext>
            </a:extLst>
          </p:cNvPr>
          <p:cNvPicPr>
            <a:picLocks noChangeAspect="1"/>
          </p:cNvPicPr>
          <p:nvPr/>
        </p:nvPicPr>
        <p:blipFill rotWithShape="1">
          <a:blip r:embed="rId2"/>
          <a:srcRect t="14187" r="1616" b="7315"/>
          <a:stretch/>
        </p:blipFill>
        <p:spPr>
          <a:xfrm>
            <a:off x="73891" y="623589"/>
            <a:ext cx="8996218" cy="4037594"/>
          </a:xfrm>
          <a:prstGeom prst="rect">
            <a:avLst/>
          </a:prstGeom>
        </p:spPr>
      </p:pic>
      <p:sp>
        <p:nvSpPr>
          <p:cNvPr id="8" name="TextBox 7">
            <a:extLst>
              <a:ext uri="{FF2B5EF4-FFF2-40B4-BE49-F238E27FC236}">
                <a16:creationId xmlns:a16="http://schemas.microsoft.com/office/drawing/2014/main" id="{F031194D-D5B8-CA8E-73E6-6F3B34E965A0}"/>
              </a:ext>
            </a:extLst>
          </p:cNvPr>
          <p:cNvSpPr txBox="1"/>
          <p:nvPr/>
        </p:nvSpPr>
        <p:spPr>
          <a:xfrm>
            <a:off x="5734594" y="2000598"/>
            <a:ext cx="3178498" cy="1569660"/>
          </a:xfrm>
          <a:prstGeom prst="rect">
            <a:avLst/>
          </a:prstGeom>
          <a:noFill/>
        </p:spPr>
        <p:txBody>
          <a:bodyPr wrap="square" rtlCol="0">
            <a:spAutoFit/>
          </a:bodyPr>
          <a:lstStyle/>
          <a:p>
            <a:pPr algn="ctr"/>
            <a:r>
              <a:rPr lang="en-GB" sz="2400" b="1" dirty="0">
                <a:solidFill>
                  <a:srgbClr val="262963"/>
                </a:solidFill>
                <a:latin typeface="+mn-lt"/>
              </a:rPr>
              <a:t>MAKE COPY OF DESIGN FILE FOR YOUR OWN LANGUAGE</a:t>
            </a:r>
          </a:p>
        </p:txBody>
      </p:sp>
    </p:spTree>
    <p:extLst>
      <p:ext uri="{BB962C8B-B14F-4D97-AF65-F5344CB8AC3E}">
        <p14:creationId xmlns:p14="http://schemas.microsoft.com/office/powerpoint/2010/main" val="4142049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197098" y="0"/>
            <a:ext cx="8496300" cy="994172"/>
          </a:xfrm>
        </p:spPr>
        <p:txBody>
          <a:bodyPr/>
          <a:lstStyle/>
          <a:p>
            <a:r>
              <a:rPr lang="en-GB" dirty="0"/>
              <a:t>How can the activities be delivered?</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277668" y="781737"/>
            <a:ext cx="4683748" cy="1577578"/>
          </a:xfrm>
        </p:spPr>
        <p:txBody>
          <a:bodyPr>
            <a:normAutofit fontScale="92500"/>
          </a:bodyPr>
          <a:lstStyle/>
          <a:p>
            <a:pPr marL="342900" indent="-342900">
              <a:buFont typeface="+mj-lt"/>
              <a:buAutoNum type="arabicPeriod"/>
            </a:pPr>
            <a:r>
              <a:rPr lang="en-GB" sz="2000" dirty="0"/>
              <a:t>Face to face activity/event</a:t>
            </a:r>
          </a:p>
          <a:p>
            <a:pPr marL="342900" indent="-342900">
              <a:buFont typeface="+mj-lt"/>
              <a:buAutoNum type="arabicPeriod"/>
            </a:pPr>
            <a:r>
              <a:rPr lang="en-GB" sz="2000" dirty="0"/>
              <a:t>Virtual</a:t>
            </a:r>
          </a:p>
          <a:p>
            <a:pPr marL="342900" indent="-342900">
              <a:buFont typeface="+mj-lt"/>
              <a:buAutoNum type="arabicPeriod"/>
            </a:pPr>
            <a:r>
              <a:rPr lang="en-GB" sz="2000" dirty="0"/>
              <a:t>As static display at existing event/camp if no time can be allocated to do the activities one by one</a:t>
            </a:r>
          </a:p>
        </p:txBody>
      </p:sp>
      <p:sp>
        <p:nvSpPr>
          <p:cNvPr id="5" name="Slide Number Placeholder 4">
            <a:extLst>
              <a:ext uri="{FF2B5EF4-FFF2-40B4-BE49-F238E27FC236}">
                <a16:creationId xmlns:a16="http://schemas.microsoft.com/office/drawing/2014/main" id="{96329B9C-3204-A9EF-93E3-AE3BA658BCF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pic>
        <p:nvPicPr>
          <p:cNvPr id="6" name="Picture 5" descr="A screenshot of a computer&#10;&#10;Description automatically generated with medium confidence">
            <a:extLst>
              <a:ext uri="{FF2B5EF4-FFF2-40B4-BE49-F238E27FC236}">
                <a16:creationId xmlns:a16="http://schemas.microsoft.com/office/drawing/2014/main" id="{22E1C011-8E38-730C-CCF7-BAB1EEF832AA}"/>
              </a:ext>
            </a:extLst>
          </p:cNvPr>
          <p:cNvPicPr>
            <a:picLocks noChangeAspect="1"/>
          </p:cNvPicPr>
          <p:nvPr/>
        </p:nvPicPr>
        <p:blipFill rotWithShape="1">
          <a:blip r:embed="rId2"/>
          <a:srcRect b="9185"/>
          <a:stretch/>
        </p:blipFill>
        <p:spPr>
          <a:xfrm>
            <a:off x="5312321" y="846510"/>
            <a:ext cx="3634581" cy="2062945"/>
          </a:xfrm>
          <a:prstGeom prst="rect">
            <a:avLst/>
          </a:prstGeom>
        </p:spPr>
      </p:pic>
      <p:pic>
        <p:nvPicPr>
          <p:cNvPr id="8" name="Picture 7">
            <a:extLst>
              <a:ext uri="{FF2B5EF4-FFF2-40B4-BE49-F238E27FC236}">
                <a16:creationId xmlns:a16="http://schemas.microsoft.com/office/drawing/2014/main" id="{9BEF56AA-DF58-4B25-83F4-20CF9E930AA2}"/>
              </a:ext>
            </a:extLst>
          </p:cNvPr>
          <p:cNvPicPr>
            <a:picLocks noChangeAspect="1"/>
          </p:cNvPicPr>
          <p:nvPr/>
        </p:nvPicPr>
        <p:blipFill>
          <a:blip r:embed="rId3"/>
          <a:stretch>
            <a:fillRect/>
          </a:stretch>
        </p:blipFill>
        <p:spPr>
          <a:xfrm>
            <a:off x="5361794" y="3000053"/>
            <a:ext cx="3548124" cy="1995820"/>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C699E9ED-2BB9-7E3C-AEF5-FE4A334D7C4A}"/>
              </a:ext>
            </a:extLst>
          </p:cNvPr>
          <p:cNvPicPr>
            <a:picLocks noChangeAspect="1"/>
          </p:cNvPicPr>
          <p:nvPr/>
        </p:nvPicPr>
        <p:blipFill>
          <a:blip r:embed="rId4"/>
          <a:stretch>
            <a:fillRect/>
          </a:stretch>
        </p:blipFill>
        <p:spPr>
          <a:xfrm rot="5400000">
            <a:off x="605666" y="2968598"/>
            <a:ext cx="2314032" cy="1301643"/>
          </a:xfrm>
          <a:prstGeom prst="rect">
            <a:avLst/>
          </a:prstGeom>
        </p:spPr>
      </p:pic>
      <p:pic>
        <p:nvPicPr>
          <p:cNvPr id="17" name="Picture 16" descr="A group of children sitting on the ground&#10;&#10;Description automatically generated with low confidence">
            <a:extLst>
              <a:ext uri="{FF2B5EF4-FFF2-40B4-BE49-F238E27FC236}">
                <a16:creationId xmlns:a16="http://schemas.microsoft.com/office/drawing/2014/main" id="{AE57B84C-99EE-293D-BB39-9CB128D773F1}"/>
              </a:ext>
            </a:extLst>
          </p:cNvPr>
          <p:cNvPicPr>
            <a:picLocks noChangeAspect="1"/>
          </p:cNvPicPr>
          <p:nvPr/>
        </p:nvPicPr>
        <p:blipFill>
          <a:blip r:embed="rId5"/>
          <a:stretch>
            <a:fillRect/>
          </a:stretch>
        </p:blipFill>
        <p:spPr>
          <a:xfrm>
            <a:off x="2819089" y="2462402"/>
            <a:ext cx="1731535" cy="2314033"/>
          </a:xfrm>
          <a:prstGeom prst="rect">
            <a:avLst/>
          </a:prstGeom>
        </p:spPr>
      </p:pic>
    </p:spTree>
    <p:extLst>
      <p:ext uri="{BB962C8B-B14F-4D97-AF65-F5344CB8AC3E}">
        <p14:creationId xmlns:p14="http://schemas.microsoft.com/office/powerpoint/2010/main" val="3525809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1: WHAT IS STEM?</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49" y="994172"/>
            <a:ext cx="8709315" cy="3773093"/>
          </a:xfrm>
        </p:spPr>
        <p:txBody>
          <a:bodyPr>
            <a:normAutofit/>
          </a:bodyPr>
          <a:lstStyle/>
          <a:p>
            <a:r>
              <a:rPr lang="en-GB" sz="1600" dirty="0"/>
              <a:t>Let girls discuss or state what comes to mind when they hear the words (These can be actions, activities, items, materials, people and places but not feelings)</a:t>
            </a:r>
          </a:p>
          <a:p>
            <a:pPr lvl="1"/>
            <a:r>
              <a:rPr lang="en-GB" sz="1600" dirty="0"/>
              <a:t>Science</a:t>
            </a:r>
          </a:p>
          <a:p>
            <a:pPr lvl="1"/>
            <a:r>
              <a:rPr lang="en-GB" sz="1600" dirty="0"/>
              <a:t>Technology</a:t>
            </a:r>
          </a:p>
          <a:p>
            <a:pPr lvl="1"/>
            <a:r>
              <a:rPr lang="en-GB" sz="1600" dirty="0"/>
              <a:t>Engineering </a:t>
            </a:r>
          </a:p>
          <a:p>
            <a:pPr lvl="1"/>
            <a:r>
              <a:rPr lang="en-GB" sz="1600" dirty="0"/>
              <a:t>Mathematics</a:t>
            </a:r>
          </a:p>
        </p:txBody>
      </p:sp>
      <p:sp>
        <p:nvSpPr>
          <p:cNvPr id="5" name="Slide Number Placeholder 4">
            <a:extLst>
              <a:ext uri="{FF2B5EF4-FFF2-40B4-BE49-F238E27FC236}">
                <a16:creationId xmlns:a16="http://schemas.microsoft.com/office/drawing/2014/main" id="{96329B9C-3204-A9EF-93E3-AE3BA658BCF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pic>
        <p:nvPicPr>
          <p:cNvPr id="3" name="Picture 2" descr="Table&#10;&#10;Description automatically generated with low confidence">
            <a:extLst>
              <a:ext uri="{FF2B5EF4-FFF2-40B4-BE49-F238E27FC236}">
                <a16:creationId xmlns:a16="http://schemas.microsoft.com/office/drawing/2014/main" id="{77684330-AE5F-CF77-574F-4AA944E14FAC}"/>
              </a:ext>
            </a:extLst>
          </p:cNvPr>
          <p:cNvPicPr>
            <a:picLocks noChangeAspect="1"/>
          </p:cNvPicPr>
          <p:nvPr/>
        </p:nvPicPr>
        <p:blipFill>
          <a:blip r:embed="rId2"/>
          <a:stretch>
            <a:fillRect/>
          </a:stretch>
        </p:blipFill>
        <p:spPr>
          <a:xfrm>
            <a:off x="2482784" y="1640548"/>
            <a:ext cx="2339879" cy="3308347"/>
          </a:xfrm>
          <a:prstGeom prst="rect">
            <a:avLst/>
          </a:prstGeom>
        </p:spPr>
      </p:pic>
      <p:pic>
        <p:nvPicPr>
          <p:cNvPr id="8" name="Picture 7">
            <a:extLst>
              <a:ext uri="{FF2B5EF4-FFF2-40B4-BE49-F238E27FC236}">
                <a16:creationId xmlns:a16="http://schemas.microsoft.com/office/drawing/2014/main" id="{0F531B02-97E6-C282-C9C1-98806EF16C27}"/>
              </a:ext>
            </a:extLst>
          </p:cNvPr>
          <p:cNvPicPr>
            <a:picLocks noChangeAspect="1"/>
          </p:cNvPicPr>
          <p:nvPr/>
        </p:nvPicPr>
        <p:blipFill>
          <a:blip r:embed="rId3"/>
          <a:stretch>
            <a:fillRect/>
          </a:stretch>
        </p:blipFill>
        <p:spPr>
          <a:xfrm>
            <a:off x="5288010" y="1659235"/>
            <a:ext cx="2339879" cy="1316182"/>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7443EEE0-B612-4AD5-06FD-7FEE2F4101D8}"/>
              </a:ext>
            </a:extLst>
          </p:cNvPr>
          <p:cNvPicPr>
            <a:picLocks noChangeAspect="1"/>
          </p:cNvPicPr>
          <p:nvPr/>
        </p:nvPicPr>
        <p:blipFill>
          <a:blip r:embed="rId4"/>
          <a:stretch>
            <a:fillRect/>
          </a:stretch>
        </p:blipFill>
        <p:spPr>
          <a:xfrm>
            <a:off x="5288010" y="3116061"/>
            <a:ext cx="3279807" cy="1832834"/>
          </a:xfrm>
          <a:prstGeom prst="rect">
            <a:avLst/>
          </a:prstGeom>
        </p:spPr>
      </p:pic>
    </p:spTree>
    <p:extLst>
      <p:ext uri="{BB962C8B-B14F-4D97-AF65-F5344CB8AC3E}">
        <p14:creationId xmlns:p14="http://schemas.microsoft.com/office/powerpoint/2010/main" val="341403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2: HOW DO STEM MAKE YOU FEEL?</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Ask girls to indicate how would they feel if we are to do STEM activities in the next Girl Guide/Girl Scout activity</a:t>
            </a:r>
          </a:p>
          <a:p>
            <a:r>
              <a:rPr lang="en-GB" sz="1600" dirty="0"/>
              <a:t>Prepare list of feelings for them to vote and a blank section for any other feelings</a:t>
            </a:r>
          </a:p>
        </p:txBody>
      </p:sp>
      <p:pic>
        <p:nvPicPr>
          <p:cNvPr id="8" name="Picture 7" descr="Chart, bar chart&#10;&#10;Description automatically generated">
            <a:extLst>
              <a:ext uri="{FF2B5EF4-FFF2-40B4-BE49-F238E27FC236}">
                <a16:creationId xmlns:a16="http://schemas.microsoft.com/office/drawing/2014/main" id="{27451085-D48A-3F75-9A2A-17A4815AC3EE}"/>
              </a:ext>
            </a:extLst>
          </p:cNvPr>
          <p:cNvPicPr>
            <a:picLocks noChangeAspect="1"/>
          </p:cNvPicPr>
          <p:nvPr/>
        </p:nvPicPr>
        <p:blipFill>
          <a:blip r:embed="rId2"/>
          <a:stretch>
            <a:fillRect/>
          </a:stretch>
        </p:blipFill>
        <p:spPr>
          <a:xfrm>
            <a:off x="2909950" y="1794381"/>
            <a:ext cx="2687286" cy="1501718"/>
          </a:xfrm>
          <a:prstGeom prst="rect">
            <a:avLst/>
          </a:prstGeom>
        </p:spPr>
      </p:pic>
      <p:pic>
        <p:nvPicPr>
          <p:cNvPr id="10" name="Picture 9" descr="A picture containing timeline&#10;&#10;Description automatically generated">
            <a:extLst>
              <a:ext uri="{FF2B5EF4-FFF2-40B4-BE49-F238E27FC236}">
                <a16:creationId xmlns:a16="http://schemas.microsoft.com/office/drawing/2014/main" id="{F57EA337-52C0-A657-4C8A-E73A6076C892}"/>
              </a:ext>
            </a:extLst>
          </p:cNvPr>
          <p:cNvPicPr>
            <a:picLocks noChangeAspect="1"/>
          </p:cNvPicPr>
          <p:nvPr/>
        </p:nvPicPr>
        <p:blipFill>
          <a:blip r:embed="rId3"/>
          <a:stretch>
            <a:fillRect/>
          </a:stretch>
        </p:blipFill>
        <p:spPr>
          <a:xfrm>
            <a:off x="2909951" y="3455690"/>
            <a:ext cx="2687286" cy="1501719"/>
          </a:xfrm>
          <a:prstGeom prst="rect">
            <a:avLst/>
          </a:prstGeom>
        </p:spPr>
      </p:pic>
      <p:pic>
        <p:nvPicPr>
          <p:cNvPr id="14" name="Picture 13">
            <a:extLst>
              <a:ext uri="{FF2B5EF4-FFF2-40B4-BE49-F238E27FC236}">
                <a16:creationId xmlns:a16="http://schemas.microsoft.com/office/drawing/2014/main" id="{378EF5B2-2FC1-A071-7A7C-653A74976C98}"/>
              </a:ext>
            </a:extLst>
          </p:cNvPr>
          <p:cNvPicPr>
            <a:picLocks noChangeAspect="1"/>
          </p:cNvPicPr>
          <p:nvPr/>
        </p:nvPicPr>
        <p:blipFill>
          <a:blip r:embed="rId4"/>
          <a:stretch>
            <a:fillRect/>
          </a:stretch>
        </p:blipFill>
        <p:spPr>
          <a:xfrm>
            <a:off x="5771473" y="2252967"/>
            <a:ext cx="3252454" cy="1829506"/>
          </a:xfrm>
          <a:prstGeom prst="rect">
            <a:avLst/>
          </a:prstGeom>
        </p:spPr>
      </p:pic>
      <p:pic>
        <p:nvPicPr>
          <p:cNvPr id="3" name="Picture 2" descr="A piece of paper with writing on it&#10;&#10;Description automatically generated with medium confidence">
            <a:extLst>
              <a:ext uri="{FF2B5EF4-FFF2-40B4-BE49-F238E27FC236}">
                <a16:creationId xmlns:a16="http://schemas.microsoft.com/office/drawing/2014/main" id="{BE295F9A-8398-BDA5-D2DE-6357C09BD27F}"/>
              </a:ext>
            </a:extLst>
          </p:cNvPr>
          <p:cNvPicPr>
            <a:picLocks noChangeAspect="1"/>
          </p:cNvPicPr>
          <p:nvPr/>
        </p:nvPicPr>
        <p:blipFill>
          <a:blip r:embed="rId5"/>
          <a:stretch>
            <a:fillRect/>
          </a:stretch>
        </p:blipFill>
        <p:spPr>
          <a:xfrm>
            <a:off x="418993" y="1822141"/>
            <a:ext cx="2210937" cy="2947916"/>
          </a:xfrm>
          <a:prstGeom prst="rect">
            <a:avLst/>
          </a:prstGeom>
        </p:spPr>
      </p:pic>
    </p:spTree>
    <p:extLst>
      <p:ext uri="{BB962C8B-B14F-4D97-AF65-F5344CB8AC3E}">
        <p14:creationId xmlns:p14="http://schemas.microsoft.com/office/powerpoint/2010/main" val="544107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3: STEM JOBS</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Ask girls to discuss and list jobs/careers that may require sills in STEM</a:t>
            </a:r>
          </a:p>
          <a:p>
            <a:r>
              <a:rPr lang="en-GB" sz="1600" dirty="0"/>
              <a:t>You may also ask them to discuss why they think the jobs require STEM skills</a:t>
            </a:r>
          </a:p>
        </p:txBody>
      </p:sp>
      <p:pic>
        <p:nvPicPr>
          <p:cNvPr id="3" name="Picture 2" descr="Graphical user interface, application&#10;&#10;Description automatically generated">
            <a:extLst>
              <a:ext uri="{FF2B5EF4-FFF2-40B4-BE49-F238E27FC236}">
                <a16:creationId xmlns:a16="http://schemas.microsoft.com/office/drawing/2014/main" id="{38F80D70-6C13-1568-D810-BEF5487E526B}"/>
              </a:ext>
            </a:extLst>
          </p:cNvPr>
          <p:cNvPicPr>
            <a:picLocks noChangeAspect="1"/>
          </p:cNvPicPr>
          <p:nvPr/>
        </p:nvPicPr>
        <p:blipFill>
          <a:blip r:embed="rId2"/>
          <a:stretch>
            <a:fillRect/>
          </a:stretch>
        </p:blipFill>
        <p:spPr>
          <a:xfrm>
            <a:off x="320873" y="1717684"/>
            <a:ext cx="2169206" cy="3067034"/>
          </a:xfrm>
          <a:prstGeom prst="rect">
            <a:avLst/>
          </a:prstGeom>
        </p:spPr>
      </p:pic>
      <p:pic>
        <p:nvPicPr>
          <p:cNvPr id="6" name="Picture 5" descr="Timeline&#10;&#10;Description automatically generated">
            <a:extLst>
              <a:ext uri="{FF2B5EF4-FFF2-40B4-BE49-F238E27FC236}">
                <a16:creationId xmlns:a16="http://schemas.microsoft.com/office/drawing/2014/main" id="{8A69448B-017E-3CC6-2288-D64E27C3729D}"/>
              </a:ext>
            </a:extLst>
          </p:cNvPr>
          <p:cNvPicPr>
            <a:picLocks noChangeAspect="1"/>
          </p:cNvPicPr>
          <p:nvPr/>
        </p:nvPicPr>
        <p:blipFill>
          <a:blip r:embed="rId3"/>
          <a:stretch>
            <a:fillRect/>
          </a:stretch>
        </p:blipFill>
        <p:spPr>
          <a:xfrm>
            <a:off x="2784069" y="1506267"/>
            <a:ext cx="3122514" cy="1744934"/>
          </a:xfrm>
          <a:prstGeom prst="rect">
            <a:avLst/>
          </a:prstGeom>
        </p:spPr>
      </p:pic>
      <p:pic>
        <p:nvPicPr>
          <p:cNvPr id="9" name="Picture 8" descr="Graphical user interface, text, application, email&#10;&#10;Description automatically generated">
            <a:extLst>
              <a:ext uri="{FF2B5EF4-FFF2-40B4-BE49-F238E27FC236}">
                <a16:creationId xmlns:a16="http://schemas.microsoft.com/office/drawing/2014/main" id="{8D469696-A576-E95D-7035-5A56B8FC16BE}"/>
              </a:ext>
            </a:extLst>
          </p:cNvPr>
          <p:cNvPicPr>
            <a:picLocks noChangeAspect="1"/>
          </p:cNvPicPr>
          <p:nvPr/>
        </p:nvPicPr>
        <p:blipFill>
          <a:blip r:embed="rId4"/>
          <a:stretch>
            <a:fillRect/>
          </a:stretch>
        </p:blipFill>
        <p:spPr>
          <a:xfrm>
            <a:off x="6105414" y="1868778"/>
            <a:ext cx="2980825" cy="2561646"/>
          </a:xfrm>
          <a:prstGeom prst="rect">
            <a:avLst/>
          </a:prstGeom>
        </p:spPr>
      </p:pic>
      <p:pic>
        <p:nvPicPr>
          <p:cNvPr id="15" name="Picture 14">
            <a:extLst>
              <a:ext uri="{FF2B5EF4-FFF2-40B4-BE49-F238E27FC236}">
                <a16:creationId xmlns:a16="http://schemas.microsoft.com/office/drawing/2014/main" id="{5252C77D-7FBB-F1BF-5961-24D1AB2C8846}"/>
              </a:ext>
            </a:extLst>
          </p:cNvPr>
          <p:cNvPicPr>
            <a:picLocks noChangeAspect="1"/>
          </p:cNvPicPr>
          <p:nvPr/>
        </p:nvPicPr>
        <p:blipFill>
          <a:blip r:embed="rId5"/>
          <a:stretch>
            <a:fillRect/>
          </a:stretch>
        </p:blipFill>
        <p:spPr>
          <a:xfrm>
            <a:off x="2936780" y="3421751"/>
            <a:ext cx="2817091" cy="1584614"/>
          </a:xfrm>
          <a:prstGeom prst="rect">
            <a:avLst/>
          </a:prstGeom>
        </p:spPr>
      </p:pic>
    </p:spTree>
    <p:extLst>
      <p:ext uri="{BB962C8B-B14F-4D97-AF65-F5344CB8AC3E}">
        <p14:creationId xmlns:p14="http://schemas.microsoft.com/office/powerpoint/2010/main" val="1169560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4: THE WAY THE WORLD IS NOW</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Step 1: Warm up by sharing a list of jobs and their descriptions. Ask them to match the descriptions to the jobs</a:t>
            </a:r>
          </a:p>
        </p:txBody>
      </p:sp>
      <p:pic>
        <p:nvPicPr>
          <p:cNvPr id="7" name="Picture 6" descr="Text&#10;&#10;Description automatically generated with medium confidence">
            <a:extLst>
              <a:ext uri="{FF2B5EF4-FFF2-40B4-BE49-F238E27FC236}">
                <a16:creationId xmlns:a16="http://schemas.microsoft.com/office/drawing/2014/main" id="{DBDE8A20-532E-FCBC-61A3-FA3AD0CA31CB}"/>
              </a:ext>
            </a:extLst>
          </p:cNvPr>
          <p:cNvPicPr>
            <a:picLocks noChangeAspect="1"/>
          </p:cNvPicPr>
          <p:nvPr/>
        </p:nvPicPr>
        <p:blipFill>
          <a:blip r:embed="rId2"/>
          <a:stretch>
            <a:fillRect/>
          </a:stretch>
        </p:blipFill>
        <p:spPr>
          <a:xfrm>
            <a:off x="5536017" y="2211152"/>
            <a:ext cx="3487910" cy="1949126"/>
          </a:xfrm>
          <a:prstGeom prst="rect">
            <a:avLst/>
          </a:prstGeom>
        </p:spPr>
      </p:pic>
      <p:pic>
        <p:nvPicPr>
          <p:cNvPr id="10" name="Picture 9" descr="A group of people sitting on the floor&#10;&#10;Description automatically generated with medium confidence">
            <a:extLst>
              <a:ext uri="{FF2B5EF4-FFF2-40B4-BE49-F238E27FC236}">
                <a16:creationId xmlns:a16="http://schemas.microsoft.com/office/drawing/2014/main" id="{C82B28C7-E3EB-CCC5-2A93-D99784F2DCCF}"/>
              </a:ext>
            </a:extLst>
          </p:cNvPr>
          <p:cNvPicPr>
            <a:picLocks noChangeAspect="1"/>
          </p:cNvPicPr>
          <p:nvPr/>
        </p:nvPicPr>
        <p:blipFill>
          <a:blip r:embed="rId3"/>
          <a:stretch>
            <a:fillRect/>
          </a:stretch>
        </p:blipFill>
        <p:spPr>
          <a:xfrm>
            <a:off x="2711799" y="2211152"/>
            <a:ext cx="2604260" cy="1949126"/>
          </a:xfrm>
          <a:prstGeom prst="rect">
            <a:avLst/>
          </a:prstGeom>
        </p:spPr>
      </p:pic>
      <p:pic>
        <p:nvPicPr>
          <p:cNvPr id="14" name="Picture 13" descr="Table&#10;&#10;Description automatically generated">
            <a:extLst>
              <a:ext uri="{FF2B5EF4-FFF2-40B4-BE49-F238E27FC236}">
                <a16:creationId xmlns:a16="http://schemas.microsoft.com/office/drawing/2014/main" id="{39348964-5F37-63AB-FAB1-A5769F9D5727}"/>
              </a:ext>
            </a:extLst>
          </p:cNvPr>
          <p:cNvPicPr>
            <a:picLocks noChangeAspect="1"/>
          </p:cNvPicPr>
          <p:nvPr/>
        </p:nvPicPr>
        <p:blipFill>
          <a:blip r:embed="rId4"/>
          <a:stretch>
            <a:fillRect/>
          </a:stretch>
        </p:blipFill>
        <p:spPr>
          <a:xfrm>
            <a:off x="323850" y="1653056"/>
            <a:ext cx="2167992" cy="3065318"/>
          </a:xfrm>
          <a:prstGeom prst="rect">
            <a:avLst/>
          </a:prstGeom>
        </p:spPr>
      </p:pic>
    </p:spTree>
    <p:extLst>
      <p:ext uri="{BB962C8B-B14F-4D97-AF65-F5344CB8AC3E}">
        <p14:creationId xmlns:p14="http://schemas.microsoft.com/office/powerpoint/2010/main" val="113062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4: THE WAY THE WORLD IS NOW</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Step 2: Ask them whether these jobs have “More Men”, “More Women” or “Equal representation” in their country</a:t>
            </a:r>
          </a:p>
        </p:txBody>
      </p:sp>
      <p:pic>
        <p:nvPicPr>
          <p:cNvPr id="3" name="Picture 2" descr="Chart, waterfall chart&#10;&#10;Description automatically generated">
            <a:extLst>
              <a:ext uri="{FF2B5EF4-FFF2-40B4-BE49-F238E27FC236}">
                <a16:creationId xmlns:a16="http://schemas.microsoft.com/office/drawing/2014/main" id="{4393BFFF-0526-0828-138D-0EF9C3D63150}"/>
              </a:ext>
            </a:extLst>
          </p:cNvPr>
          <p:cNvPicPr>
            <a:picLocks noChangeAspect="1"/>
          </p:cNvPicPr>
          <p:nvPr/>
        </p:nvPicPr>
        <p:blipFill>
          <a:blip r:embed="rId2"/>
          <a:stretch>
            <a:fillRect/>
          </a:stretch>
        </p:blipFill>
        <p:spPr>
          <a:xfrm>
            <a:off x="365863" y="1423445"/>
            <a:ext cx="3212424" cy="1795178"/>
          </a:xfrm>
          <a:prstGeom prst="rect">
            <a:avLst/>
          </a:prstGeom>
        </p:spPr>
      </p:pic>
      <p:pic>
        <p:nvPicPr>
          <p:cNvPr id="8" name="Picture 7" descr="A group of women writing on a green board&#10;&#10;Description automatically generated with medium confidence">
            <a:extLst>
              <a:ext uri="{FF2B5EF4-FFF2-40B4-BE49-F238E27FC236}">
                <a16:creationId xmlns:a16="http://schemas.microsoft.com/office/drawing/2014/main" id="{5F12018F-9729-012E-0EE1-580F4C1FE680}"/>
              </a:ext>
            </a:extLst>
          </p:cNvPr>
          <p:cNvPicPr>
            <a:picLocks noChangeAspect="1"/>
          </p:cNvPicPr>
          <p:nvPr/>
        </p:nvPicPr>
        <p:blipFill>
          <a:blip r:embed="rId3"/>
          <a:stretch>
            <a:fillRect/>
          </a:stretch>
        </p:blipFill>
        <p:spPr>
          <a:xfrm>
            <a:off x="3819756" y="1423445"/>
            <a:ext cx="2393031" cy="1795178"/>
          </a:xfrm>
          <a:prstGeom prst="rect">
            <a:avLst/>
          </a:prstGeom>
        </p:spPr>
      </p:pic>
      <p:pic>
        <p:nvPicPr>
          <p:cNvPr id="6" name="Picture 5" descr="Graphical user interface, application, table, Excel&#10;&#10;Description automatically generated">
            <a:extLst>
              <a:ext uri="{FF2B5EF4-FFF2-40B4-BE49-F238E27FC236}">
                <a16:creationId xmlns:a16="http://schemas.microsoft.com/office/drawing/2014/main" id="{C1782028-8754-EA05-0EF6-905A1EB8057E}"/>
              </a:ext>
            </a:extLst>
          </p:cNvPr>
          <p:cNvPicPr>
            <a:picLocks noChangeAspect="1"/>
          </p:cNvPicPr>
          <p:nvPr/>
        </p:nvPicPr>
        <p:blipFill>
          <a:blip r:embed="rId4"/>
          <a:stretch>
            <a:fillRect/>
          </a:stretch>
        </p:blipFill>
        <p:spPr>
          <a:xfrm>
            <a:off x="6484616" y="1424026"/>
            <a:ext cx="2393031" cy="3383501"/>
          </a:xfrm>
          <a:prstGeom prst="rect">
            <a:avLst/>
          </a:prstGeom>
        </p:spPr>
      </p:pic>
      <p:pic>
        <p:nvPicPr>
          <p:cNvPr id="10" name="Picture 9">
            <a:extLst>
              <a:ext uri="{FF2B5EF4-FFF2-40B4-BE49-F238E27FC236}">
                <a16:creationId xmlns:a16="http://schemas.microsoft.com/office/drawing/2014/main" id="{8DB298EC-E0F7-6EF3-C974-43D5BC664409}"/>
              </a:ext>
            </a:extLst>
          </p:cNvPr>
          <p:cNvPicPr>
            <a:picLocks noChangeAspect="1"/>
          </p:cNvPicPr>
          <p:nvPr/>
        </p:nvPicPr>
        <p:blipFill>
          <a:blip r:embed="rId5"/>
          <a:stretch>
            <a:fillRect/>
          </a:stretch>
        </p:blipFill>
        <p:spPr>
          <a:xfrm>
            <a:off x="1972075" y="3343623"/>
            <a:ext cx="3044197" cy="1712361"/>
          </a:xfrm>
          <a:prstGeom prst="rect">
            <a:avLst/>
          </a:prstGeom>
        </p:spPr>
      </p:pic>
    </p:spTree>
    <p:extLst>
      <p:ext uri="{BB962C8B-B14F-4D97-AF65-F5344CB8AC3E}">
        <p14:creationId xmlns:p14="http://schemas.microsoft.com/office/powerpoint/2010/main" val="19869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5: WHAT’S HOLDING US BACK?</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Discuss and list barriers that prevent girls and women from participating in STEM </a:t>
            </a:r>
          </a:p>
        </p:txBody>
      </p:sp>
      <p:pic>
        <p:nvPicPr>
          <p:cNvPr id="4" name="Picture 3" descr="Graphical user interface, text&#10;&#10;Description automatically generated">
            <a:extLst>
              <a:ext uri="{FF2B5EF4-FFF2-40B4-BE49-F238E27FC236}">
                <a16:creationId xmlns:a16="http://schemas.microsoft.com/office/drawing/2014/main" id="{1478437B-7BDE-F6C9-8582-F3CEB5218562}"/>
              </a:ext>
            </a:extLst>
          </p:cNvPr>
          <p:cNvPicPr>
            <a:picLocks noChangeAspect="1"/>
          </p:cNvPicPr>
          <p:nvPr/>
        </p:nvPicPr>
        <p:blipFill>
          <a:blip r:embed="rId2"/>
          <a:stretch>
            <a:fillRect/>
          </a:stretch>
        </p:blipFill>
        <p:spPr>
          <a:xfrm>
            <a:off x="430274" y="1244163"/>
            <a:ext cx="3114605" cy="1946629"/>
          </a:xfrm>
          <a:prstGeom prst="rect">
            <a:avLst/>
          </a:prstGeom>
        </p:spPr>
      </p:pic>
      <p:pic>
        <p:nvPicPr>
          <p:cNvPr id="7" name="Picture 6" descr="A group of people in a room&#10;&#10;Description automatically generated with low confidence">
            <a:extLst>
              <a:ext uri="{FF2B5EF4-FFF2-40B4-BE49-F238E27FC236}">
                <a16:creationId xmlns:a16="http://schemas.microsoft.com/office/drawing/2014/main" id="{95C8DA69-3C41-3CC0-9446-FAC9ACC5220B}"/>
              </a:ext>
            </a:extLst>
          </p:cNvPr>
          <p:cNvPicPr>
            <a:picLocks noChangeAspect="1"/>
          </p:cNvPicPr>
          <p:nvPr/>
        </p:nvPicPr>
        <p:blipFill>
          <a:blip r:embed="rId3"/>
          <a:stretch>
            <a:fillRect/>
          </a:stretch>
        </p:blipFill>
        <p:spPr>
          <a:xfrm>
            <a:off x="3672691" y="1244164"/>
            <a:ext cx="2598713" cy="1946629"/>
          </a:xfrm>
          <a:prstGeom prst="rect">
            <a:avLst/>
          </a:prstGeom>
        </p:spPr>
      </p:pic>
      <p:pic>
        <p:nvPicPr>
          <p:cNvPr id="11" name="Picture 10" descr="Graphical user interface, application, Word&#10;&#10;Description automatically generated">
            <a:extLst>
              <a:ext uri="{FF2B5EF4-FFF2-40B4-BE49-F238E27FC236}">
                <a16:creationId xmlns:a16="http://schemas.microsoft.com/office/drawing/2014/main" id="{CB9EE83A-37A2-386C-DD9B-C0BED24B6D1C}"/>
              </a:ext>
            </a:extLst>
          </p:cNvPr>
          <p:cNvPicPr>
            <a:picLocks noChangeAspect="1"/>
          </p:cNvPicPr>
          <p:nvPr/>
        </p:nvPicPr>
        <p:blipFill>
          <a:blip r:embed="rId4"/>
          <a:stretch>
            <a:fillRect/>
          </a:stretch>
        </p:blipFill>
        <p:spPr>
          <a:xfrm>
            <a:off x="6527027" y="1283424"/>
            <a:ext cx="2496900" cy="3530360"/>
          </a:xfrm>
          <a:prstGeom prst="rect">
            <a:avLst/>
          </a:prstGeom>
        </p:spPr>
      </p:pic>
      <p:pic>
        <p:nvPicPr>
          <p:cNvPr id="15" name="Picture 14">
            <a:extLst>
              <a:ext uri="{FF2B5EF4-FFF2-40B4-BE49-F238E27FC236}">
                <a16:creationId xmlns:a16="http://schemas.microsoft.com/office/drawing/2014/main" id="{C7347CB1-F634-1BE9-A13D-6A32059A72B4}"/>
              </a:ext>
            </a:extLst>
          </p:cNvPr>
          <p:cNvPicPr>
            <a:picLocks noChangeAspect="1"/>
          </p:cNvPicPr>
          <p:nvPr/>
        </p:nvPicPr>
        <p:blipFill>
          <a:blip r:embed="rId5"/>
          <a:stretch>
            <a:fillRect/>
          </a:stretch>
        </p:blipFill>
        <p:spPr>
          <a:xfrm>
            <a:off x="2085933" y="3329726"/>
            <a:ext cx="2917891" cy="1641314"/>
          </a:xfrm>
          <a:prstGeom prst="rect">
            <a:avLst/>
          </a:prstGeom>
        </p:spPr>
      </p:pic>
    </p:spTree>
    <p:extLst>
      <p:ext uri="{BB962C8B-B14F-4D97-AF65-F5344CB8AC3E}">
        <p14:creationId xmlns:p14="http://schemas.microsoft.com/office/powerpoint/2010/main" val="2437292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6: BREAK DOWN THE BARRIERS</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Continue using the method from Activity 5</a:t>
            </a:r>
          </a:p>
          <a:p>
            <a:r>
              <a:rPr lang="en-GB" sz="1600" dirty="0"/>
              <a:t>Add on ideas on breaking the barriers to each of the barriers listed</a:t>
            </a:r>
          </a:p>
        </p:txBody>
      </p:sp>
      <p:pic>
        <p:nvPicPr>
          <p:cNvPr id="3" name="Picture 2" descr="Application, table, Excel&#10;&#10;Description automatically generated">
            <a:extLst>
              <a:ext uri="{FF2B5EF4-FFF2-40B4-BE49-F238E27FC236}">
                <a16:creationId xmlns:a16="http://schemas.microsoft.com/office/drawing/2014/main" id="{189527F4-5853-B273-5312-76B5D1A85C27}"/>
              </a:ext>
            </a:extLst>
          </p:cNvPr>
          <p:cNvPicPr>
            <a:picLocks noChangeAspect="1"/>
          </p:cNvPicPr>
          <p:nvPr/>
        </p:nvPicPr>
        <p:blipFill>
          <a:blip r:embed="rId2"/>
          <a:stretch>
            <a:fillRect/>
          </a:stretch>
        </p:blipFill>
        <p:spPr>
          <a:xfrm>
            <a:off x="7255803" y="1865294"/>
            <a:ext cx="1768124" cy="2499947"/>
          </a:xfrm>
          <a:prstGeom prst="rect">
            <a:avLst/>
          </a:prstGeom>
        </p:spPr>
      </p:pic>
      <p:pic>
        <p:nvPicPr>
          <p:cNvPr id="6" name="Picture 5" descr="A picture containing ceiling, person, indoor, floor&#10;&#10;Description automatically generated">
            <a:extLst>
              <a:ext uri="{FF2B5EF4-FFF2-40B4-BE49-F238E27FC236}">
                <a16:creationId xmlns:a16="http://schemas.microsoft.com/office/drawing/2014/main" id="{85CBC2E9-6DAF-871E-D446-BEDBD16438C7}"/>
              </a:ext>
            </a:extLst>
          </p:cNvPr>
          <p:cNvPicPr>
            <a:picLocks noChangeAspect="1"/>
          </p:cNvPicPr>
          <p:nvPr/>
        </p:nvPicPr>
        <p:blipFill rotWithShape="1">
          <a:blip r:embed="rId3"/>
          <a:srcRect t="37210" b="11035"/>
          <a:stretch/>
        </p:blipFill>
        <p:spPr>
          <a:xfrm>
            <a:off x="228960" y="1573587"/>
            <a:ext cx="3976703" cy="1541681"/>
          </a:xfrm>
          <a:prstGeom prst="rect">
            <a:avLst/>
          </a:prstGeom>
        </p:spPr>
      </p:pic>
      <p:pic>
        <p:nvPicPr>
          <p:cNvPr id="9" name="Picture 8" descr="A picture containing tree, outdoor, person, ground&#10;&#10;Description automatically generated">
            <a:extLst>
              <a:ext uri="{FF2B5EF4-FFF2-40B4-BE49-F238E27FC236}">
                <a16:creationId xmlns:a16="http://schemas.microsoft.com/office/drawing/2014/main" id="{FF5DE070-6A1A-49F8-35B5-A03E5DD9997A}"/>
              </a:ext>
            </a:extLst>
          </p:cNvPr>
          <p:cNvPicPr>
            <a:picLocks noChangeAspect="1"/>
          </p:cNvPicPr>
          <p:nvPr/>
        </p:nvPicPr>
        <p:blipFill rotWithShape="1">
          <a:blip r:embed="rId4"/>
          <a:srcRect l="16415" t="23815" r="3082"/>
          <a:stretch/>
        </p:blipFill>
        <p:spPr>
          <a:xfrm>
            <a:off x="228961" y="3195353"/>
            <a:ext cx="2389274" cy="1695824"/>
          </a:xfrm>
          <a:prstGeom prst="rect">
            <a:avLst/>
          </a:prstGeom>
        </p:spPr>
      </p:pic>
      <p:pic>
        <p:nvPicPr>
          <p:cNvPr id="14" name="Picture 13">
            <a:extLst>
              <a:ext uri="{FF2B5EF4-FFF2-40B4-BE49-F238E27FC236}">
                <a16:creationId xmlns:a16="http://schemas.microsoft.com/office/drawing/2014/main" id="{E2D93171-DB2F-FB53-B32D-434DE4BFCDCD}"/>
              </a:ext>
            </a:extLst>
          </p:cNvPr>
          <p:cNvPicPr>
            <a:picLocks noChangeAspect="1"/>
          </p:cNvPicPr>
          <p:nvPr/>
        </p:nvPicPr>
        <p:blipFill>
          <a:blip r:embed="rId5"/>
          <a:stretch>
            <a:fillRect/>
          </a:stretch>
        </p:blipFill>
        <p:spPr>
          <a:xfrm>
            <a:off x="4300552" y="1528589"/>
            <a:ext cx="2820763" cy="1586679"/>
          </a:xfrm>
          <a:prstGeom prst="rect">
            <a:avLst/>
          </a:prstGeom>
        </p:spPr>
      </p:pic>
      <p:pic>
        <p:nvPicPr>
          <p:cNvPr id="17" name="Picture 16" descr="Graphical user interface, application, table&#10;&#10;Description automatically generated">
            <a:extLst>
              <a:ext uri="{FF2B5EF4-FFF2-40B4-BE49-F238E27FC236}">
                <a16:creationId xmlns:a16="http://schemas.microsoft.com/office/drawing/2014/main" id="{C7FD4C30-7AF3-A3E8-FCEB-3F235D4FD291}"/>
              </a:ext>
            </a:extLst>
          </p:cNvPr>
          <p:cNvPicPr>
            <a:picLocks noChangeAspect="1"/>
          </p:cNvPicPr>
          <p:nvPr/>
        </p:nvPicPr>
        <p:blipFill rotWithShape="1">
          <a:blip r:embed="rId6"/>
          <a:srcRect l="3664" t="22305" r="7084" b="15563"/>
          <a:stretch/>
        </p:blipFill>
        <p:spPr>
          <a:xfrm>
            <a:off x="2752723" y="3195353"/>
            <a:ext cx="4330793" cy="1695824"/>
          </a:xfrm>
          <a:prstGeom prst="rect">
            <a:avLst/>
          </a:prstGeom>
        </p:spPr>
      </p:pic>
    </p:spTree>
    <p:extLst>
      <p:ext uri="{BB962C8B-B14F-4D97-AF65-F5344CB8AC3E}">
        <p14:creationId xmlns:p14="http://schemas.microsoft.com/office/powerpoint/2010/main" val="277938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a:t>Session content</a:t>
            </a:r>
          </a:p>
        </p:txBody>
      </p:sp>
      <p:sp>
        <p:nvSpPr>
          <p:cNvPr id="3" name="Content Placeholder 2"/>
          <p:cNvSpPr>
            <a:spLocks noGrp="1"/>
          </p:cNvSpPr>
          <p:nvPr>
            <p:ph idx="1"/>
          </p:nvPr>
        </p:nvSpPr>
        <p:spPr>
          <a:xfrm>
            <a:off x="628650" y="1268019"/>
            <a:ext cx="7886700" cy="3364704"/>
          </a:xfrm>
        </p:spPr>
        <p:txBody>
          <a:bodyPr>
            <a:normAutofit lnSpcReduction="10000"/>
          </a:bodyPr>
          <a:lstStyle/>
          <a:p>
            <a:pPr marL="385763" indent="-385763">
              <a:buAutoNum type="arabicPeriod"/>
            </a:pPr>
            <a:r>
              <a:rPr lang="en-MY" sz="2000" dirty="0"/>
              <a:t>Overview of WAGGGS STEM Consultation 2022</a:t>
            </a:r>
          </a:p>
          <a:p>
            <a:pPr marL="385763" indent="-385763">
              <a:buFont typeface="Arial" panose="020B0604020202020204" pitchFamily="34" charset="0"/>
              <a:buAutoNum type="arabicPeriod"/>
            </a:pPr>
            <a:r>
              <a:rPr lang="en-MY" sz="2000" dirty="0"/>
              <a:t>Navigating the resource on Campfire</a:t>
            </a:r>
          </a:p>
          <a:p>
            <a:pPr marL="385763" indent="-385763">
              <a:buAutoNum type="arabicPeriod"/>
            </a:pPr>
            <a:r>
              <a:rPr lang="en-MY" sz="2000" dirty="0"/>
              <a:t>Steps to conduct the STEM Consultation with Girls and Young Women</a:t>
            </a:r>
          </a:p>
          <a:p>
            <a:pPr marL="385763" indent="-385763">
              <a:buAutoNum type="arabicPeriod"/>
            </a:pPr>
            <a:r>
              <a:rPr lang="en-MY" sz="2000" dirty="0"/>
              <a:t>Online feedback form</a:t>
            </a:r>
          </a:p>
          <a:p>
            <a:pPr marL="385763" indent="-385763">
              <a:buAutoNum type="arabicPeriod"/>
            </a:pPr>
            <a:r>
              <a:rPr lang="en-MY" sz="2000" dirty="0"/>
              <a:t>Teaser activities</a:t>
            </a:r>
          </a:p>
          <a:p>
            <a:pPr marL="385763" indent="-385763">
              <a:buAutoNum type="arabicPeriod"/>
            </a:pPr>
            <a:r>
              <a:rPr lang="en-MY" sz="2000" dirty="0"/>
              <a:t>How can we support you</a:t>
            </a:r>
          </a:p>
          <a:p>
            <a:pPr marL="385763" indent="-385763">
              <a:buAutoNum type="arabicPeriod"/>
            </a:pPr>
            <a:r>
              <a:rPr lang="en-MY" sz="2000" dirty="0"/>
              <a:t>How will we use the data</a:t>
            </a:r>
          </a:p>
          <a:p>
            <a:pPr marL="385763" indent="-385763">
              <a:buAutoNum type="arabicPeriod"/>
            </a:pPr>
            <a:r>
              <a:rPr lang="en-MY" sz="2000" dirty="0"/>
              <a:t>Save the Date – 2 global virtual events on STEM</a:t>
            </a:r>
          </a:p>
          <a:p>
            <a:pPr marL="385763" indent="-385763">
              <a:buAutoNum type="arabicPeriod"/>
            </a:pPr>
            <a:r>
              <a:rPr lang="en-MY" sz="2000" dirty="0"/>
              <a:t>Q&amp;A</a:t>
            </a:r>
          </a:p>
        </p:txBody>
      </p:sp>
    </p:spTree>
    <p:extLst>
      <p:ext uri="{BB962C8B-B14F-4D97-AF65-F5344CB8AC3E}">
        <p14:creationId xmlns:p14="http://schemas.microsoft.com/office/powerpoint/2010/main" val="2007375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6: BREAK DOWN THE BARRIERS</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9"/>
            <a:ext cx="8700077" cy="566774"/>
          </a:xfrm>
        </p:spPr>
        <p:txBody>
          <a:bodyPr>
            <a:normAutofit/>
          </a:bodyPr>
          <a:lstStyle/>
          <a:p>
            <a:r>
              <a:rPr lang="en-GB" sz="1600" dirty="0"/>
              <a:t>Additional step if resources permit – BREAKING THE BARRIERS</a:t>
            </a:r>
          </a:p>
        </p:txBody>
      </p:sp>
      <p:sp>
        <p:nvSpPr>
          <p:cNvPr id="2" name="Rectangle 1">
            <a:extLst>
              <a:ext uri="{FF2B5EF4-FFF2-40B4-BE49-F238E27FC236}">
                <a16:creationId xmlns:a16="http://schemas.microsoft.com/office/drawing/2014/main" id="{21871D77-8BB3-2984-8DB6-6D08BDDF0429}"/>
              </a:ext>
            </a:extLst>
          </p:cNvPr>
          <p:cNvSpPr/>
          <p:nvPr/>
        </p:nvSpPr>
        <p:spPr>
          <a:xfrm>
            <a:off x="7530236" y="1597891"/>
            <a:ext cx="1127206" cy="3099816"/>
          </a:xfrm>
          <a:prstGeom prst="rect">
            <a:avLst/>
          </a:prstGeom>
          <a:solidFill>
            <a:srgbClr val="41AF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62963"/>
                </a:solidFill>
              </a:rPr>
              <a:t>Place the list of jobs from activity 3 or 4 at one side of the venue</a:t>
            </a:r>
          </a:p>
        </p:txBody>
      </p:sp>
      <p:sp>
        <p:nvSpPr>
          <p:cNvPr id="4" name="Rectangle 3">
            <a:extLst>
              <a:ext uri="{FF2B5EF4-FFF2-40B4-BE49-F238E27FC236}">
                <a16:creationId xmlns:a16="http://schemas.microsoft.com/office/drawing/2014/main" id="{E6549F03-5787-E19C-46D9-AC9C77917E69}"/>
              </a:ext>
            </a:extLst>
          </p:cNvPr>
          <p:cNvSpPr/>
          <p:nvPr/>
        </p:nvSpPr>
        <p:spPr>
          <a:xfrm>
            <a:off x="381577" y="3730337"/>
            <a:ext cx="1355806" cy="1204767"/>
          </a:xfrm>
          <a:prstGeom prst="rect">
            <a:avLst/>
          </a:prstGeom>
          <a:solidFill>
            <a:srgbClr val="FC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62963"/>
                </a:solidFill>
              </a:rPr>
              <a:t>String with barriers and ideas to break the barriers</a:t>
            </a:r>
          </a:p>
        </p:txBody>
      </p:sp>
      <p:sp>
        <p:nvSpPr>
          <p:cNvPr id="5" name="Rectangle 4">
            <a:extLst>
              <a:ext uri="{FF2B5EF4-FFF2-40B4-BE49-F238E27FC236}">
                <a16:creationId xmlns:a16="http://schemas.microsoft.com/office/drawing/2014/main" id="{9402DC18-BEF6-FD12-6828-790230C17362}"/>
              </a:ext>
            </a:extLst>
          </p:cNvPr>
          <p:cNvSpPr/>
          <p:nvPr/>
        </p:nvSpPr>
        <p:spPr>
          <a:xfrm>
            <a:off x="6044184" y="1366983"/>
            <a:ext cx="146304" cy="3561633"/>
          </a:xfrm>
          <a:prstGeom prst="rect">
            <a:avLst/>
          </a:prstGeom>
          <a:solidFill>
            <a:srgbClr val="FC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FDA6C0C9-5BC1-EBA0-3614-19D6B634E1D8}"/>
              </a:ext>
            </a:extLst>
          </p:cNvPr>
          <p:cNvCxnSpPr>
            <a:cxnSpLocks/>
          </p:cNvCxnSpPr>
          <p:nvPr/>
        </p:nvCxnSpPr>
        <p:spPr>
          <a:xfrm>
            <a:off x="1888259" y="4525078"/>
            <a:ext cx="381981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47FA93E-0CD6-643C-5588-15BB13F6F21B}"/>
              </a:ext>
            </a:extLst>
          </p:cNvPr>
          <p:cNvSpPr/>
          <p:nvPr/>
        </p:nvSpPr>
        <p:spPr>
          <a:xfrm>
            <a:off x="2141416" y="1794381"/>
            <a:ext cx="2327125" cy="2002582"/>
          </a:xfrm>
          <a:prstGeom prst="rect">
            <a:avLst/>
          </a:prstGeom>
          <a:solidFill>
            <a:srgbClr val="EE7B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262963"/>
                </a:solidFill>
              </a:rPr>
              <a:t>Girls stand here after putting all the ideas to the barriers on the string. Ask  them to run to the list of jobs after the cut the string (barriers) with scissors.</a:t>
            </a:r>
          </a:p>
        </p:txBody>
      </p:sp>
      <p:sp>
        <p:nvSpPr>
          <p:cNvPr id="15" name="Multiplication Sign 14">
            <a:extLst>
              <a:ext uri="{FF2B5EF4-FFF2-40B4-BE49-F238E27FC236}">
                <a16:creationId xmlns:a16="http://schemas.microsoft.com/office/drawing/2014/main" id="{E59CD6D1-DED2-C458-08B5-5F7326A91414}"/>
              </a:ext>
            </a:extLst>
          </p:cNvPr>
          <p:cNvSpPr/>
          <p:nvPr/>
        </p:nvSpPr>
        <p:spPr>
          <a:xfrm>
            <a:off x="5383322" y="2283975"/>
            <a:ext cx="1520017" cy="1441852"/>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F68F6311-0444-2D34-1898-3A9E033B31D5}"/>
              </a:ext>
            </a:extLst>
          </p:cNvPr>
          <p:cNvCxnSpPr>
            <a:cxnSpLocks/>
          </p:cNvCxnSpPr>
          <p:nvPr/>
        </p:nvCxnSpPr>
        <p:spPr>
          <a:xfrm flipH="1">
            <a:off x="6487096" y="1081186"/>
            <a:ext cx="676656" cy="13731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AA41FC3-8B2A-A1D1-3B93-AB29F529C706}"/>
              </a:ext>
            </a:extLst>
          </p:cNvPr>
          <p:cNvSpPr txBox="1"/>
          <p:nvPr/>
        </p:nvSpPr>
        <p:spPr>
          <a:xfrm>
            <a:off x="6739403" y="692780"/>
            <a:ext cx="1651414" cy="307777"/>
          </a:xfrm>
          <a:prstGeom prst="rect">
            <a:avLst/>
          </a:prstGeom>
          <a:noFill/>
        </p:spPr>
        <p:txBody>
          <a:bodyPr wrap="none" rtlCol="0">
            <a:spAutoFit/>
          </a:bodyPr>
          <a:lstStyle/>
          <a:p>
            <a:r>
              <a:rPr lang="en-GB" b="1" dirty="0">
                <a:solidFill>
                  <a:srgbClr val="FCBE00"/>
                </a:solidFill>
                <a:latin typeface="+mn-lt"/>
              </a:rPr>
              <a:t>CUT THE STRING!</a:t>
            </a:r>
          </a:p>
        </p:txBody>
      </p:sp>
      <p:cxnSp>
        <p:nvCxnSpPr>
          <p:cNvPr id="25" name="Straight Arrow Connector 24">
            <a:extLst>
              <a:ext uri="{FF2B5EF4-FFF2-40B4-BE49-F238E27FC236}">
                <a16:creationId xmlns:a16="http://schemas.microsoft.com/office/drawing/2014/main" id="{1E67CFD8-EF17-7A32-48FD-8C34E2417EFC}"/>
              </a:ext>
            </a:extLst>
          </p:cNvPr>
          <p:cNvCxnSpPr>
            <a:cxnSpLocks/>
          </p:cNvCxnSpPr>
          <p:nvPr/>
        </p:nvCxnSpPr>
        <p:spPr>
          <a:xfrm>
            <a:off x="4572000" y="3004901"/>
            <a:ext cx="2721229" cy="0"/>
          </a:xfrm>
          <a:prstGeom prst="straightConnector1">
            <a:avLst/>
          </a:prstGeom>
          <a:ln w="57150">
            <a:solidFill>
              <a:srgbClr val="41AFA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27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1" grpId="0" animBg="1"/>
      <p:bldP spid="15"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solidFill>
                  <a:srgbClr val="262963"/>
                </a:solidFill>
              </a:rPr>
              <a:t>ACTIVITY 6: BREAK DOWN THE BARRIERS</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9"/>
            <a:ext cx="8700077" cy="566774"/>
          </a:xfrm>
        </p:spPr>
        <p:txBody>
          <a:bodyPr>
            <a:normAutofit/>
          </a:bodyPr>
          <a:lstStyle/>
          <a:p>
            <a:r>
              <a:rPr lang="en-GB" sz="1600" dirty="0">
                <a:solidFill>
                  <a:srgbClr val="262963"/>
                </a:solidFill>
              </a:rPr>
              <a:t>Additional step if resources permit – BREAKING THE BARRIERS</a:t>
            </a:r>
          </a:p>
        </p:txBody>
      </p:sp>
      <p:pic>
        <p:nvPicPr>
          <p:cNvPr id="9" name="Picture 8" descr="A picture containing text&#10;&#10;Description automatically generated">
            <a:extLst>
              <a:ext uri="{FF2B5EF4-FFF2-40B4-BE49-F238E27FC236}">
                <a16:creationId xmlns:a16="http://schemas.microsoft.com/office/drawing/2014/main" id="{F190359B-18C3-0484-C975-DB4A9145A021}"/>
              </a:ext>
            </a:extLst>
          </p:cNvPr>
          <p:cNvPicPr>
            <a:picLocks noChangeAspect="1"/>
          </p:cNvPicPr>
          <p:nvPr/>
        </p:nvPicPr>
        <p:blipFill>
          <a:blip r:embed="rId2"/>
          <a:stretch>
            <a:fillRect/>
          </a:stretch>
        </p:blipFill>
        <p:spPr>
          <a:xfrm>
            <a:off x="0" y="0"/>
            <a:ext cx="9144000" cy="5143500"/>
          </a:xfrm>
          <a:prstGeom prst="rect">
            <a:avLst/>
          </a:prstGeom>
        </p:spPr>
      </p:pic>
      <p:sp>
        <p:nvSpPr>
          <p:cNvPr id="17" name="Title 11">
            <a:extLst>
              <a:ext uri="{FF2B5EF4-FFF2-40B4-BE49-F238E27FC236}">
                <a16:creationId xmlns:a16="http://schemas.microsoft.com/office/drawing/2014/main" id="{3A573A18-7BCB-7BD4-74D5-E6BD06342908}"/>
              </a:ext>
            </a:extLst>
          </p:cNvPr>
          <p:cNvSpPr txBox="1">
            <a:spLocks/>
          </p:cNvSpPr>
          <p:nvPr/>
        </p:nvSpPr>
        <p:spPr>
          <a:xfrm>
            <a:off x="485775" y="-96981"/>
            <a:ext cx="8496300" cy="994172"/>
          </a:xfrm>
          <a:prstGeom prst="rect">
            <a:avLst/>
          </a:prstGeom>
        </p:spPr>
        <p:txBody>
          <a:bodyPr vert="horz" lIns="91440" tIns="45720" rIns="91440" bIns="45720" rtlCol="0" anchor="ctr">
            <a:normAutofit/>
          </a:bodyPr>
          <a:lstStyle>
            <a:lvl1pPr algn="l" defTabSz="514350" rtl="0" eaLnBrk="1" latinLnBrk="0" hangingPunct="1">
              <a:lnSpc>
                <a:spcPct val="90000"/>
              </a:lnSpc>
              <a:spcBef>
                <a:spcPct val="0"/>
              </a:spcBef>
              <a:buNone/>
              <a:defRPr sz="2475"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Tx/>
              <a:buFontTx/>
            </a:pPr>
            <a:r>
              <a:rPr lang="en-GB" dirty="0">
                <a:solidFill>
                  <a:srgbClr val="262963"/>
                </a:solidFill>
              </a:rPr>
              <a:t>ACTIVITY 6: BREAK DOWN THE BARRIERS</a:t>
            </a:r>
          </a:p>
        </p:txBody>
      </p:sp>
      <p:sp>
        <p:nvSpPr>
          <p:cNvPr id="19" name="Content Placeholder 12">
            <a:extLst>
              <a:ext uri="{FF2B5EF4-FFF2-40B4-BE49-F238E27FC236}">
                <a16:creationId xmlns:a16="http://schemas.microsoft.com/office/drawing/2014/main" id="{D26C5426-5373-BC19-14A1-64C3BD76D6E7}"/>
              </a:ext>
            </a:extLst>
          </p:cNvPr>
          <p:cNvSpPr txBox="1">
            <a:spLocks/>
          </p:cNvSpPr>
          <p:nvPr/>
        </p:nvSpPr>
        <p:spPr>
          <a:xfrm>
            <a:off x="485775" y="618960"/>
            <a:ext cx="8700077" cy="566774"/>
          </a:xfrm>
          <a:prstGeom prst="rect">
            <a:avLst/>
          </a:prstGeom>
        </p:spPr>
        <p:txBody>
          <a:bodyPr vert="horz" lIns="91440" tIns="45720" rIns="91440" bIns="45720" rtlCol="0">
            <a:normAutofit/>
          </a:bodyPr>
          <a:lstStyle>
            <a:lvl1pPr marL="128588" indent="-128588" algn="l" defTabSz="514350" rtl="0" eaLnBrk="1" latinLnBrk="0" hangingPunct="1">
              <a:lnSpc>
                <a:spcPct val="90000"/>
              </a:lnSpc>
              <a:spcBef>
                <a:spcPts val="563"/>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ClrTx/>
            </a:pPr>
            <a:r>
              <a:rPr lang="en-GB" sz="1600" dirty="0">
                <a:solidFill>
                  <a:srgbClr val="262963"/>
                </a:solidFill>
              </a:rPr>
              <a:t>Additional step if resources permit – BREAKING THE BARRIERS</a:t>
            </a:r>
          </a:p>
        </p:txBody>
      </p:sp>
    </p:spTree>
    <p:extLst>
      <p:ext uri="{BB962C8B-B14F-4D97-AF65-F5344CB8AC3E}">
        <p14:creationId xmlns:p14="http://schemas.microsoft.com/office/powerpoint/2010/main" val="863925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7: WHAT COULD WE DO?</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Step1: Discuss what they already experienced in Girl Guiding/Girl Scouting that can help develop STEM interests and skills, what would they like to keep doing, what new activities they would like to try out</a:t>
            </a:r>
          </a:p>
        </p:txBody>
      </p:sp>
      <p:pic>
        <p:nvPicPr>
          <p:cNvPr id="4" name="Picture 3" descr="Table&#10;&#10;Description automatically generated">
            <a:extLst>
              <a:ext uri="{FF2B5EF4-FFF2-40B4-BE49-F238E27FC236}">
                <a16:creationId xmlns:a16="http://schemas.microsoft.com/office/drawing/2014/main" id="{03CDC60B-9AAE-1E5F-F49F-7207E12B2004}"/>
              </a:ext>
            </a:extLst>
          </p:cNvPr>
          <p:cNvPicPr>
            <a:picLocks noChangeAspect="1"/>
          </p:cNvPicPr>
          <p:nvPr/>
        </p:nvPicPr>
        <p:blipFill>
          <a:blip r:embed="rId2"/>
          <a:stretch>
            <a:fillRect/>
          </a:stretch>
        </p:blipFill>
        <p:spPr>
          <a:xfrm>
            <a:off x="6839213" y="1752462"/>
            <a:ext cx="2137876" cy="3022738"/>
          </a:xfrm>
          <a:prstGeom prst="rect">
            <a:avLst/>
          </a:prstGeom>
        </p:spPr>
      </p:pic>
      <p:pic>
        <p:nvPicPr>
          <p:cNvPr id="7" name="Picture 6" descr="A picture containing person, outdoor, ground, sitting&#10;&#10;Description automatically generated">
            <a:extLst>
              <a:ext uri="{FF2B5EF4-FFF2-40B4-BE49-F238E27FC236}">
                <a16:creationId xmlns:a16="http://schemas.microsoft.com/office/drawing/2014/main" id="{61CAC6AE-F4CD-04EA-4AF3-1F2D4F12952E}"/>
              </a:ext>
            </a:extLst>
          </p:cNvPr>
          <p:cNvPicPr>
            <a:picLocks noChangeAspect="1"/>
          </p:cNvPicPr>
          <p:nvPr/>
        </p:nvPicPr>
        <p:blipFill>
          <a:blip r:embed="rId3"/>
          <a:stretch>
            <a:fillRect/>
          </a:stretch>
        </p:blipFill>
        <p:spPr>
          <a:xfrm>
            <a:off x="600212" y="1792148"/>
            <a:ext cx="2078938" cy="1559204"/>
          </a:xfrm>
          <a:prstGeom prst="rect">
            <a:avLst/>
          </a:prstGeom>
        </p:spPr>
      </p:pic>
      <p:pic>
        <p:nvPicPr>
          <p:cNvPr id="10" name="Picture 9" descr="Timeline&#10;&#10;Description automatically generated">
            <a:extLst>
              <a:ext uri="{FF2B5EF4-FFF2-40B4-BE49-F238E27FC236}">
                <a16:creationId xmlns:a16="http://schemas.microsoft.com/office/drawing/2014/main" id="{3A035076-17C6-784A-0E22-FFEE28468BAD}"/>
              </a:ext>
            </a:extLst>
          </p:cNvPr>
          <p:cNvPicPr>
            <a:picLocks noChangeAspect="1"/>
          </p:cNvPicPr>
          <p:nvPr/>
        </p:nvPicPr>
        <p:blipFill>
          <a:blip r:embed="rId4"/>
          <a:stretch>
            <a:fillRect/>
          </a:stretch>
        </p:blipFill>
        <p:spPr>
          <a:xfrm>
            <a:off x="3162125" y="2225964"/>
            <a:ext cx="3487455" cy="1948872"/>
          </a:xfrm>
          <a:prstGeom prst="rect">
            <a:avLst/>
          </a:prstGeom>
        </p:spPr>
      </p:pic>
      <p:pic>
        <p:nvPicPr>
          <p:cNvPr id="3" name="Picture 2">
            <a:extLst>
              <a:ext uri="{FF2B5EF4-FFF2-40B4-BE49-F238E27FC236}">
                <a16:creationId xmlns:a16="http://schemas.microsoft.com/office/drawing/2014/main" id="{54C78210-1F98-B5E6-3F1A-FCB68ACC36E1}"/>
              </a:ext>
            </a:extLst>
          </p:cNvPr>
          <p:cNvPicPr>
            <a:picLocks noChangeAspect="1"/>
          </p:cNvPicPr>
          <p:nvPr/>
        </p:nvPicPr>
        <p:blipFill>
          <a:blip r:embed="rId5"/>
          <a:stretch>
            <a:fillRect/>
          </a:stretch>
        </p:blipFill>
        <p:spPr>
          <a:xfrm>
            <a:off x="357767" y="3504262"/>
            <a:ext cx="2614725" cy="1470783"/>
          </a:xfrm>
          <a:prstGeom prst="rect">
            <a:avLst/>
          </a:prstGeom>
        </p:spPr>
      </p:pic>
    </p:spTree>
    <p:extLst>
      <p:ext uri="{BB962C8B-B14F-4D97-AF65-F5344CB8AC3E}">
        <p14:creationId xmlns:p14="http://schemas.microsoft.com/office/powerpoint/2010/main" val="1144645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ACTIVITY 7: WHAT COULD WE DO?</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800208"/>
            <a:ext cx="8700077" cy="3773093"/>
          </a:xfrm>
        </p:spPr>
        <p:txBody>
          <a:bodyPr>
            <a:normAutofit/>
          </a:bodyPr>
          <a:lstStyle/>
          <a:p>
            <a:r>
              <a:rPr lang="en-GB" sz="1600" dirty="0"/>
              <a:t>Step2: Discuss what they think Girl Guides/Girl Scouts can do to help break the barriers that prevent girls and young women from participating in STEM in their country</a:t>
            </a:r>
            <a:r>
              <a:rPr lang="en-GB" sz="1600"/>
              <a:t>/community</a:t>
            </a:r>
            <a:endParaRPr lang="en-GB" sz="1600" dirty="0"/>
          </a:p>
        </p:txBody>
      </p:sp>
      <p:pic>
        <p:nvPicPr>
          <p:cNvPr id="17" name="Picture 16" descr="A picture containing person, indoor&#10;&#10;Description automatically generated">
            <a:extLst>
              <a:ext uri="{FF2B5EF4-FFF2-40B4-BE49-F238E27FC236}">
                <a16:creationId xmlns:a16="http://schemas.microsoft.com/office/drawing/2014/main" id="{25C549EE-F778-57CB-5AA9-0BADAD9C4FFB}"/>
              </a:ext>
            </a:extLst>
          </p:cNvPr>
          <p:cNvPicPr>
            <a:picLocks noChangeAspect="1"/>
          </p:cNvPicPr>
          <p:nvPr/>
        </p:nvPicPr>
        <p:blipFill rotWithShape="1">
          <a:blip r:embed="rId2"/>
          <a:srcRect t="9520"/>
          <a:stretch/>
        </p:blipFill>
        <p:spPr>
          <a:xfrm>
            <a:off x="6523426" y="1794380"/>
            <a:ext cx="2500501" cy="3016607"/>
          </a:xfrm>
          <a:prstGeom prst="rect">
            <a:avLst/>
          </a:prstGeom>
        </p:spPr>
      </p:pic>
      <p:pic>
        <p:nvPicPr>
          <p:cNvPr id="18" name="Picture 17">
            <a:extLst>
              <a:ext uri="{FF2B5EF4-FFF2-40B4-BE49-F238E27FC236}">
                <a16:creationId xmlns:a16="http://schemas.microsoft.com/office/drawing/2014/main" id="{634D0235-58FE-667B-B0BB-C1C6A4F1021D}"/>
              </a:ext>
            </a:extLst>
          </p:cNvPr>
          <p:cNvPicPr>
            <a:picLocks noChangeAspect="1"/>
          </p:cNvPicPr>
          <p:nvPr/>
        </p:nvPicPr>
        <p:blipFill rotWithShape="1">
          <a:blip r:embed="rId3"/>
          <a:srcRect b="12676"/>
          <a:stretch/>
        </p:blipFill>
        <p:spPr>
          <a:xfrm>
            <a:off x="323850" y="1659522"/>
            <a:ext cx="3032034" cy="1489333"/>
          </a:xfrm>
          <a:prstGeom prst="rect">
            <a:avLst/>
          </a:prstGeom>
        </p:spPr>
      </p:pic>
      <p:pic>
        <p:nvPicPr>
          <p:cNvPr id="20" name="Picture 19" descr="Graphical user interface, application, table&#10;&#10;Description automatically generated">
            <a:extLst>
              <a:ext uri="{FF2B5EF4-FFF2-40B4-BE49-F238E27FC236}">
                <a16:creationId xmlns:a16="http://schemas.microsoft.com/office/drawing/2014/main" id="{AA309B00-3F0C-8B90-13DF-2E87C0F1969C}"/>
              </a:ext>
            </a:extLst>
          </p:cNvPr>
          <p:cNvPicPr>
            <a:picLocks noChangeAspect="1"/>
          </p:cNvPicPr>
          <p:nvPr/>
        </p:nvPicPr>
        <p:blipFill>
          <a:blip r:embed="rId4"/>
          <a:stretch>
            <a:fillRect/>
          </a:stretch>
        </p:blipFill>
        <p:spPr>
          <a:xfrm>
            <a:off x="3460474" y="2051445"/>
            <a:ext cx="2842208" cy="2502475"/>
          </a:xfrm>
          <a:prstGeom prst="rect">
            <a:avLst/>
          </a:prstGeom>
        </p:spPr>
      </p:pic>
      <p:pic>
        <p:nvPicPr>
          <p:cNvPr id="3" name="Picture 2">
            <a:extLst>
              <a:ext uri="{FF2B5EF4-FFF2-40B4-BE49-F238E27FC236}">
                <a16:creationId xmlns:a16="http://schemas.microsoft.com/office/drawing/2014/main" id="{2DB87E37-985B-295B-7E72-F3CB24EEF2FF}"/>
              </a:ext>
            </a:extLst>
          </p:cNvPr>
          <p:cNvPicPr>
            <a:picLocks noChangeAspect="1"/>
          </p:cNvPicPr>
          <p:nvPr/>
        </p:nvPicPr>
        <p:blipFill>
          <a:blip r:embed="rId5"/>
          <a:stretch>
            <a:fillRect/>
          </a:stretch>
        </p:blipFill>
        <p:spPr>
          <a:xfrm>
            <a:off x="323850" y="3302682"/>
            <a:ext cx="3032034" cy="1705519"/>
          </a:xfrm>
          <a:prstGeom prst="rect">
            <a:avLst/>
          </a:prstGeom>
        </p:spPr>
      </p:pic>
    </p:spTree>
    <p:extLst>
      <p:ext uri="{BB962C8B-B14F-4D97-AF65-F5344CB8AC3E}">
        <p14:creationId xmlns:p14="http://schemas.microsoft.com/office/powerpoint/2010/main" val="531326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197098" y="0"/>
            <a:ext cx="8496300" cy="994172"/>
          </a:xfrm>
        </p:spPr>
        <p:txBody>
          <a:bodyPr/>
          <a:lstStyle/>
          <a:p>
            <a:r>
              <a:rPr lang="en-GB" dirty="0"/>
              <a:t>After activities – ONLINE FEEDBACK FORM</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197098" y="994172"/>
            <a:ext cx="4683748" cy="677608"/>
          </a:xfrm>
        </p:spPr>
        <p:txBody>
          <a:bodyPr>
            <a:normAutofit/>
          </a:bodyPr>
          <a:lstStyle/>
          <a:p>
            <a:pPr marL="0" indent="0">
              <a:buNone/>
            </a:pPr>
            <a:r>
              <a:rPr lang="en-GB" sz="1800" u="sng" dirty="0">
                <a:solidFill>
                  <a:srgbClr val="FCBE00"/>
                </a:solidFill>
                <a:effectLst/>
                <a:latin typeface="Lato Light" panose="020F0502020204030203" pitchFamily="34" charset="0"/>
                <a:ea typeface="DengXian" panose="02010600030101010101" pitchFamily="2" charset="-122"/>
                <a:cs typeface="Arial" panose="020B0604020202020204" pitchFamily="34" charset="0"/>
                <a:hlinkClick r:id="rId2">
                  <a:extLst>
                    <a:ext uri="{A12FA001-AC4F-418D-AE19-62706E023703}">
                      <ahyp:hlinkClr xmlns:ahyp="http://schemas.microsoft.com/office/drawing/2018/hyperlinkcolor" val="tx"/>
                    </a:ext>
                  </a:extLst>
                </a:hlinkClick>
              </a:rPr>
              <a:t>https://forms.office.com/r/6MhMBXF3qT</a:t>
            </a:r>
            <a:endParaRPr lang="en-GB" sz="2000" dirty="0">
              <a:solidFill>
                <a:srgbClr val="FCBE00"/>
              </a:solidFill>
            </a:endParaRPr>
          </a:p>
        </p:txBody>
      </p:sp>
      <p:sp>
        <p:nvSpPr>
          <p:cNvPr id="5" name="Slide Number Placeholder 4">
            <a:extLst>
              <a:ext uri="{FF2B5EF4-FFF2-40B4-BE49-F238E27FC236}">
                <a16:creationId xmlns:a16="http://schemas.microsoft.com/office/drawing/2014/main" id="{96329B9C-3204-A9EF-93E3-AE3BA658BCF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pic>
        <p:nvPicPr>
          <p:cNvPr id="4" name="Picture 3" descr="Qr code&#10;&#10;Description automatically generated">
            <a:extLst>
              <a:ext uri="{FF2B5EF4-FFF2-40B4-BE49-F238E27FC236}">
                <a16:creationId xmlns:a16="http://schemas.microsoft.com/office/drawing/2014/main" id="{B60E6EB4-B8DD-A596-34E2-CCDECB1C665C}"/>
              </a:ext>
            </a:extLst>
          </p:cNvPr>
          <p:cNvPicPr>
            <a:picLocks noChangeAspect="1"/>
          </p:cNvPicPr>
          <p:nvPr/>
        </p:nvPicPr>
        <p:blipFill>
          <a:blip r:embed="rId3"/>
          <a:stretch>
            <a:fillRect/>
          </a:stretch>
        </p:blipFill>
        <p:spPr>
          <a:xfrm>
            <a:off x="6325218" y="211282"/>
            <a:ext cx="1206368" cy="1206368"/>
          </a:xfrm>
          <a:prstGeom prst="rect">
            <a:avLst/>
          </a:prstGeom>
        </p:spPr>
      </p:pic>
      <p:pic>
        <p:nvPicPr>
          <p:cNvPr id="9" name="Picture 8">
            <a:extLst>
              <a:ext uri="{FF2B5EF4-FFF2-40B4-BE49-F238E27FC236}">
                <a16:creationId xmlns:a16="http://schemas.microsoft.com/office/drawing/2014/main" id="{A87B1923-B971-8BBB-257F-CAD89B6E35A0}"/>
              </a:ext>
            </a:extLst>
          </p:cNvPr>
          <p:cNvPicPr>
            <a:picLocks noChangeAspect="1"/>
          </p:cNvPicPr>
          <p:nvPr/>
        </p:nvPicPr>
        <p:blipFill rotWithShape="1">
          <a:blip r:embed="rId4"/>
          <a:srcRect t="14007" r="2155" b="7315"/>
          <a:stretch/>
        </p:blipFill>
        <p:spPr>
          <a:xfrm>
            <a:off x="323272" y="1671780"/>
            <a:ext cx="7208314" cy="3260438"/>
          </a:xfrm>
          <a:prstGeom prst="rect">
            <a:avLst/>
          </a:prstGeom>
        </p:spPr>
      </p:pic>
      <p:sp>
        <p:nvSpPr>
          <p:cNvPr id="11" name="Arrow: Left 10">
            <a:extLst>
              <a:ext uri="{FF2B5EF4-FFF2-40B4-BE49-F238E27FC236}">
                <a16:creationId xmlns:a16="http://schemas.microsoft.com/office/drawing/2014/main" id="{742DB306-F697-B1BA-BBE4-B5BF53803E10}"/>
              </a:ext>
            </a:extLst>
          </p:cNvPr>
          <p:cNvSpPr/>
          <p:nvPr/>
        </p:nvSpPr>
        <p:spPr>
          <a:xfrm rot="20177980">
            <a:off x="6711157" y="3995497"/>
            <a:ext cx="1956816" cy="463358"/>
          </a:xfrm>
          <a:prstGeom prst="leftArrow">
            <a:avLst/>
          </a:prstGeom>
          <a:solidFill>
            <a:srgbClr val="FC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1847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220988" y="37826"/>
            <a:ext cx="7886700" cy="994172"/>
          </a:xfrm>
        </p:spPr>
        <p:txBody>
          <a:bodyPr/>
          <a:lstStyle/>
          <a:p>
            <a:r>
              <a:rPr lang="en-GB" dirty="0"/>
              <a:t>After activities – ONLINE FEEDBACK FORM</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4294967295"/>
          </p:nvPr>
        </p:nvSpPr>
        <p:spPr>
          <a:xfrm>
            <a:off x="551495" y="807426"/>
            <a:ext cx="4684713" cy="677863"/>
          </a:xfrm>
        </p:spPr>
        <p:txBody>
          <a:bodyPr>
            <a:normAutofit/>
          </a:bodyPr>
          <a:lstStyle/>
          <a:p>
            <a:pPr marL="0" indent="0">
              <a:buNone/>
            </a:pPr>
            <a:r>
              <a:rPr lang="en-GB" sz="1800" u="sng" dirty="0">
                <a:solidFill>
                  <a:srgbClr val="FCBE00"/>
                </a:solidFill>
                <a:effectLst/>
                <a:latin typeface="Lato Light" panose="020F0502020204030203" pitchFamily="34" charset="0"/>
                <a:ea typeface="DengXian" panose="02010600030101010101" pitchFamily="2" charset="-122"/>
                <a:cs typeface="Arial" panose="020B0604020202020204" pitchFamily="34" charset="0"/>
                <a:hlinkClick r:id="rId2">
                  <a:extLst>
                    <a:ext uri="{A12FA001-AC4F-418D-AE19-62706E023703}">
                      <ahyp:hlinkClr xmlns:ahyp="http://schemas.microsoft.com/office/drawing/2018/hyperlinkcolor" val="tx"/>
                    </a:ext>
                  </a:extLst>
                </a:hlinkClick>
              </a:rPr>
              <a:t>https://forms.office.com/r/6MhMBXF3qT</a:t>
            </a:r>
            <a:endParaRPr lang="en-GB" sz="2000" dirty="0">
              <a:solidFill>
                <a:srgbClr val="FCBE00"/>
              </a:solidFill>
            </a:endParaRPr>
          </a:p>
        </p:txBody>
      </p:sp>
      <p:pic>
        <p:nvPicPr>
          <p:cNvPr id="4" name="Picture 3" descr="Qr code&#10;&#10;Description automatically generated">
            <a:extLst>
              <a:ext uri="{FF2B5EF4-FFF2-40B4-BE49-F238E27FC236}">
                <a16:creationId xmlns:a16="http://schemas.microsoft.com/office/drawing/2014/main" id="{B60E6EB4-B8DD-A596-34E2-CCDECB1C665C}"/>
              </a:ext>
            </a:extLst>
          </p:cNvPr>
          <p:cNvPicPr>
            <a:picLocks noChangeAspect="1"/>
          </p:cNvPicPr>
          <p:nvPr/>
        </p:nvPicPr>
        <p:blipFill>
          <a:blip r:embed="rId3"/>
          <a:stretch>
            <a:fillRect/>
          </a:stretch>
        </p:blipFill>
        <p:spPr>
          <a:xfrm>
            <a:off x="6819455" y="230020"/>
            <a:ext cx="1206368" cy="1206368"/>
          </a:xfrm>
          <a:prstGeom prst="rect">
            <a:avLst/>
          </a:prstGeom>
        </p:spPr>
      </p:pic>
      <p:pic>
        <p:nvPicPr>
          <p:cNvPr id="3" name="Picture 2">
            <a:extLst>
              <a:ext uri="{FF2B5EF4-FFF2-40B4-BE49-F238E27FC236}">
                <a16:creationId xmlns:a16="http://schemas.microsoft.com/office/drawing/2014/main" id="{E14A86E9-9F71-7DE3-16BF-6ABD4EEFED54}"/>
              </a:ext>
            </a:extLst>
          </p:cNvPr>
          <p:cNvPicPr>
            <a:picLocks noChangeAspect="1"/>
          </p:cNvPicPr>
          <p:nvPr/>
        </p:nvPicPr>
        <p:blipFill rotWithShape="1">
          <a:blip r:embed="rId4"/>
          <a:srcRect l="18889" t="15624" r="18990" b="7315"/>
          <a:stretch/>
        </p:blipFill>
        <p:spPr>
          <a:xfrm>
            <a:off x="275024" y="1314379"/>
            <a:ext cx="5237656" cy="3654785"/>
          </a:xfrm>
          <a:prstGeom prst="rect">
            <a:avLst/>
          </a:prstGeom>
        </p:spPr>
      </p:pic>
      <p:sp>
        <p:nvSpPr>
          <p:cNvPr id="11" name="Arrow: Left 10">
            <a:extLst>
              <a:ext uri="{FF2B5EF4-FFF2-40B4-BE49-F238E27FC236}">
                <a16:creationId xmlns:a16="http://schemas.microsoft.com/office/drawing/2014/main" id="{742DB306-F697-B1BA-BBE4-B5BF53803E10}"/>
              </a:ext>
            </a:extLst>
          </p:cNvPr>
          <p:cNvSpPr/>
          <p:nvPr/>
        </p:nvSpPr>
        <p:spPr>
          <a:xfrm rot="7753351">
            <a:off x="2808333" y="1860206"/>
            <a:ext cx="1441524" cy="463358"/>
          </a:xfrm>
          <a:prstGeom prst="leftArrow">
            <a:avLst/>
          </a:prstGeom>
          <a:solidFill>
            <a:srgbClr val="FC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12">
            <a:extLst>
              <a:ext uri="{FF2B5EF4-FFF2-40B4-BE49-F238E27FC236}">
                <a16:creationId xmlns:a16="http://schemas.microsoft.com/office/drawing/2014/main" id="{A999CFB8-21BA-2B3F-AFDB-259DFF4E91CE}"/>
              </a:ext>
            </a:extLst>
          </p:cNvPr>
          <p:cNvSpPr txBox="1">
            <a:spLocks/>
          </p:cNvSpPr>
          <p:nvPr/>
        </p:nvSpPr>
        <p:spPr>
          <a:xfrm>
            <a:off x="5646061" y="1655331"/>
            <a:ext cx="3306349" cy="3258149"/>
          </a:xfrm>
          <a:prstGeom prst="rect">
            <a:avLst/>
          </a:prstGeom>
        </p:spPr>
        <p:txBody>
          <a:bodyPr vert="horz" lIns="91440" tIns="45720" rIns="91440" bIns="45720" rtlCol="0">
            <a:normAutofit fontScale="92500" lnSpcReduction="20000"/>
          </a:bodyPr>
          <a:lstStyle>
            <a:lvl1pPr marL="128588" indent="-128588" algn="l" defTabSz="514350" rtl="0" eaLnBrk="1" latinLnBrk="0" hangingPunct="1">
              <a:lnSpc>
                <a:spcPct val="90000"/>
              </a:lnSpc>
              <a:spcBef>
                <a:spcPts val="563"/>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642938"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90011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buClrTx/>
            </a:pPr>
            <a:r>
              <a:rPr lang="en-GB" sz="1600" dirty="0"/>
              <a:t>Copy of questions available as reference before you start filling up online</a:t>
            </a:r>
          </a:p>
          <a:p>
            <a:pPr>
              <a:buClrTx/>
            </a:pPr>
            <a:r>
              <a:rPr lang="en-GB" sz="1600" dirty="0"/>
              <a:t>Select preferred language to input your responses (WAGGGS official languages)</a:t>
            </a:r>
          </a:p>
          <a:p>
            <a:pPr>
              <a:buClrTx/>
            </a:pPr>
            <a:r>
              <a:rPr lang="en-GB" sz="1600" dirty="0"/>
              <a:t>If your Member Organisation thinks it will be more helpful for your leaders to read the form in your local language, please discuss with Grace. You will need to provide the translations for the feedback form for us to key in the questions to the form in your language</a:t>
            </a:r>
          </a:p>
          <a:p>
            <a:pPr>
              <a:buClrTx/>
            </a:pPr>
            <a:r>
              <a:rPr lang="en-GB" sz="1600" dirty="0"/>
              <a:t>We can accept responses in languages that can be translated by Google/online</a:t>
            </a:r>
          </a:p>
        </p:txBody>
      </p:sp>
    </p:spTree>
    <p:extLst>
      <p:ext uri="{BB962C8B-B14F-4D97-AF65-F5344CB8AC3E}">
        <p14:creationId xmlns:p14="http://schemas.microsoft.com/office/powerpoint/2010/main" val="285892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26" y="78576"/>
            <a:ext cx="7886700" cy="804455"/>
          </a:xfrm>
        </p:spPr>
        <p:txBody>
          <a:bodyPr/>
          <a:lstStyle/>
          <a:p>
            <a:r>
              <a:rPr lang="en-MY" dirty="0"/>
              <a:t>Tips</a:t>
            </a:r>
          </a:p>
        </p:txBody>
      </p:sp>
      <p:sp>
        <p:nvSpPr>
          <p:cNvPr id="3" name="Content Placeholder 2"/>
          <p:cNvSpPr>
            <a:spLocks noGrp="1"/>
          </p:cNvSpPr>
          <p:nvPr>
            <p:ph idx="1"/>
          </p:nvPr>
        </p:nvSpPr>
        <p:spPr>
          <a:xfrm>
            <a:off x="330926" y="883031"/>
            <a:ext cx="8545219" cy="4080855"/>
          </a:xfrm>
        </p:spPr>
        <p:txBody>
          <a:bodyPr>
            <a:normAutofit fontScale="92500" lnSpcReduction="10000"/>
          </a:bodyPr>
          <a:lstStyle/>
          <a:p>
            <a:pPr marL="385763" indent="-385763">
              <a:buAutoNum type="arabicPeriod"/>
            </a:pPr>
            <a:r>
              <a:rPr lang="en-MY" sz="2000" dirty="0"/>
              <a:t>Use common sense and decide the best way to get responses from your group</a:t>
            </a:r>
          </a:p>
          <a:p>
            <a:pPr marL="385763" indent="-385763">
              <a:buAutoNum type="arabicPeriod"/>
            </a:pPr>
            <a:r>
              <a:rPr lang="en-MY" sz="2000" dirty="0"/>
              <a:t>You don’t have to follow the activity steps 100%. It is OK as long as you are able to get responses to each of the questions</a:t>
            </a:r>
          </a:p>
          <a:p>
            <a:pPr marL="385763" indent="-385763">
              <a:buAutoNum type="arabicPeriod"/>
            </a:pPr>
            <a:r>
              <a:rPr lang="en-MY" sz="2000" dirty="0"/>
              <a:t>Remember to record these too:</a:t>
            </a:r>
          </a:p>
          <a:p>
            <a:pPr lvl="1"/>
            <a:r>
              <a:rPr lang="en-MY" sz="2000" dirty="0"/>
              <a:t>number of participants (girls and/or boys)</a:t>
            </a:r>
          </a:p>
          <a:p>
            <a:pPr lvl="1"/>
            <a:r>
              <a:rPr lang="en-MY" sz="2000" dirty="0"/>
              <a:t>lowest age in the group</a:t>
            </a:r>
          </a:p>
          <a:p>
            <a:pPr lvl="1"/>
            <a:r>
              <a:rPr lang="en-MY" sz="2000" dirty="0"/>
              <a:t>highest age in the group</a:t>
            </a:r>
          </a:p>
          <a:p>
            <a:pPr lvl="1"/>
            <a:r>
              <a:rPr lang="en-MY" sz="2000" dirty="0"/>
              <a:t>where your audience comes from (city/rural/both)</a:t>
            </a:r>
          </a:p>
          <a:p>
            <a:pPr marL="385763" indent="-385763">
              <a:buAutoNum type="arabicPeriod"/>
            </a:pPr>
            <a:r>
              <a:rPr lang="en-MY" sz="2000" dirty="0"/>
              <a:t>Photo/video sharing – please upload to a cloud server (Google Drive, OneDrive, Dropbox, iCloud, WeTransfer etc) and paste the link in the online feedback form. Make sure it is set to “anyone can view or edit” to enable WAGGGS to access. (Please obtain photo/video permission from the parents of participants under 18 years old as you will be signing the consent to WAGGGS on behalf of them)</a:t>
            </a:r>
          </a:p>
        </p:txBody>
      </p:sp>
    </p:spTree>
    <p:extLst>
      <p:ext uri="{BB962C8B-B14F-4D97-AF65-F5344CB8AC3E}">
        <p14:creationId xmlns:p14="http://schemas.microsoft.com/office/powerpoint/2010/main" val="226884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465505" y="89797"/>
            <a:ext cx="8496300" cy="994172"/>
          </a:xfrm>
        </p:spPr>
        <p:txBody>
          <a:bodyPr/>
          <a:lstStyle/>
          <a:p>
            <a:r>
              <a:rPr lang="en-GB" dirty="0"/>
              <a:t>CERTIFICATES</a:t>
            </a:r>
          </a:p>
        </p:txBody>
      </p:sp>
      <p:sp>
        <p:nvSpPr>
          <p:cNvPr id="5" name="Slide Number Placeholder 4">
            <a:extLst>
              <a:ext uri="{FF2B5EF4-FFF2-40B4-BE49-F238E27FC236}">
                <a16:creationId xmlns:a16="http://schemas.microsoft.com/office/drawing/2014/main" id="{96329B9C-3204-A9EF-93E3-AE3BA658BCF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pic>
        <p:nvPicPr>
          <p:cNvPr id="7" name="Picture 6" descr="Calendar&#10;&#10;Description automatically generated">
            <a:extLst>
              <a:ext uri="{FF2B5EF4-FFF2-40B4-BE49-F238E27FC236}">
                <a16:creationId xmlns:a16="http://schemas.microsoft.com/office/drawing/2014/main" id="{13D5C04E-4F9A-B2D6-BAC1-93D5EBC3E01E}"/>
              </a:ext>
            </a:extLst>
          </p:cNvPr>
          <p:cNvPicPr>
            <a:picLocks noChangeAspect="1"/>
          </p:cNvPicPr>
          <p:nvPr/>
        </p:nvPicPr>
        <p:blipFill>
          <a:blip r:embed="rId2"/>
          <a:stretch>
            <a:fillRect/>
          </a:stretch>
        </p:blipFill>
        <p:spPr>
          <a:xfrm>
            <a:off x="465505" y="1472751"/>
            <a:ext cx="3979743" cy="2815936"/>
          </a:xfrm>
          <a:prstGeom prst="rect">
            <a:avLst/>
          </a:prstGeom>
        </p:spPr>
      </p:pic>
      <p:pic>
        <p:nvPicPr>
          <p:cNvPr id="10" name="Picture 9" descr="Calendar&#10;&#10;Description automatically generated">
            <a:extLst>
              <a:ext uri="{FF2B5EF4-FFF2-40B4-BE49-F238E27FC236}">
                <a16:creationId xmlns:a16="http://schemas.microsoft.com/office/drawing/2014/main" id="{EBB5C1F5-9473-9EAA-F4A1-8FF4B75C12F2}"/>
              </a:ext>
            </a:extLst>
          </p:cNvPr>
          <p:cNvPicPr>
            <a:picLocks noChangeAspect="1"/>
          </p:cNvPicPr>
          <p:nvPr/>
        </p:nvPicPr>
        <p:blipFill>
          <a:blip r:embed="rId3"/>
          <a:stretch>
            <a:fillRect/>
          </a:stretch>
        </p:blipFill>
        <p:spPr>
          <a:xfrm>
            <a:off x="4864202" y="1472750"/>
            <a:ext cx="3979744" cy="2815937"/>
          </a:xfrm>
          <a:prstGeom prst="rect">
            <a:avLst/>
          </a:prstGeom>
        </p:spPr>
      </p:pic>
      <p:sp>
        <p:nvSpPr>
          <p:cNvPr id="14" name="TextBox 13">
            <a:extLst>
              <a:ext uri="{FF2B5EF4-FFF2-40B4-BE49-F238E27FC236}">
                <a16:creationId xmlns:a16="http://schemas.microsoft.com/office/drawing/2014/main" id="{996D7946-300A-CA64-CB0B-64709A8FE72B}"/>
              </a:ext>
            </a:extLst>
          </p:cNvPr>
          <p:cNvSpPr txBox="1"/>
          <p:nvPr/>
        </p:nvSpPr>
        <p:spPr>
          <a:xfrm rot="20188947">
            <a:off x="3042745" y="2427323"/>
            <a:ext cx="3223959" cy="1200329"/>
          </a:xfrm>
          <a:prstGeom prst="rect">
            <a:avLst/>
          </a:prstGeom>
          <a:noFill/>
        </p:spPr>
        <p:txBody>
          <a:bodyPr wrap="none" rtlCol="0">
            <a:spAutoFit/>
          </a:bodyPr>
          <a:lstStyle/>
          <a:p>
            <a:r>
              <a:rPr lang="en-GB" sz="7200" dirty="0">
                <a:solidFill>
                  <a:srgbClr val="FCBE00"/>
                </a:solidFill>
                <a:latin typeface="+mj-lt"/>
              </a:rPr>
              <a:t>SAMPLE!</a:t>
            </a:r>
          </a:p>
        </p:txBody>
      </p:sp>
    </p:spTree>
    <p:extLst>
      <p:ext uri="{BB962C8B-B14F-4D97-AF65-F5344CB8AC3E}">
        <p14:creationId xmlns:p14="http://schemas.microsoft.com/office/powerpoint/2010/main" val="1373320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703"/>
            <a:ext cx="7886700" cy="804455"/>
          </a:xfrm>
        </p:spPr>
        <p:txBody>
          <a:bodyPr/>
          <a:lstStyle/>
          <a:p>
            <a:r>
              <a:rPr lang="en-MY" dirty="0"/>
              <a:t>How can we support you?</a:t>
            </a:r>
          </a:p>
        </p:txBody>
      </p:sp>
      <p:sp>
        <p:nvSpPr>
          <p:cNvPr id="3" name="Content Placeholder 2"/>
          <p:cNvSpPr>
            <a:spLocks noGrp="1"/>
          </p:cNvSpPr>
          <p:nvPr>
            <p:ph idx="1"/>
          </p:nvPr>
        </p:nvSpPr>
        <p:spPr>
          <a:xfrm>
            <a:off x="628649" y="966158"/>
            <a:ext cx="8247495" cy="3929115"/>
          </a:xfrm>
        </p:spPr>
        <p:txBody>
          <a:bodyPr>
            <a:normAutofit fontScale="92500" lnSpcReduction="10000"/>
          </a:bodyPr>
          <a:lstStyle/>
          <a:p>
            <a:pPr marL="385763" indent="-385763">
              <a:buAutoNum type="arabicPeriod"/>
            </a:pPr>
            <a:r>
              <a:rPr lang="en-MY" sz="2000" dirty="0"/>
              <a:t>Provide design copies of the materials and social media graphics if you wish to use in your own language</a:t>
            </a:r>
          </a:p>
          <a:p>
            <a:pPr marL="385763" indent="-385763">
              <a:buAutoNum type="arabicPeriod"/>
            </a:pPr>
            <a:r>
              <a:rPr lang="en-MY" sz="2000" dirty="0"/>
              <a:t>Enable option of your local language in the online feedback form for leaders (Provided the language option is available in Microsoft Forms. You will need to provide the translation for us to input)</a:t>
            </a:r>
          </a:p>
          <a:p>
            <a:pPr marL="385763" indent="-385763">
              <a:buAutoNum type="arabicPeriod"/>
            </a:pPr>
            <a:r>
              <a:rPr lang="en-MY" sz="2000" dirty="0"/>
              <a:t>We can accept responses in languages that can be translated by Google/online</a:t>
            </a:r>
          </a:p>
          <a:p>
            <a:pPr marL="385763" indent="-385763">
              <a:buAutoNum type="arabicPeriod"/>
            </a:pPr>
            <a:r>
              <a:rPr lang="en-MY" sz="2000" dirty="0"/>
              <a:t>Provide this presentation for you to use with your leaders</a:t>
            </a:r>
          </a:p>
          <a:p>
            <a:pPr marL="385763" indent="-385763">
              <a:buAutoNum type="arabicPeriod"/>
            </a:pPr>
            <a:r>
              <a:rPr lang="en-MY" sz="2000" dirty="0"/>
              <a:t>Train your leaders to conduct the consultation activities (if necessary)</a:t>
            </a:r>
          </a:p>
          <a:p>
            <a:pPr marL="385763" indent="-385763">
              <a:buAutoNum type="arabicPeriod"/>
            </a:pPr>
            <a:endParaRPr lang="en-MY" sz="2000" dirty="0"/>
          </a:p>
          <a:p>
            <a:pPr marL="0" indent="0" algn="ctr">
              <a:buNone/>
            </a:pPr>
            <a:endParaRPr lang="en-MY" sz="2200" b="1" dirty="0">
              <a:solidFill>
                <a:srgbClr val="FCBE00"/>
              </a:solidFill>
            </a:endParaRPr>
          </a:p>
          <a:p>
            <a:pPr marL="0" indent="0" algn="ctr">
              <a:buNone/>
            </a:pPr>
            <a:r>
              <a:rPr lang="en-MY" sz="1900" b="1" dirty="0">
                <a:solidFill>
                  <a:srgbClr val="FCBE00"/>
                </a:solidFill>
              </a:rPr>
              <a:t>TELL US WHAT ELSE YOU NEED TO RUN THIS CONSULTATION LOCALLY - HELP US TO HELP YOU!</a:t>
            </a:r>
          </a:p>
        </p:txBody>
      </p:sp>
    </p:spTree>
    <p:extLst>
      <p:ext uri="{BB962C8B-B14F-4D97-AF65-F5344CB8AC3E}">
        <p14:creationId xmlns:p14="http://schemas.microsoft.com/office/powerpoint/2010/main" val="2959404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17" y="71011"/>
            <a:ext cx="7886700" cy="994172"/>
          </a:xfrm>
        </p:spPr>
        <p:txBody>
          <a:bodyPr/>
          <a:lstStyle/>
          <a:p>
            <a:r>
              <a:rPr lang="en-MY" dirty="0"/>
              <a:t>How will we use the data</a:t>
            </a:r>
          </a:p>
        </p:txBody>
      </p:sp>
      <p:sp>
        <p:nvSpPr>
          <p:cNvPr id="3" name="Content Placeholder 2"/>
          <p:cNvSpPr>
            <a:spLocks noGrp="1"/>
          </p:cNvSpPr>
          <p:nvPr>
            <p:ph idx="1"/>
          </p:nvPr>
        </p:nvSpPr>
        <p:spPr>
          <a:xfrm>
            <a:off x="393517" y="941867"/>
            <a:ext cx="4396196" cy="3263504"/>
          </a:xfrm>
        </p:spPr>
        <p:txBody>
          <a:bodyPr>
            <a:normAutofit/>
          </a:bodyPr>
          <a:lstStyle/>
          <a:p>
            <a:pPr marL="385763" indent="-385763">
              <a:buAutoNum type="arabicPeriod"/>
            </a:pPr>
            <a:r>
              <a:rPr lang="en-MY" sz="2000" dirty="0"/>
              <a:t>Global report</a:t>
            </a:r>
          </a:p>
          <a:p>
            <a:pPr marL="385763" indent="-385763">
              <a:buAutoNum type="arabicPeriod"/>
            </a:pPr>
            <a:r>
              <a:rPr lang="en-MY" sz="2000" dirty="0"/>
              <a:t>Reference for developing global programming on STEM</a:t>
            </a:r>
          </a:p>
          <a:p>
            <a:pPr marL="385763" indent="-385763">
              <a:buAutoNum type="arabicPeriod"/>
            </a:pPr>
            <a:r>
              <a:rPr lang="en-MY" sz="2000" dirty="0"/>
              <a:t>Funding proposals</a:t>
            </a:r>
          </a:p>
          <a:p>
            <a:pPr marL="385763" indent="-385763">
              <a:buAutoNum type="arabicPeriod"/>
            </a:pPr>
            <a:r>
              <a:rPr lang="en-MY" sz="2000" dirty="0"/>
              <a:t>Position statements</a:t>
            </a:r>
          </a:p>
          <a:p>
            <a:pPr marL="385763" indent="-385763">
              <a:buAutoNum type="arabicPeriod"/>
            </a:pPr>
            <a:r>
              <a:rPr lang="en-MY" sz="2000" dirty="0"/>
              <a:t>Advocacy campaigns</a:t>
            </a:r>
          </a:p>
        </p:txBody>
      </p:sp>
      <p:sp>
        <p:nvSpPr>
          <p:cNvPr id="5" name="TextBox 4">
            <a:extLst>
              <a:ext uri="{FF2B5EF4-FFF2-40B4-BE49-F238E27FC236}">
                <a16:creationId xmlns:a16="http://schemas.microsoft.com/office/drawing/2014/main" id="{BBE5A436-01C3-8FC7-064C-54D48FC460A1}"/>
              </a:ext>
            </a:extLst>
          </p:cNvPr>
          <p:cNvSpPr txBox="1"/>
          <p:nvPr/>
        </p:nvSpPr>
        <p:spPr>
          <a:xfrm>
            <a:off x="358450" y="3470245"/>
            <a:ext cx="4317819" cy="1323439"/>
          </a:xfrm>
          <a:prstGeom prst="rect">
            <a:avLst/>
          </a:prstGeom>
          <a:noFill/>
        </p:spPr>
        <p:txBody>
          <a:bodyPr wrap="square">
            <a:spAutoFit/>
          </a:bodyPr>
          <a:lstStyle/>
          <a:p>
            <a:pPr algn="ctr"/>
            <a:r>
              <a:rPr lang="en-MY" sz="2000" dirty="0">
                <a:solidFill>
                  <a:srgbClr val="FCBE00"/>
                </a:solidFill>
                <a:latin typeface="+mj-lt"/>
              </a:rPr>
              <a:t>Member Organisations can also use the data you collected locally through the consultation with girls and young women!</a:t>
            </a:r>
            <a:endParaRPr lang="en-GB" sz="2000" dirty="0">
              <a:solidFill>
                <a:srgbClr val="FCBE00"/>
              </a:solidFill>
              <a:latin typeface="+mj-lt"/>
            </a:endParaRPr>
          </a:p>
        </p:txBody>
      </p:sp>
      <p:pic>
        <p:nvPicPr>
          <p:cNvPr id="6" name="Content Placeholder 6" descr="A picture containing text, person&#10;&#10;Description automatically generated">
            <a:extLst>
              <a:ext uri="{FF2B5EF4-FFF2-40B4-BE49-F238E27FC236}">
                <a16:creationId xmlns:a16="http://schemas.microsoft.com/office/drawing/2014/main" id="{161858CB-86DC-1406-E047-BD2F55A687BA}"/>
              </a:ext>
            </a:extLst>
          </p:cNvPr>
          <p:cNvPicPr>
            <a:picLocks noChangeAspect="1"/>
          </p:cNvPicPr>
          <p:nvPr/>
        </p:nvPicPr>
        <p:blipFill>
          <a:blip r:embed="rId2"/>
          <a:stretch>
            <a:fillRect/>
          </a:stretch>
        </p:blipFill>
        <p:spPr>
          <a:xfrm>
            <a:off x="5231753" y="814953"/>
            <a:ext cx="3640649" cy="3640649"/>
          </a:xfrm>
          <a:prstGeom prst="rect">
            <a:avLst/>
          </a:prstGeom>
        </p:spPr>
      </p:pic>
    </p:spTree>
    <p:extLst>
      <p:ext uri="{BB962C8B-B14F-4D97-AF65-F5344CB8AC3E}">
        <p14:creationId xmlns:p14="http://schemas.microsoft.com/office/powerpoint/2010/main" val="3284103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2791"/>
            <a:ext cx="7886700" cy="695971"/>
          </a:xfrm>
        </p:spPr>
        <p:txBody>
          <a:bodyPr/>
          <a:lstStyle/>
          <a:p>
            <a:r>
              <a:rPr lang="en-MY" dirty="0"/>
              <a:t>WAGGGS Consultation on STEM 2022</a:t>
            </a:r>
          </a:p>
        </p:txBody>
      </p:sp>
      <p:sp>
        <p:nvSpPr>
          <p:cNvPr id="3" name="Content Placeholder 2"/>
          <p:cNvSpPr>
            <a:spLocks noGrp="1"/>
          </p:cNvSpPr>
          <p:nvPr>
            <p:ph idx="1"/>
          </p:nvPr>
        </p:nvSpPr>
        <p:spPr>
          <a:xfrm>
            <a:off x="628650" y="858762"/>
            <a:ext cx="7886700" cy="3773961"/>
          </a:xfrm>
        </p:spPr>
        <p:txBody>
          <a:bodyPr>
            <a:normAutofit lnSpcReduction="10000"/>
          </a:bodyPr>
          <a:lstStyle/>
          <a:p>
            <a:pPr marL="385763" indent="-385763">
              <a:buAutoNum type="arabicPeriod"/>
            </a:pPr>
            <a:r>
              <a:rPr lang="en-MY" sz="2000" b="1" dirty="0">
                <a:solidFill>
                  <a:srgbClr val="FCBE00"/>
                </a:solidFill>
              </a:rPr>
              <a:t>Member Organisation STEM Survey</a:t>
            </a:r>
          </a:p>
          <a:p>
            <a:pPr lvl="1"/>
            <a:r>
              <a:rPr lang="en-MY" sz="2000" dirty="0"/>
              <a:t>13 May to 18 July 2022 </a:t>
            </a:r>
            <a:r>
              <a:rPr lang="en-MY" sz="2000" b="1" dirty="0">
                <a:solidFill>
                  <a:srgbClr val="EE7B6A"/>
                </a:solidFill>
              </a:rPr>
              <a:t>(now closed)</a:t>
            </a:r>
          </a:p>
          <a:p>
            <a:pPr lvl="1"/>
            <a:r>
              <a:rPr lang="en-MY" sz="2000" dirty="0"/>
              <a:t>One official response per Member Organisation/Component Association</a:t>
            </a:r>
          </a:p>
          <a:p>
            <a:pPr lvl="1"/>
            <a:r>
              <a:rPr lang="en-GB" sz="2000" dirty="0"/>
              <a:t>To understand what Member Organisations and Component Associations are interested in and need from a STEM offering from WAGGGS</a:t>
            </a:r>
            <a:r>
              <a:rPr lang="en-MY" sz="2000" dirty="0"/>
              <a:t> </a:t>
            </a:r>
          </a:p>
          <a:p>
            <a:pPr marL="385763" indent="-385763">
              <a:buAutoNum type="arabicPeriod"/>
            </a:pPr>
            <a:r>
              <a:rPr lang="en-MY" sz="2000" b="1" dirty="0">
                <a:solidFill>
                  <a:srgbClr val="FCBE00"/>
                </a:solidFill>
              </a:rPr>
              <a:t>STEM Consultation with Girls and Young Women</a:t>
            </a:r>
          </a:p>
          <a:p>
            <a:pPr lvl="1"/>
            <a:r>
              <a:rPr lang="en-MY" sz="2000" dirty="0"/>
              <a:t>1 June to 11 September 2022 </a:t>
            </a:r>
            <a:r>
              <a:rPr lang="en-MY" sz="2000" b="1" dirty="0">
                <a:solidFill>
                  <a:srgbClr val="EE7B6A"/>
                </a:solidFill>
              </a:rPr>
              <a:t>(still waiting your participation!)</a:t>
            </a:r>
          </a:p>
          <a:p>
            <a:pPr lvl="1"/>
            <a:r>
              <a:rPr lang="en-MY" sz="2000" dirty="0"/>
              <a:t>Open to all Girl Guide/Girl Scout units (ages 10-30 but can be younger or older depending on interest and capacity)</a:t>
            </a:r>
          </a:p>
          <a:p>
            <a:pPr lvl="1"/>
            <a:r>
              <a:rPr lang="en-GB" sz="2000" dirty="0"/>
              <a:t>To understand the interest and needs of girls and young women/youths in a STEM offer from WAGGGS.</a:t>
            </a:r>
            <a:endParaRPr lang="en-MY" sz="2000" dirty="0"/>
          </a:p>
        </p:txBody>
      </p:sp>
    </p:spTree>
    <p:extLst>
      <p:ext uri="{BB962C8B-B14F-4D97-AF65-F5344CB8AC3E}">
        <p14:creationId xmlns:p14="http://schemas.microsoft.com/office/powerpoint/2010/main" val="3890089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181" y="204178"/>
            <a:ext cx="8715648" cy="736796"/>
          </a:xfrm>
        </p:spPr>
        <p:txBody>
          <a:bodyPr>
            <a:normAutofit fontScale="90000"/>
          </a:bodyPr>
          <a:lstStyle/>
          <a:p>
            <a:r>
              <a:rPr lang="en-MY" dirty="0"/>
              <a:t>Example from Girl Guides Association Malaysia in a presentation to donor – make your case stronger!</a:t>
            </a:r>
          </a:p>
        </p:txBody>
      </p:sp>
      <p:pic>
        <p:nvPicPr>
          <p:cNvPr id="7" name="Picture 6">
            <a:extLst>
              <a:ext uri="{FF2B5EF4-FFF2-40B4-BE49-F238E27FC236}">
                <a16:creationId xmlns:a16="http://schemas.microsoft.com/office/drawing/2014/main" id="{6A50DED2-CD22-2160-8B50-3322FFBFE890}"/>
              </a:ext>
            </a:extLst>
          </p:cNvPr>
          <p:cNvPicPr>
            <a:picLocks noChangeAspect="1"/>
          </p:cNvPicPr>
          <p:nvPr/>
        </p:nvPicPr>
        <p:blipFill>
          <a:blip r:embed="rId2"/>
          <a:stretch>
            <a:fillRect/>
          </a:stretch>
        </p:blipFill>
        <p:spPr>
          <a:xfrm>
            <a:off x="1184365" y="1043325"/>
            <a:ext cx="6956516" cy="3913040"/>
          </a:xfrm>
          <a:prstGeom prst="rect">
            <a:avLst/>
          </a:prstGeom>
        </p:spPr>
      </p:pic>
    </p:spTree>
    <p:extLst>
      <p:ext uri="{BB962C8B-B14F-4D97-AF65-F5344CB8AC3E}">
        <p14:creationId xmlns:p14="http://schemas.microsoft.com/office/powerpoint/2010/main" val="2081383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3E625-9373-3AC7-286F-744018FD34B8}"/>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D3863224-1107-690D-C582-024CE129288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31</a:t>
            </a:fld>
            <a:endParaRPr lang="en-GB"/>
          </a:p>
        </p:txBody>
      </p:sp>
      <p:pic>
        <p:nvPicPr>
          <p:cNvPr id="5" name="Picture 4" descr="Diagram&#10;&#10;Description automatically generated">
            <a:extLst>
              <a:ext uri="{FF2B5EF4-FFF2-40B4-BE49-F238E27FC236}">
                <a16:creationId xmlns:a16="http://schemas.microsoft.com/office/drawing/2014/main" id="{A5C9CAC2-A258-73E4-1F00-A6C4EFBC087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51698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3E625-9373-3AC7-286F-744018FD34B8}"/>
              </a:ext>
            </a:extLst>
          </p:cNvPr>
          <p:cNvSpPr>
            <a:spLocks noGrp="1"/>
          </p:cNvSpPr>
          <p:nvPr>
            <p:ph type="title"/>
          </p:nvPr>
        </p:nvSpPr>
        <p:spPr>
          <a:xfrm>
            <a:off x="143414" y="87897"/>
            <a:ext cx="7886700" cy="994172"/>
          </a:xfrm>
        </p:spPr>
        <p:txBody>
          <a:bodyPr/>
          <a:lstStyle/>
          <a:p>
            <a:r>
              <a:rPr lang="en-GB" dirty="0">
                <a:solidFill>
                  <a:srgbClr val="FCBE00"/>
                </a:solidFill>
              </a:rPr>
              <a:t>SAVE THE DATE – EVERYONE’S INVITED!</a:t>
            </a:r>
          </a:p>
        </p:txBody>
      </p:sp>
      <p:sp>
        <p:nvSpPr>
          <p:cNvPr id="3" name="Slide Number Placeholder 2">
            <a:extLst>
              <a:ext uri="{FF2B5EF4-FFF2-40B4-BE49-F238E27FC236}">
                <a16:creationId xmlns:a16="http://schemas.microsoft.com/office/drawing/2014/main" id="{D3863224-1107-690D-C582-024CE129288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32</a:t>
            </a:fld>
            <a:endParaRPr lang="en-GB"/>
          </a:p>
        </p:txBody>
      </p:sp>
      <p:sp>
        <p:nvSpPr>
          <p:cNvPr id="6" name="TextBox 5">
            <a:extLst>
              <a:ext uri="{FF2B5EF4-FFF2-40B4-BE49-F238E27FC236}">
                <a16:creationId xmlns:a16="http://schemas.microsoft.com/office/drawing/2014/main" id="{95C091C6-5F4B-0CFB-558D-D30F1611CAAB}"/>
              </a:ext>
            </a:extLst>
          </p:cNvPr>
          <p:cNvSpPr txBox="1"/>
          <p:nvPr/>
        </p:nvSpPr>
        <p:spPr>
          <a:xfrm>
            <a:off x="6618857" y="379873"/>
            <a:ext cx="2381729" cy="4524315"/>
          </a:xfrm>
          <a:prstGeom prst="rect">
            <a:avLst/>
          </a:prstGeom>
          <a:noFill/>
        </p:spPr>
        <p:txBody>
          <a:bodyPr wrap="square">
            <a:spAutoFit/>
          </a:bodyPr>
          <a:lstStyle/>
          <a:p>
            <a:r>
              <a:rPr lang="en-GB" sz="1200" b="1" dirty="0">
                <a:solidFill>
                  <a:srgbClr val="FCBE00"/>
                </a:solidFill>
                <a:effectLst/>
                <a:latin typeface="Lato Light" panose="020F0502020204030203" pitchFamily="34" charset="0"/>
                <a:ea typeface="DengXian" panose="02010600030101010101" pitchFamily="2" charset="-122"/>
                <a:cs typeface="Arial" panose="020B0604020202020204" pitchFamily="34" charset="0"/>
              </a:rPr>
              <a:t>Session 1</a:t>
            </a:r>
            <a:endParaRPr lang="en-GB" sz="1200" dirty="0">
              <a:solidFill>
                <a:srgbClr val="FCBE00"/>
              </a:solidFill>
              <a:effectLst/>
              <a:latin typeface="Calibri" panose="020F0502020204030204" pitchFamily="34" charset="0"/>
              <a:ea typeface="DengXian" panose="02010600030101010101" pitchFamily="2" charset="-122"/>
              <a:cs typeface="Arial" panose="020B0604020202020204" pitchFamily="34" charset="0"/>
            </a:endParaRPr>
          </a:p>
          <a:p>
            <a:r>
              <a:rPr lang="en-GB" sz="1200" b="1"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Date:</a:t>
            </a:r>
            <a:r>
              <a:rPr lang="en-GB" sz="1200"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 22 October 2022 (Saturday)</a:t>
            </a:r>
            <a:endParaRPr lang="en-GB"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p>
            <a:r>
              <a:rPr lang="en-GB" sz="1200" b="1"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Time:</a:t>
            </a:r>
            <a:r>
              <a:rPr lang="en-GB" sz="1200"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 13:00-15:00 UTC</a:t>
            </a:r>
            <a:endParaRPr lang="en-GB"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p>
            <a:r>
              <a:rPr lang="en-GB" sz="1200"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 </a:t>
            </a:r>
            <a:endParaRPr lang="en-GB"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p>
            <a:r>
              <a:rPr lang="en-GB" sz="1200" b="1" dirty="0">
                <a:solidFill>
                  <a:srgbClr val="FCBE00"/>
                </a:solidFill>
                <a:effectLst/>
                <a:latin typeface="Lato Light" panose="020F0502020204030203" pitchFamily="34" charset="0"/>
                <a:ea typeface="DengXian" panose="02010600030101010101" pitchFamily="2" charset="-122"/>
                <a:cs typeface="Arial" panose="020B0604020202020204" pitchFamily="34" charset="0"/>
              </a:rPr>
              <a:t>Session 2</a:t>
            </a:r>
            <a:endParaRPr lang="en-GB" sz="1200" dirty="0">
              <a:solidFill>
                <a:srgbClr val="FCBE00"/>
              </a:solidFill>
              <a:effectLst/>
              <a:latin typeface="Calibri" panose="020F0502020204030204" pitchFamily="34" charset="0"/>
              <a:ea typeface="DengXian" panose="02010600030101010101" pitchFamily="2" charset="-122"/>
              <a:cs typeface="Arial" panose="020B0604020202020204" pitchFamily="34" charset="0"/>
            </a:endParaRPr>
          </a:p>
          <a:p>
            <a:r>
              <a:rPr lang="en-GB" sz="1200" b="1"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Date:</a:t>
            </a:r>
            <a:r>
              <a:rPr lang="en-GB" sz="1200"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 6 November 2022 (Sunday)</a:t>
            </a:r>
            <a:endParaRPr lang="en-GB" sz="1200" dirty="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p>
            <a:r>
              <a:rPr lang="en-GB" sz="1200" b="1"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Time:</a:t>
            </a:r>
            <a:r>
              <a:rPr lang="en-GB" sz="1200"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 08:00-10:00 UTC</a:t>
            </a:r>
          </a:p>
          <a:p>
            <a:endParaRPr lang="en-GB" sz="1200" dirty="0">
              <a:solidFill>
                <a:schemeClr val="tx1"/>
              </a:solidFill>
              <a:latin typeface="Lato Light" panose="020F0502020204030203" pitchFamily="34" charset="0"/>
              <a:ea typeface="DengXian" panose="02010600030101010101" pitchFamily="2" charset="-122"/>
              <a:cs typeface="Arial" panose="020B0604020202020204" pitchFamily="34" charset="0"/>
            </a:endParaRPr>
          </a:p>
          <a:p>
            <a:r>
              <a:rPr lang="en-GB" sz="1200" b="1" dirty="0">
                <a:solidFill>
                  <a:srgbClr val="EE7B6A"/>
                </a:solidFill>
                <a:effectLst/>
                <a:latin typeface="Lato Light" panose="020F0502020204030203" pitchFamily="34" charset="0"/>
                <a:ea typeface="DengXian" panose="02010600030101010101" pitchFamily="2" charset="-122"/>
                <a:cs typeface="Arial" panose="020B0604020202020204" pitchFamily="34" charset="0"/>
              </a:rPr>
              <a:t>Zoom Webinar and live streaming to YouTube </a:t>
            </a:r>
            <a:r>
              <a:rPr lang="en-GB" sz="1200" b="1"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 </a:t>
            </a:r>
            <a:r>
              <a:rPr lang="en-GB" sz="1200" dirty="0">
                <a:solidFill>
                  <a:schemeClr val="tx1"/>
                </a:solidFill>
                <a:effectLst/>
                <a:latin typeface="Lato Light" panose="020F0502020204030203" pitchFamily="34" charset="0"/>
                <a:ea typeface="DengXian" panose="02010600030101010101" pitchFamily="2" charset="-122"/>
                <a:cs typeface="Arial" panose="020B0604020202020204" pitchFamily="34" charset="0"/>
              </a:rPr>
              <a:t>certificates available for all (with submission of online feedback form)</a:t>
            </a:r>
          </a:p>
          <a:p>
            <a:endParaRPr lang="en-GB" sz="1200" b="1" dirty="0">
              <a:solidFill>
                <a:srgbClr val="FCBE00"/>
              </a:solidFill>
              <a:latin typeface="Lato Light" panose="020F0502020204030203" pitchFamily="34" charset="0"/>
              <a:ea typeface="DengXian" panose="02010600030101010101" pitchFamily="2" charset="-122"/>
              <a:cs typeface="Arial" panose="020B0604020202020204" pitchFamily="34" charset="0"/>
            </a:endParaRPr>
          </a:p>
          <a:p>
            <a:r>
              <a:rPr lang="en-GB" sz="1200" b="1" dirty="0">
                <a:solidFill>
                  <a:srgbClr val="EE7B6A"/>
                </a:solidFill>
                <a:latin typeface="Lato Light" panose="020F0502020204030203" pitchFamily="34" charset="0"/>
                <a:ea typeface="DengXian" panose="02010600030101010101" pitchFamily="2" charset="-122"/>
                <a:cs typeface="Arial" panose="020B0604020202020204" pitchFamily="34" charset="0"/>
              </a:rPr>
              <a:t>Support us to reach out and engage more</a:t>
            </a:r>
          </a:p>
          <a:p>
            <a:pPr marL="285750" indent="-285750">
              <a:buClr>
                <a:schemeClr val="tx1"/>
              </a:buClr>
              <a:buFont typeface="Arial" panose="020B0604020202020204" pitchFamily="34" charset="0"/>
              <a:buChar char="•"/>
            </a:pPr>
            <a:r>
              <a:rPr lang="en-GB" sz="1200" dirty="0">
                <a:solidFill>
                  <a:schemeClr val="tx1"/>
                </a:solidFill>
                <a:latin typeface="Lato Light" panose="020F0502020204030203" pitchFamily="34" charset="0"/>
                <a:ea typeface="DengXian" panose="02010600030101010101" pitchFamily="2" charset="-122"/>
                <a:cs typeface="Arial" panose="020B0604020202020204" pitchFamily="34" charset="0"/>
              </a:rPr>
              <a:t>How can we have a large audience from your MO?</a:t>
            </a:r>
          </a:p>
          <a:p>
            <a:pPr marL="285750" indent="-285750">
              <a:buClr>
                <a:schemeClr val="tx1"/>
              </a:buClr>
              <a:buFont typeface="Arial" panose="020B0604020202020204" pitchFamily="34" charset="0"/>
              <a:buChar char="•"/>
            </a:pPr>
            <a:r>
              <a:rPr lang="en-GB" sz="1200" dirty="0">
                <a:solidFill>
                  <a:schemeClr val="tx1"/>
                </a:solidFill>
                <a:latin typeface="Lato Light" panose="020F0502020204030203" pitchFamily="34" charset="0"/>
                <a:ea typeface="DengXian" panose="02010600030101010101" pitchFamily="2" charset="-122"/>
                <a:cs typeface="Arial" panose="020B0604020202020204" pitchFamily="34" charset="0"/>
              </a:rPr>
              <a:t>Do you have any speakers to recommend – Girl Guide/Girl Scout or alumni in STEM and/or youth/girl speakers</a:t>
            </a:r>
          </a:p>
        </p:txBody>
      </p:sp>
      <p:pic>
        <p:nvPicPr>
          <p:cNvPr id="8" name="Picture 7">
            <a:extLst>
              <a:ext uri="{FF2B5EF4-FFF2-40B4-BE49-F238E27FC236}">
                <a16:creationId xmlns:a16="http://schemas.microsoft.com/office/drawing/2014/main" id="{CEC3A3E6-92B7-952C-E284-A10597A984B3}"/>
              </a:ext>
            </a:extLst>
          </p:cNvPr>
          <p:cNvPicPr>
            <a:picLocks noChangeAspect="1"/>
          </p:cNvPicPr>
          <p:nvPr/>
        </p:nvPicPr>
        <p:blipFill>
          <a:blip r:embed="rId2"/>
          <a:stretch>
            <a:fillRect/>
          </a:stretch>
        </p:blipFill>
        <p:spPr>
          <a:xfrm>
            <a:off x="227762" y="1054036"/>
            <a:ext cx="6230188" cy="3504481"/>
          </a:xfrm>
          <a:prstGeom prst="rect">
            <a:avLst/>
          </a:prstGeom>
        </p:spPr>
      </p:pic>
    </p:spTree>
    <p:extLst>
      <p:ext uri="{BB962C8B-B14F-4D97-AF65-F5344CB8AC3E}">
        <p14:creationId xmlns:p14="http://schemas.microsoft.com/office/powerpoint/2010/main" val="2616056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0" descr="A picture containing text, person, newspaper, reading&#10;&#10;Description automatically generated">
            <a:extLst>
              <a:ext uri="{FF2B5EF4-FFF2-40B4-BE49-F238E27FC236}">
                <a16:creationId xmlns:a16="http://schemas.microsoft.com/office/drawing/2014/main" id="{2423CBC7-75EA-64F7-84E6-7205A00DD28C}"/>
              </a:ext>
            </a:extLst>
          </p:cNvPr>
          <p:cNvPicPr>
            <a:picLocks noChangeAspect="1"/>
          </p:cNvPicPr>
          <p:nvPr/>
        </p:nvPicPr>
        <p:blipFill>
          <a:blip r:embed="rId2"/>
          <a:stretch>
            <a:fillRect/>
          </a:stretch>
        </p:blipFill>
        <p:spPr>
          <a:xfrm>
            <a:off x="495054" y="306187"/>
            <a:ext cx="4531128" cy="4531128"/>
          </a:xfrm>
          <a:prstGeom prst="rect">
            <a:avLst/>
          </a:prstGeom>
        </p:spPr>
      </p:pic>
      <p:pic>
        <p:nvPicPr>
          <p:cNvPr id="6" name="Picture 5" descr="Map&#10;&#10;Description automatically generated">
            <a:extLst>
              <a:ext uri="{FF2B5EF4-FFF2-40B4-BE49-F238E27FC236}">
                <a16:creationId xmlns:a16="http://schemas.microsoft.com/office/drawing/2014/main" id="{A5CE9AE8-4887-CE7C-69A2-E9B9DC705C8E}"/>
              </a:ext>
            </a:extLst>
          </p:cNvPr>
          <p:cNvPicPr>
            <a:picLocks noChangeAspect="1"/>
          </p:cNvPicPr>
          <p:nvPr/>
        </p:nvPicPr>
        <p:blipFill>
          <a:blip r:embed="rId3"/>
          <a:stretch>
            <a:fillRect/>
          </a:stretch>
        </p:blipFill>
        <p:spPr>
          <a:xfrm>
            <a:off x="5308010" y="306186"/>
            <a:ext cx="3398346" cy="4531127"/>
          </a:xfrm>
          <a:prstGeom prst="rect">
            <a:avLst/>
          </a:prstGeom>
        </p:spPr>
      </p:pic>
    </p:spTree>
    <p:extLst>
      <p:ext uri="{BB962C8B-B14F-4D97-AF65-F5344CB8AC3E}">
        <p14:creationId xmlns:p14="http://schemas.microsoft.com/office/powerpoint/2010/main" val="2221177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984" y="1653913"/>
            <a:ext cx="3706283" cy="994172"/>
          </a:xfrm>
        </p:spPr>
        <p:txBody>
          <a:bodyPr>
            <a:normAutofit/>
          </a:bodyPr>
          <a:lstStyle/>
          <a:p>
            <a:r>
              <a:rPr lang="en-GB" sz="5400" dirty="0"/>
              <a:t>Questions?</a:t>
            </a:r>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spTree>
    <p:extLst>
      <p:ext uri="{BB962C8B-B14F-4D97-AF65-F5344CB8AC3E}">
        <p14:creationId xmlns:p14="http://schemas.microsoft.com/office/powerpoint/2010/main" val="2593063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31"/>
          <p:cNvSpPr txBox="1">
            <a:spLocks noGrp="1"/>
          </p:cNvSpPr>
          <p:nvPr>
            <p:ph type="sldNum" idx="4294967295"/>
          </p:nvPr>
        </p:nvSpPr>
        <p:spPr>
          <a:xfrm>
            <a:off x="8589963" y="271463"/>
            <a:ext cx="554037" cy="107950"/>
          </a:xfrm>
          <a:prstGeom prst="rect">
            <a:avLst/>
          </a:prstGeom>
          <a:noFill/>
          <a:ln>
            <a:noFill/>
          </a:ln>
        </p:spPr>
        <p:txBody>
          <a:bodyPr spcFirstLastPara="1"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
                <a:srgbClr val="262963"/>
              </a:buClr>
              <a:buSzPts val="700"/>
              <a:buFont typeface="Arial"/>
              <a:buNone/>
              <a:tabLst/>
              <a:defRPr/>
            </a:pPr>
            <a:fld id="{00000000-1234-1234-1234-123412341234}" type="slidenum">
              <a:rPr kumimoji="0" lang="en-GB" sz="700" b="0" i="0" u="none" strike="noStrike" kern="0" cap="none" spc="0" normalizeH="0" baseline="0" noProof="0">
                <a:ln>
                  <a:noFill/>
                </a:ln>
                <a:solidFill>
                  <a:srgbClr val="262963"/>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262963"/>
                </a:buClr>
                <a:buSzPts val="700"/>
                <a:buFont typeface="Arial"/>
                <a:buNone/>
                <a:tabLst/>
                <a:defRPr/>
              </a:pPr>
              <a:t>35</a:t>
            </a:fld>
            <a:endParaRPr kumimoji="0" sz="700" b="0" i="0" u="none" strike="noStrike" kern="0" cap="none" spc="0" normalizeH="0" baseline="0" noProof="0">
              <a:ln>
                <a:noFill/>
              </a:ln>
              <a:solidFill>
                <a:srgbClr val="262963"/>
              </a:solidFill>
              <a:effectLst/>
              <a:uLnTx/>
              <a:uFillTx/>
              <a:latin typeface="Arial"/>
              <a:ea typeface="Arial"/>
              <a:cs typeface="Arial"/>
              <a:sym typeface="Arial"/>
            </a:endParaRPr>
          </a:p>
        </p:txBody>
      </p:sp>
      <p:sp>
        <p:nvSpPr>
          <p:cNvPr id="481" name="Google Shape;481;p31"/>
          <p:cNvSpPr txBox="1"/>
          <p:nvPr/>
        </p:nvSpPr>
        <p:spPr>
          <a:xfrm>
            <a:off x="353708" y="4827389"/>
            <a:ext cx="3086904" cy="137517"/>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700"/>
              <a:buFont typeface="Arial"/>
              <a:buNone/>
              <a:tabLst/>
              <a:defRPr/>
            </a:pPr>
            <a:r>
              <a:rPr kumimoji="0" lang="en-GB" sz="700" b="0" i="0" u="none" strike="noStrike" kern="0" cap="none" spc="0" normalizeH="0" baseline="0" noProof="0" dirty="0">
                <a:ln>
                  <a:noFill/>
                </a:ln>
                <a:solidFill>
                  <a:srgbClr val="FFFFFF"/>
                </a:solidFill>
                <a:effectLst/>
                <a:uLnTx/>
                <a:uFillTx/>
                <a:latin typeface="Arial"/>
                <a:ea typeface="Arial"/>
                <a:cs typeface="Arial"/>
                <a:sym typeface="Arial"/>
              </a:rPr>
              <a:t>© 2020 - WAGGGS</a:t>
            </a:r>
            <a:endParaRPr kumimoji="0" sz="7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516114575"/>
      </p:ext>
    </p:extLst>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190763-0400-E2C9-F544-219B2382CAB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pic>
        <p:nvPicPr>
          <p:cNvPr id="5" name="Picture 4" descr="Chart, bar chart&#10;&#10;Description automatically generated">
            <a:extLst>
              <a:ext uri="{FF2B5EF4-FFF2-40B4-BE49-F238E27FC236}">
                <a16:creationId xmlns:a16="http://schemas.microsoft.com/office/drawing/2014/main" id="{EAB9E3BE-1812-E7FA-954C-EF2CBF22DFD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6702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096CC-EDE8-1A82-A807-370E6128E95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pic>
        <p:nvPicPr>
          <p:cNvPr id="5" name="Picture 4" descr="A picture containing text&#10;&#10;Description automatically generated">
            <a:extLst>
              <a:ext uri="{FF2B5EF4-FFF2-40B4-BE49-F238E27FC236}">
                <a16:creationId xmlns:a16="http://schemas.microsoft.com/office/drawing/2014/main" id="{922A7FC5-1E5F-D588-9B0B-9AB3DE45FB3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545485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3D3C6A5-D0E4-D888-7422-FC7F5D8D81E6}"/>
              </a:ext>
            </a:extLst>
          </p:cNvPr>
          <p:cNvSpPr>
            <a:spLocks noGrp="1"/>
          </p:cNvSpPr>
          <p:nvPr>
            <p:ph type="title"/>
          </p:nvPr>
        </p:nvSpPr>
        <p:spPr>
          <a:xfrm>
            <a:off x="323850" y="0"/>
            <a:ext cx="8496300" cy="994172"/>
          </a:xfrm>
        </p:spPr>
        <p:txBody>
          <a:bodyPr/>
          <a:lstStyle/>
          <a:p>
            <a:r>
              <a:rPr lang="en-GB" dirty="0"/>
              <a:t>How can Girl Guide/Girl  Scout units/troops participate?</a:t>
            </a:r>
          </a:p>
        </p:txBody>
      </p:sp>
      <p:sp>
        <p:nvSpPr>
          <p:cNvPr id="13" name="Content Placeholder 12">
            <a:extLst>
              <a:ext uri="{FF2B5EF4-FFF2-40B4-BE49-F238E27FC236}">
                <a16:creationId xmlns:a16="http://schemas.microsoft.com/office/drawing/2014/main" id="{FC48DE91-9729-A8AC-E6FD-873F8CCCD19E}"/>
              </a:ext>
            </a:extLst>
          </p:cNvPr>
          <p:cNvSpPr>
            <a:spLocks noGrp="1"/>
          </p:cNvSpPr>
          <p:nvPr>
            <p:ph sz="half" idx="2"/>
          </p:nvPr>
        </p:nvSpPr>
        <p:spPr>
          <a:xfrm>
            <a:off x="323850" y="994172"/>
            <a:ext cx="4979670" cy="4191365"/>
          </a:xfrm>
        </p:spPr>
        <p:txBody>
          <a:bodyPr>
            <a:normAutofit lnSpcReduction="10000"/>
          </a:bodyPr>
          <a:lstStyle/>
          <a:p>
            <a:r>
              <a:rPr lang="en-GB" sz="1600" dirty="0"/>
              <a:t>Visit </a:t>
            </a:r>
            <a:r>
              <a:rPr lang="en-GB" sz="1600" b="1" dirty="0">
                <a:solidFill>
                  <a:srgbClr val="FCBE00"/>
                </a:solidFill>
              </a:rPr>
              <a:t>https://bit.ly/WAGGGSSTEM   </a:t>
            </a:r>
          </a:p>
          <a:p>
            <a:r>
              <a:rPr lang="en-GB" sz="1600" dirty="0"/>
              <a:t>Select your preferred language to view the resource in the website (104 languages available) OR download the PDF version of the consultation pack from the same page </a:t>
            </a:r>
          </a:p>
          <a:p>
            <a:r>
              <a:rPr lang="en-GB" sz="1600" dirty="0"/>
              <a:t>Follow instructions for each of the 7 activities and complete all activities with your Girl Guide/Girl Scout unit/troop</a:t>
            </a:r>
          </a:p>
          <a:p>
            <a:r>
              <a:rPr lang="en-GB" sz="1600" dirty="0"/>
              <a:t>Take photos or videos during the activities to share with us</a:t>
            </a:r>
          </a:p>
          <a:p>
            <a:r>
              <a:rPr lang="en-GB" sz="1600" dirty="0"/>
              <a:t>Girl Guide/Girl Scout leader to complete the online feedback form with the responses collected during the activities</a:t>
            </a:r>
          </a:p>
          <a:p>
            <a:r>
              <a:rPr lang="en-GB" sz="1600" dirty="0"/>
              <a:t>WAGGGS will email the respondents to the online feedback form </a:t>
            </a:r>
            <a:r>
              <a:rPr lang="en-GB" sz="1600" b="1" dirty="0"/>
              <a:t>Certificate of Appreciation </a:t>
            </a:r>
            <a:r>
              <a:rPr lang="en-GB" sz="1600" dirty="0"/>
              <a:t>for the Girl Guide/Girl Scout leader and </a:t>
            </a:r>
            <a:r>
              <a:rPr lang="en-GB" sz="1600" b="1" dirty="0"/>
              <a:t>Certificate of Participation </a:t>
            </a:r>
            <a:r>
              <a:rPr lang="en-GB" sz="1600" dirty="0"/>
              <a:t>for the participants</a:t>
            </a:r>
          </a:p>
        </p:txBody>
      </p:sp>
      <p:sp>
        <p:nvSpPr>
          <p:cNvPr id="5" name="Slide Number Placeholder 4">
            <a:extLst>
              <a:ext uri="{FF2B5EF4-FFF2-40B4-BE49-F238E27FC236}">
                <a16:creationId xmlns:a16="http://schemas.microsoft.com/office/drawing/2014/main" id="{96329B9C-3204-A9EF-93E3-AE3BA658BCF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6</a:t>
            </a:fld>
            <a:endParaRPr lang="en-GB"/>
          </a:p>
        </p:txBody>
      </p:sp>
      <p:pic>
        <p:nvPicPr>
          <p:cNvPr id="2050" name="Picture 2" descr="May be an image of 6 people, people standing and indoor">
            <a:extLst>
              <a:ext uri="{FF2B5EF4-FFF2-40B4-BE49-F238E27FC236}">
                <a16:creationId xmlns:a16="http://schemas.microsoft.com/office/drawing/2014/main" id="{3247AE4D-1B87-F1C8-EABE-0434D8173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710" y="975928"/>
            <a:ext cx="3061776" cy="380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776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DEFAB-4FFD-3BF0-ADAB-4B8E882944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pic>
        <p:nvPicPr>
          <p:cNvPr id="4" name="Picture 3">
            <a:extLst>
              <a:ext uri="{FF2B5EF4-FFF2-40B4-BE49-F238E27FC236}">
                <a16:creationId xmlns:a16="http://schemas.microsoft.com/office/drawing/2014/main" id="{8C996E07-0BE5-F54C-7D49-A85201936C31}"/>
              </a:ext>
            </a:extLst>
          </p:cNvPr>
          <p:cNvPicPr>
            <a:picLocks noChangeAspect="1"/>
          </p:cNvPicPr>
          <p:nvPr/>
        </p:nvPicPr>
        <p:blipFill rotWithShape="1">
          <a:blip r:embed="rId2"/>
          <a:srcRect t="14725" r="1313" b="7315"/>
          <a:stretch/>
        </p:blipFill>
        <p:spPr>
          <a:xfrm>
            <a:off x="60036" y="397164"/>
            <a:ext cx="9023927" cy="4009884"/>
          </a:xfrm>
          <a:prstGeom prst="rect">
            <a:avLst/>
          </a:prstGeom>
        </p:spPr>
      </p:pic>
      <p:sp>
        <p:nvSpPr>
          <p:cNvPr id="5" name="Arrow: Right 4">
            <a:extLst>
              <a:ext uri="{FF2B5EF4-FFF2-40B4-BE49-F238E27FC236}">
                <a16:creationId xmlns:a16="http://schemas.microsoft.com/office/drawing/2014/main" id="{F5FFF9B1-A025-BFFD-A734-33A8FD9D28F5}"/>
              </a:ext>
            </a:extLst>
          </p:cNvPr>
          <p:cNvSpPr/>
          <p:nvPr/>
        </p:nvSpPr>
        <p:spPr>
          <a:xfrm rot="16200000">
            <a:off x="7357762" y="1480545"/>
            <a:ext cx="2201418" cy="713232"/>
          </a:xfrm>
          <a:prstGeom prst="rightArrow">
            <a:avLst/>
          </a:prstGeom>
          <a:solidFill>
            <a:srgbClr val="FCB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252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DEFAB-4FFD-3BF0-ADAB-4B8E882944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8</a:t>
            </a:fld>
            <a:endParaRPr lang="en-GB"/>
          </a:p>
        </p:txBody>
      </p:sp>
      <p:pic>
        <p:nvPicPr>
          <p:cNvPr id="6" name="Picture 5">
            <a:extLst>
              <a:ext uri="{FF2B5EF4-FFF2-40B4-BE49-F238E27FC236}">
                <a16:creationId xmlns:a16="http://schemas.microsoft.com/office/drawing/2014/main" id="{8796CB05-44B3-43BD-A323-2BBD07EE501C}"/>
              </a:ext>
            </a:extLst>
          </p:cNvPr>
          <p:cNvPicPr>
            <a:picLocks noChangeAspect="1"/>
          </p:cNvPicPr>
          <p:nvPr/>
        </p:nvPicPr>
        <p:blipFill rotWithShape="1">
          <a:blip r:embed="rId2"/>
          <a:srcRect t="14366" r="505" b="7314"/>
          <a:stretch/>
        </p:blipFill>
        <p:spPr>
          <a:xfrm>
            <a:off x="23091" y="655781"/>
            <a:ext cx="9097818" cy="4028358"/>
          </a:xfrm>
          <a:prstGeom prst="rect">
            <a:avLst/>
          </a:prstGeom>
        </p:spPr>
      </p:pic>
    </p:spTree>
    <p:extLst>
      <p:ext uri="{BB962C8B-B14F-4D97-AF65-F5344CB8AC3E}">
        <p14:creationId xmlns:p14="http://schemas.microsoft.com/office/powerpoint/2010/main" val="377826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ADEFAB-4FFD-3BF0-ADAB-4B8E882944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pic>
        <p:nvPicPr>
          <p:cNvPr id="4" name="Picture 3">
            <a:extLst>
              <a:ext uri="{FF2B5EF4-FFF2-40B4-BE49-F238E27FC236}">
                <a16:creationId xmlns:a16="http://schemas.microsoft.com/office/drawing/2014/main" id="{4C83EB5E-FCE6-85F1-15BA-14829FA46CB1}"/>
              </a:ext>
            </a:extLst>
          </p:cNvPr>
          <p:cNvPicPr>
            <a:picLocks noChangeAspect="1"/>
          </p:cNvPicPr>
          <p:nvPr/>
        </p:nvPicPr>
        <p:blipFill rotWithShape="1">
          <a:blip r:embed="rId2"/>
          <a:srcRect t="14007" r="1616" b="7315"/>
          <a:stretch/>
        </p:blipFill>
        <p:spPr>
          <a:xfrm>
            <a:off x="73891" y="548335"/>
            <a:ext cx="8996218" cy="4046830"/>
          </a:xfrm>
          <a:prstGeom prst="rect">
            <a:avLst/>
          </a:prstGeom>
        </p:spPr>
      </p:pic>
      <p:sp>
        <p:nvSpPr>
          <p:cNvPr id="5" name="Right Brace 4">
            <a:extLst>
              <a:ext uri="{FF2B5EF4-FFF2-40B4-BE49-F238E27FC236}">
                <a16:creationId xmlns:a16="http://schemas.microsoft.com/office/drawing/2014/main" id="{12E4C7D0-2136-4EAE-7C10-7AF419BC27B4}"/>
              </a:ext>
            </a:extLst>
          </p:cNvPr>
          <p:cNvSpPr/>
          <p:nvPr/>
        </p:nvSpPr>
        <p:spPr>
          <a:xfrm>
            <a:off x="8028432" y="1234440"/>
            <a:ext cx="923544" cy="3209544"/>
          </a:xfrm>
          <a:prstGeom prst="rightBrace">
            <a:avLst/>
          </a:prstGeom>
          <a:ln w="57150">
            <a:solidFill>
              <a:srgbClr val="FC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756475873"/>
      </p:ext>
    </p:extLst>
  </p:cSld>
  <p:clrMapOvr>
    <a:masterClrMapping/>
  </p:clrMapOvr>
</p:sld>
</file>

<file path=ppt/theme/theme1.xml><?xml version="1.0" encoding="utf-8"?>
<a:theme xmlns:a="http://schemas.openxmlformats.org/drawingml/2006/main" name="WAGGGS Office Theme 2020">
  <a:themeElements>
    <a:clrScheme name="WAGGGS 2017">
      <a:dk1>
        <a:srgbClr val="262963"/>
      </a:dk1>
      <a:lt1>
        <a:srgbClr val="FFFFFF"/>
      </a:lt1>
      <a:dk2>
        <a:srgbClr val="FFD324"/>
      </a:dk2>
      <a:lt2>
        <a:srgbClr val="FFFFFF"/>
      </a:lt2>
      <a:accent1>
        <a:srgbClr val="262963"/>
      </a:accent1>
      <a:accent2>
        <a:srgbClr val="41AFAC"/>
      </a:accent2>
      <a:accent3>
        <a:srgbClr val="A5A5A5"/>
      </a:accent3>
      <a:accent4>
        <a:srgbClr val="FFC000"/>
      </a:accent4>
      <a:accent5>
        <a:srgbClr val="EE7B6A"/>
      </a:accent5>
      <a:accent6>
        <a:srgbClr val="262963"/>
      </a:accent6>
      <a:hlink>
        <a:srgbClr val="262963"/>
      </a:hlink>
      <a:folHlink>
        <a:srgbClr val="262963"/>
      </a:folHlink>
    </a:clrScheme>
    <a:fontScheme name="Custom 1">
      <a:majorFont>
        <a:latin typeface="Van Condensed Pr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GGGS Office Theme 2020" id="{02A4C668-C4F4-48C2-A726-68AD071AEBA6}" vid="{63867E1E-748A-44DF-93A7-5845BC38719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104B513732FC479DCB2DB1BC1DFD00" ma:contentTypeVersion="16" ma:contentTypeDescription="Create a new document." ma:contentTypeScope="" ma:versionID="eba9ae378410afd457f006f895a795a4">
  <xsd:schema xmlns:xsd="http://www.w3.org/2001/XMLSchema" xmlns:xs="http://www.w3.org/2001/XMLSchema" xmlns:p="http://schemas.microsoft.com/office/2006/metadata/properties" xmlns:ns2="11804c00-2c96-4b51-b836-ef908d1381c1" xmlns:ns3="2954339b-3f5c-4fb7-ab04-9865a5fc9348" targetNamespace="http://schemas.microsoft.com/office/2006/metadata/properties" ma:root="true" ma:fieldsID="ca6333c357bcb4406a688105d1976cdd" ns2:_="" ns3:_="">
    <xsd:import namespace="11804c00-2c96-4b51-b836-ef908d1381c1"/>
    <xsd:import namespace="2954339b-3f5c-4fb7-ab04-9865a5fc93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04c00-2c96-4b51-b836-ef908d1381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d82cce5-a264-45a2-8ecd-6525204045d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54339b-3f5c-4fb7-ab04-9865a5fc934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844bb60-a2bf-4706-a458-c679e2dd3823}" ma:internalName="TaxCatchAll" ma:showField="CatchAllData" ma:web="2954339b-3f5c-4fb7-ab04-9865a5fc93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1804c00-2c96-4b51-b836-ef908d1381c1">
      <Terms xmlns="http://schemas.microsoft.com/office/infopath/2007/PartnerControls"/>
    </lcf76f155ced4ddcb4097134ff3c332f>
    <TaxCatchAll xmlns="2954339b-3f5c-4fb7-ab04-9865a5fc934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25BB88-B8F0-4F95-95AC-1726C83ED0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804c00-2c96-4b51-b836-ef908d1381c1"/>
    <ds:schemaRef ds:uri="2954339b-3f5c-4fb7-ab04-9865a5fc93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2720A3-6D2A-4158-BBFB-74EAEFAAF17B}">
  <ds:schemaRefs>
    <ds:schemaRef ds:uri="http://schemas.microsoft.com/office/2006/metadata/properties"/>
    <ds:schemaRef ds:uri="http://schemas.microsoft.com/office/infopath/2007/PartnerControls"/>
    <ds:schemaRef ds:uri="11804c00-2c96-4b51-b836-ef908d1381c1"/>
    <ds:schemaRef ds:uri="2954339b-3f5c-4fb7-ab04-9865a5fc9348"/>
  </ds:schemaRefs>
</ds:datastoreItem>
</file>

<file path=customXml/itemProps3.xml><?xml version="1.0" encoding="utf-8"?>
<ds:datastoreItem xmlns:ds="http://schemas.openxmlformats.org/officeDocument/2006/customXml" ds:itemID="{6C87391D-4623-4D26-94F4-369F5776E1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6682</TotalTime>
  <Words>1396</Words>
  <Application>Microsoft Office PowerPoint</Application>
  <PresentationFormat>On-screen Show (16:9)</PresentationFormat>
  <Paragraphs>143</Paragraphs>
  <Slides>35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Van Condensed Pro</vt:lpstr>
      <vt:lpstr>Lato Light</vt:lpstr>
      <vt:lpstr>WAGGGS Office Theme 2020</vt:lpstr>
      <vt:lpstr>INTRODUCTION TO WAGGGS CONSULTATION ON SCIENCE, TECHNOLOGY, ENGINEERING AND MATHEMATICS (STEM) 2022</vt:lpstr>
      <vt:lpstr>Session content</vt:lpstr>
      <vt:lpstr>WAGGGS Consultation on STEM 2022</vt:lpstr>
      <vt:lpstr>PowerPoint Presentation</vt:lpstr>
      <vt:lpstr>PowerPoint Presentation</vt:lpstr>
      <vt:lpstr>How can Girl Guide/Girl  Scout units/troops participate?</vt:lpstr>
      <vt:lpstr>PowerPoint Presentation</vt:lpstr>
      <vt:lpstr>PowerPoint Presentation</vt:lpstr>
      <vt:lpstr>PowerPoint Presentation</vt:lpstr>
      <vt:lpstr>PowerPoint Presentation</vt:lpstr>
      <vt:lpstr>PowerPoint Presentation</vt:lpstr>
      <vt:lpstr>How can the activities be delivered?</vt:lpstr>
      <vt:lpstr>ACTIVITY 1: WHAT IS STEM?</vt:lpstr>
      <vt:lpstr>ACTIVITY 2: HOW DO STEM MAKE YOU FEEL?</vt:lpstr>
      <vt:lpstr>ACTIVITY 3: STEM JOBS</vt:lpstr>
      <vt:lpstr>ACTIVITY 4: THE WAY THE WORLD IS NOW</vt:lpstr>
      <vt:lpstr>ACTIVITY 4: THE WAY THE WORLD IS NOW</vt:lpstr>
      <vt:lpstr>ACTIVITY 5: WHAT’S HOLDING US BACK?</vt:lpstr>
      <vt:lpstr>ACTIVITY 6: BREAK DOWN THE BARRIERS</vt:lpstr>
      <vt:lpstr>ACTIVITY 6: BREAK DOWN THE BARRIERS</vt:lpstr>
      <vt:lpstr>ACTIVITY 6: BREAK DOWN THE BARRIERS</vt:lpstr>
      <vt:lpstr>ACTIVITY 7: WHAT COULD WE DO?</vt:lpstr>
      <vt:lpstr>ACTIVITY 7: WHAT COULD WE DO?</vt:lpstr>
      <vt:lpstr>After activities – ONLINE FEEDBACK FORM</vt:lpstr>
      <vt:lpstr>After activities – ONLINE FEEDBACK FORM</vt:lpstr>
      <vt:lpstr>Tips</vt:lpstr>
      <vt:lpstr>CERTIFICATES</vt:lpstr>
      <vt:lpstr>How can we support you?</vt:lpstr>
      <vt:lpstr>How will we use the data</vt:lpstr>
      <vt:lpstr>Example from Girl Guides Association Malaysia in a presentation to donor – make your case stronger!</vt:lpstr>
      <vt:lpstr>PowerPoint Presentation</vt:lpstr>
      <vt:lpstr>SAVE THE DATE – EVERYONE’S INVITED!</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Engagement Campaign Report</dc:title>
  <dc:creator>Natalia Plou</dc:creator>
  <cp:lastModifiedBy>Grace Tam</cp:lastModifiedBy>
  <cp:revision>339</cp:revision>
  <dcterms:modified xsi:type="dcterms:W3CDTF">2022-08-08T08:15:39Z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0x010100F9104B513732FC479DCB2DB1BC1DFD00</vt:lpwstr>
  </property>
  <property fmtid="{D5CDD505-2E9C-101B-9397-08002B2CF9AE}" pid="3" name="MediaServiceImageTags">
    <vt:lpwstr/>
  </property>
</Properties>
</file>