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Lst>
  <p:sldSz cy="10287000" cx="18288000"/>
  <p:notesSz cx="6858000" cy="9144000"/>
  <p:embeddedFontLst>
    <p:embeddedFont>
      <p:font typeface="Arimo"/>
      <p:regular r:id="rId57"/>
      <p:bold r:id="rId58"/>
      <p:italic r:id="rId59"/>
      <p:boldItalic r:id="rId60"/>
    </p:embeddedFont>
    <p:embeddedFont>
      <p:font typeface="Lato"/>
      <p:bold r:id="rId61"/>
      <p:boldItalic r:id="rId62"/>
    </p:embeddedFont>
    <p:embeddedFont>
      <p:font typeface="Lato Black"/>
      <p:bold r:id="rId63"/>
      <p:boldItalic r:id="rId64"/>
    </p:embeddedFont>
    <p:embeddedFont>
      <p:font typeface="Helvetica Neue"/>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69" roundtripDataSignature="AMtx7mgnRYk+p3uYbsvnlJs/AT8bkAIpu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0108B11-D593-4527-8895-16844C572160}">
  <a:tblStyle styleId="{20108B11-D593-4527-8895-16844C572160}"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Lato-boldItalic.fntdata"/><Relationship Id="rId61" Type="http://schemas.openxmlformats.org/officeDocument/2006/relationships/font" Target="fonts/Lato-bold.fntdata"/><Relationship Id="rId20" Type="http://schemas.openxmlformats.org/officeDocument/2006/relationships/slide" Target="slides/slide14.xml"/><Relationship Id="rId64" Type="http://schemas.openxmlformats.org/officeDocument/2006/relationships/font" Target="fonts/LatoBlack-boldItalic.fntdata"/><Relationship Id="rId63" Type="http://schemas.openxmlformats.org/officeDocument/2006/relationships/font" Target="fonts/LatoBlack-bold.fntdata"/><Relationship Id="rId22" Type="http://schemas.openxmlformats.org/officeDocument/2006/relationships/slide" Target="slides/slide16.xml"/><Relationship Id="rId66" Type="http://schemas.openxmlformats.org/officeDocument/2006/relationships/font" Target="fonts/HelveticaNeue-bold.fntdata"/><Relationship Id="rId21" Type="http://schemas.openxmlformats.org/officeDocument/2006/relationships/slide" Target="slides/slide15.xml"/><Relationship Id="rId65" Type="http://schemas.openxmlformats.org/officeDocument/2006/relationships/font" Target="fonts/HelveticaNeue-regular.fntdata"/><Relationship Id="rId24" Type="http://schemas.openxmlformats.org/officeDocument/2006/relationships/slide" Target="slides/slide18.xml"/><Relationship Id="rId68" Type="http://schemas.openxmlformats.org/officeDocument/2006/relationships/font" Target="fonts/HelveticaNeue-boldItalic.fntdata"/><Relationship Id="rId23" Type="http://schemas.openxmlformats.org/officeDocument/2006/relationships/slide" Target="slides/slide17.xml"/><Relationship Id="rId67" Type="http://schemas.openxmlformats.org/officeDocument/2006/relationships/font" Target="fonts/HelveticaNeue-italic.fntdata"/><Relationship Id="rId60" Type="http://schemas.openxmlformats.org/officeDocument/2006/relationships/font" Target="fonts/Arimo-boldItalic.fntdata"/><Relationship Id="rId26" Type="http://schemas.openxmlformats.org/officeDocument/2006/relationships/slide" Target="slides/slide20.xml"/><Relationship Id="rId25" Type="http://schemas.openxmlformats.org/officeDocument/2006/relationships/slide" Target="slides/slide19.xml"/><Relationship Id="rId69" Type="http://customschemas.google.com/relationships/presentationmetadata" Target="meta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Arimo-regular.fntdata"/><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Arimo-italic.fntdata"/><Relationship Id="rId14" Type="http://schemas.openxmlformats.org/officeDocument/2006/relationships/slide" Target="slides/slide8.xml"/><Relationship Id="rId58" Type="http://schemas.openxmlformats.org/officeDocument/2006/relationships/font" Target="fonts/Arimo-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aab1c41d2a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g2aab1c41d2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aab1c41d2a_0_35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73" name="Google Shape;173;g2aab1c41d2a_0_35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74" name="Google Shape;174;g2aab1c41d2a_0_358:notes"/>
          <p:cNvSpPr/>
          <p:nvPr>
            <p:ph idx="3"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2aab1c41d2a_0_358: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9</a:t>
            </a:r>
            <a:endParaRPr/>
          </a:p>
        </p:txBody>
      </p:sp>
      <p:sp>
        <p:nvSpPr>
          <p:cNvPr id="176" name="Google Shape;176;g2aab1c41d2a_0_358: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77" name="Google Shape;177;g2aab1c41d2a_0_358: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1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aab1c41d2a_0_4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g2aab1c41d2a_0_4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aab1c41d2a_0_5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g2aab1c41d2a_0_5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aab1c41d2a_0_5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g2aab1c41d2a_0_5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aab1c41d2a_0_55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g2aab1c41d2a_0_5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aab1c41d2a_0_55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g2aab1c41d2a_0_5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aab1c41d2a_0_56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g2aab1c41d2a_0_5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aab1c41d2a_0_57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g2aab1c41d2a_0_5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aab1c41d2a_0_57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g2aab1c41d2a_0_5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aab1c41d2a_0_116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g2aab1c41d2a_0_11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aab1c41d2a_0_58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g2aab1c41d2a_0_5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3" name="Google Shape;283;p2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84" name="Google Shape;284;p20: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p2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2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7" name="Google Shape;287;p2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aab1c41d2a_0_68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g2aab1c41d2a_0_6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aab1c41d2a_0_7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g2aab1c41d2a_0_7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aab1c41d2a_0_74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g2aab1c41d2a_0_7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aab1c41d2a_0_75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g2aab1c41d2a_0_7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aab1c41d2a_0_84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g2aab1c41d2a_0_8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aab1c41d2a_0_9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g2aab1c41d2a_0_9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aab1c41d2a_0_9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g2aab1c41d2a_0_9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aab1c41d2a_0_9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g2aab1c41d2a_0_9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aab1c41d2a_0_14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g2aab1c41d2a_0_1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aab1c41d2a_0_93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g2aab1c41d2a_0_9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3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12" name="Google Shape;412;p3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413" name="Google Shape;413;p30: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p3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p3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16" name="Google Shape;416;p3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aab1c41d2a_0_94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g2aab1c41d2a_0_9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3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28" name="Google Shape;428;p3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429" name="Google Shape;429;p3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p3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p3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32" name="Google Shape;432;p3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3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41" name="Google Shape;441;p3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442" name="Google Shape;442;p33: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p3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3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45" name="Google Shape;445;p3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3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54" name="Google Shape;454;p3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455" name="Google Shape;455;p3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3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3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58" name="Google Shape;458;p3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aab1c41d2a_0_95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g2aab1c41d2a_0_9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aab1c41d2a_0_95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g2aab1c41d2a_0_9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aab1c41d2a_0_96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g2aab1c41d2a_0_9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aab1c41d2a_0_97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g2aab1c41d2a_0_9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aab1c41d2a_0_2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g2aab1c41d2a_0_2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aab1c41d2a_0_97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g2aab1c41d2a_0_9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aab1c41d2a_0_98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g2aab1c41d2a_0_9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aab1c41d2a_0_99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g2aab1c41d2a_0_9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aab1c41d2a_0_99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g2aab1c41d2a_0_9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aab1c41d2a_0_100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1" name="Google Shape;521;g2aab1c41d2a_0_10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aab1c41d2a_0_100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g2aab1c41d2a_0_10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aab1c41d2a_0_107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g2aab1c41d2a_0_10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aab1c41d2a_0_108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g2aab1c41d2a_0_10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4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p4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4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55" name="Google Shape;555;p4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556" name="Google Shape;556;p48: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p4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p4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59" name="Google Shape;559;p4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aab1c41d2a_0_29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g2aab1c41d2a_0_2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aab1c41d2a_0_109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g2aab1c41d2a_0_10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aab1c41d2a_0_3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g2aab1c41d2a_0_3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aab1c41d2a_0_3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g2aab1c41d2a_0_3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aab1c41d2a_0_3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g2aab1c41d2a_0_3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5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5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6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60"/>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6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6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61"/>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61"/>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6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6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tx">
  <p:cSld name="TITLE_AND_BODY">
    <p:spTree>
      <p:nvGrpSpPr>
        <p:cNvPr id="84" name="Shape 84"/>
        <p:cNvGrpSpPr/>
        <p:nvPr/>
      </p:nvGrpSpPr>
      <p:grpSpPr>
        <a:xfrm>
          <a:off x="0" y="0"/>
          <a:ext cx="0" cy="0"/>
          <a:chOff x="0" y="0"/>
          <a:chExt cx="0" cy="0"/>
        </a:xfrm>
      </p:grpSpPr>
      <p:sp>
        <p:nvSpPr>
          <p:cNvPr id="85" name="Google Shape;85;g2aab1c41d2a_0_70"/>
          <p:cNvSpPr txBox="1"/>
          <p:nvPr>
            <p:ph idx="12" type="sldNum"/>
          </p:nvPr>
        </p:nvSpPr>
        <p:spPr>
          <a:xfrm>
            <a:off x="9001125" y="9810749"/>
            <a:ext cx="276300" cy="292500"/>
          </a:xfrm>
          <a:prstGeom prst="rect">
            <a:avLst/>
          </a:prstGeom>
          <a:noFill/>
          <a:ln>
            <a:noFill/>
          </a:ln>
        </p:spPr>
        <p:txBody>
          <a:bodyPr anchorCtr="0" anchor="b" bIns="38100" lIns="38100" spcFirstLastPara="1" rIns="38100" wrap="square" tIns="38100">
            <a:spAutoFit/>
          </a:bodyPr>
          <a:lstStyle>
            <a:lvl1pPr indent="0" lvl="0" marL="0" rtl="0" algn="ctr">
              <a:lnSpc>
                <a:spcPct val="100000"/>
              </a:lnSpc>
              <a:spcBef>
                <a:spcPts val="0"/>
              </a:spcBef>
              <a:spcAft>
                <a:spcPts val="0"/>
              </a:spcAft>
              <a:buClr>
                <a:srgbClr val="000000"/>
              </a:buClr>
              <a:buSzPts val="1400"/>
              <a:buFont typeface="Helvetica Neue"/>
              <a:buNone/>
              <a:defRPr sz="1400">
                <a:solidFill>
                  <a:srgbClr val="000000"/>
                </a:solidFill>
              </a:defRPr>
            </a:lvl1pPr>
            <a:lvl2pPr indent="0" lvl="1" marL="0" rtl="0" algn="ctr">
              <a:lnSpc>
                <a:spcPct val="100000"/>
              </a:lnSpc>
              <a:spcBef>
                <a:spcPts val="0"/>
              </a:spcBef>
              <a:spcAft>
                <a:spcPts val="0"/>
              </a:spcAft>
              <a:buClr>
                <a:srgbClr val="000000"/>
              </a:buClr>
              <a:buSzPts val="1400"/>
              <a:buFont typeface="Helvetica Neue"/>
              <a:buNone/>
              <a:defRPr sz="1400">
                <a:solidFill>
                  <a:srgbClr val="000000"/>
                </a:solidFill>
              </a:defRPr>
            </a:lvl2pPr>
            <a:lvl3pPr indent="0" lvl="2" marL="0" rtl="0" algn="ctr">
              <a:lnSpc>
                <a:spcPct val="100000"/>
              </a:lnSpc>
              <a:spcBef>
                <a:spcPts val="0"/>
              </a:spcBef>
              <a:spcAft>
                <a:spcPts val="0"/>
              </a:spcAft>
              <a:buClr>
                <a:srgbClr val="000000"/>
              </a:buClr>
              <a:buSzPts val="1400"/>
              <a:buFont typeface="Helvetica Neue"/>
              <a:buNone/>
              <a:defRPr sz="1400">
                <a:solidFill>
                  <a:srgbClr val="000000"/>
                </a:solidFill>
              </a:defRPr>
            </a:lvl3pPr>
            <a:lvl4pPr indent="0" lvl="3" marL="0" rtl="0" algn="ctr">
              <a:lnSpc>
                <a:spcPct val="100000"/>
              </a:lnSpc>
              <a:spcBef>
                <a:spcPts val="0"/>
              </a:spcBef>
              <a:spcAft>
                <a:spcPts val="0"/>
              </a:spcAft>
              <a:buClr>
                <a:srgbClr val="000000"/>
              </a:buClr>
              <a:buSzPts val="1400"/>
              <a:buFont typeface="Helvetica Neue"/>
              <a:buNone/>
              <a:defRPr sz="1400">
                <a:solidFill>
                  <a:srgbClr val="000000"/>
                </a:solidFill>
              </a:defRPr>
            </a:lvl4pPr>
            <a:lvl5pPr indent="0" lvl="4" marL="0" rtl="0" algn="ctr">
              <a:lnSpc>
                <a:spcPct val="100000"/>
              </a:lnSpc>
              <a:spcBef>
                <a:spcPts val="0"/>
              </a:spcBef>
              <a:spcAft>
                <a:spcPts val="0"/>
              </a:spcAft>
              <a:buClr>
                <a:srgbClr val="000000"/>
              </a:buClr>
              <a:buSzPts val="1400"/>
              <a:buFont typeface="Helvetica Neue"/>
              <a:buNone/>
              <a:defRPr sz="1400">
                <a:solidFill>
                  <a:srgbClr val="000000"/>
                </a:solidFill>
              </a:defRPr>
            </a:lvl5pPr>
            <a:lvl6pPr indent="0" lvl="5" marL="0" rtl="0" algn="ctr">
              <a:lnSpc>
                <a:spcPct val="100000"/>
              </a:lnSpc>
              <a:spcBef>
                <a:spcPts val="0"/>
              </a:spcBef>
              <a:spcAft>
                <a:spcPts val="0"/>
              </a:spcAft>
              <a:buClr>
                <a:srgbClr val="000000"/>
              </a:buClr>
              <a:buSzPts val="1400"/>
              <a:buFont typeface="Helvetica Neue"/>
              <a:buNone/>
              <a:defRPr sz="1400">
                <a:solidFill>
                  <a:srgbClr val="000000"/>
                </a:solidFill>
              </a:defRPr>
            </a:lvl6pPr>
            <a:lvl7pPr indent="0" lvl="6" marL="0" rtl="0" algn="ctr">
              <a:lnSpc>
                <a:spcPct val="100000"/>
              </a:lnSpc>
              <a:spcBef>
                <a:spcPts val="0"/>
              </a:spcBef>
              <a:spcAft>
                <a:spcPts val="0"/>
              </a:spcAft>
              <a:buClr>
                <a:srgbClr val="000000"/>
              </a:buClr>
              <a:buSzPts val="1400"/>
              <a:buFont typeface="Helvetica Neue"/>
              <a:buNone/>
              <a:defRPr sz="1400">
                <a:solidFill>
                  <a:srgbClr val="000000"/>
                </a:solidFill>
              </a:defRPr>
            </a:lvl7pPr>
            <a:lvl8pPr indent="0" lvl="7" marL="0" rtl="0" algn="ctr">
              <a:lnSpc>
                <a:spcPct val="100000"/>
              </a:lnSpc>
              <a:spcBef>
                <a:spcPts val="0"/>
              </a:spcBef>
              <a:spcAft>
                <a:spcPts val="0"/>
              </a:spcAft>
              <a:buClr>
                <a:srgbClr val="000000"/>
              </a:buClr>
              <a:buSzPts val="1400"/>
              <a:buFont typeface="Helvetica Neue"/>
              <a:buNone/>
              <a:defRPr sz="1400">
                <a:solidFill>
                  <a:srgbClr val="000000"/>
                </a:solidFill>
              </a:defRPr>
            </a:lvl8pPr>
            <a:lvl9pPr indent="0" lvl="8" marL="0" rtl="0" algn="ctr">
              <a:lnSpc>
                <a:spcPct val="100000"/>
              </a:lnSpc>
              <a:spcBef>
                <a:spcPts val="0"/>
              </a:spcBef>
              <a:spcAft>
                <a:spcPts val="0"/>
              </a:spcAft>
              <a:buClr>
                <a:srgbClr val="000000"/>
              </a:buClr>
              <a:buSzPts val="1400"/>
              <a:buFont typeface="Helvetica Neue"/>
              <a:buNone/>
              <a:defRPr sz="1400">
                <a:solidFill>
                  <a:srgbClr val="000000"/>
                </a:solidFill>
              </a:defRPr>
            </a:lvl9pPr>
          </a:lstStyle>
          <a:p>
            <a:pPr indent="0" lvl="0" marL="0" rtl="0" algn="ctr">
              <a:spcBef>
                <a:spcPts val="0"/>
              </a:spcBef>
              <a:spcAft>
                <a:spcPts val="0"/>
              </a:spcAft>
              <a:buNone/>
            </a:pPr>
            <a:fld id="{00000000-1234-1234-1234-123412341234}" type="slidenum">
              <a:rPr lang="en-US"/>
              <a:t>‹#›</a:t>
            </a:fld>
            <a:endParaRPr sz="1200">
              <a:solidFill>
                <a:srgbClr val="888888"/>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5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5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5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5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5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5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5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5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5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5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5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5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5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5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5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5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5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5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5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5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5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5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5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5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5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58"/>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5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5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5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59"/>
          <p:cNvSpPr/>
          <p:nvPr>
            <p:ph idx="2" type="pic"/>
          </p:nvPr>
        </p:nvSpPr>
        <p:spPr>
          <a:xfrm>
            <a:off x="1792288" y="612775"/>
            <a:ext cx="5486400" cy="4114800"/>
          </a:xfrm>
          <a:prstGeom prst="rect">
            <a:avLst/>
          </a:prstGeom>
          <a:noFill/>
          <a:ln>
            <a:noFill/>
          </a:ln>
        </p:spPr>
      </p:sp>
      <p:sp>
        <p:nvSpPr>
          <p:cNvPr id="68" name="Google Shape;68;p5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5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5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5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23.png"/><Relationship Id="rId6" Type="http://schemas.openxmlformats.org/officeDocument/2006/relationships/image" Target="../media/image11.jpg"/><Relationship Id="rId7" Type="http://schemas.openxmlformats.org/officeDocument/2006/relationships/image" Target="../media/image12.jpg"/><Relationship Id="rId8"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4.jp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4.jp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4.jp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4.jp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4.jp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4.jp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4.jp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4.jp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jp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jp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jp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4.jp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jpg"/><Relationship Id="rId4" Type="http://schemas.openxmlformats.org/officeDocument/2006/relationships/image" Target="../media/image26.png"/><Relationship Id="rId5" Type="http://schemas.openxmlformats.org/officeDocument/2006/relationships/image" Target="../media/image37.png"/><Relationship Id="rId6" Type="http://schemas.openxmlformats.org/officeDocument/2006/relationships/image" Target="../media/image25.png"/><Relationship Id="rId7"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8.jp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8.jpg"/><Relationship Id="rId4" Type="http://schemas.openxmlformats.org/officeDocument/2006/relationships/image" Target="../media/image9.png"/><Relationship Id="rId5" Type="http://schemas.openxmlformats.org/officeDocument/2006/relationships/image" Target="../media/image3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8.jpg"/><Relationship Id="rId4" Type="http://schemas.openxmlformats.org/officeDocument/2006/relationships/image" Target="../media/image9.png"/><Relationship Id="rId5" Type="http://schemas.openxmlformats.org/officeDocument/2006/relationships/image" Target="../media/image3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hyperlink" Target="https://ahaslides.com/NPMJJ" TargetMode="External"/><Relationship Id="rId5"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8.jpg"/><Relationship Id="rId4" Type="http://schemas.openxmlformats.org/officeDocument/2006/relationships/image" Target="../media/image9.png"/><Relationship Id="rId5"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2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5.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14.jpg"/><Relationship Id="rId4" Type="http://schemas.openxmlformats.org/officeDocument/2006/relationships/hyperlink" Target="https://ahaslides.com/D9UTY" TargetMode="External"/><Relationship Id="rId5" Type="http://schemas.openxmlformats.org/officeDocument/2006/relationships/hyperlink" Target="https://ahaslides.com/D9UTY" TargetMode="External"/><Relationship Id="rId6"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1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1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1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1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1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1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1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3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14.jp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14.jpg"/><Relationship Id="rId4" Type="http://schemas.openxmlformats.org/officeDocument/2006/relationships/hyperlink" Target="https://www.saferinternetday.org/?fbclid=IwAR2qJ2744NiQeSW38CuPi9QTpCSuhkO8rhrjn_0emNFKss2DmU7DlhnGpYU" TargetMode="External"/><Relationship Id="rId5" Type="http://schemas.openxmlformats.org/officeDocument/2006/relationships/hyperlink" Target="https://www.facebook.com/SaferInternetDay" TargetMode="External"/><Relationship Id="rId6"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42.jpg"/><Relationship Id="rId4" Type="http://schemas.openxmlformats.org/officeDocument/2006/relationships/hyperlink" Target="http://www.wagggs.org" TargetMode="External"/><Relationship Id="rId5"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jp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19.png"/><Relationship Id="rId6"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9" name="Shape 89"/>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2aab1c41d2a_0_358"/>
          <p:cNvSpPr txBox="1"/>
          <p:nvPr/>
        </p:nvSpPr>
        <p:spPr>
          <a:xfrm rot="-5400000">
            <a:off x="-970366" y="4167507"/>
            <a:ext cx="7180500" cy="162060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lang="en-US" sz="5062">
                <a:solidFill>
                  <a:srgbClr val="00A4BA"/>
                </a:solidFill>
                <a:latin typeface="Arial"/>
                <a:ea typeface="Arial"/>
                <a:cs typeface="Arial"/>
                <a:sym typeface="Arial"/>
              </a:rPr>
              <a:t>SURF SMART JOURNEY</a:t>
            </a:r>
            <a:endParaRPr/>
          </a:p>
        </p:txBody>
      </p:sp>
      <p:sp>
        <p:nvSpPr>
          <p:cNvPr id="180" name="Google Shape;180;g2aab1c41d2a_0_358"/>
          <p:cNvSpPr txBox="1"/>
          <p:nvPr/>
        </p:nvSpPr>
        <p:spPr>
          <a:xfrm>
            <a:off x="5303462" y="3258076"/>
            <a:ext cx="3823200" cy="1471800"/>
          </a:xfrm>
          <a:prstGeom prst="rect">
            <a:avLst/>
          </a:prstGeom>
          <a:noFill/>
          <a:ln>
            <a:noFill/>
          </a:ln>
        </p:spPr>
        <p:txBody>
          <a:bodyPr anchorCtr="0" anchor="t" bIns="0" lIns="0" spcFirstLastPara="1" rIns="0" wrap="square" tIns="0">
            <a:spAutoFit/>
          </a:bodyPr>
          <a:lstStyle/>
          <a:p>
            <a:pPr indent="0" lvl="0" marL="0" marR="0" rtl="0" algn="ctr">
              <a:lnSpc>
                <a:spcPct val="120021"/>
              </a:lnSpc>
              <a:spcBef>
                <a:spcPts val="0"/>
              </a:spcBef>
              <a:spcAft>
                <a:spcPts val="0"/>
              </a:spcAft>
              <a:buNone/>
            </a:pPr>
            <a:r>
              <a:rPr lang="en-US" sz="2812">
                <a:solidFill>
                  <a:srgbClr val="131431"/>
                </a:solidFill>
                <a:latin typeface="Lato"/>
                <a:ea typeface="Lato"/>
                <a:cs typeface="Lato"/>
                <a:sym typeface="Lato"/>
              </a:rPr>
              <a:t>More than </a:t>
            </a:r>
            <a:r>
              <a:rPr lang="en-US" sz="2812">
                <a:solidFill>
                  <a:srgbClr val="F10079"/>
                </a:solidFill>
                <a:latin typeface="Lato"/>
                <a:ea typeface="Lato"/>
                <a:cs typeface="Lato"/>
                <a:sym typeface="Lato"/>
              </a:rPr>
              <a:t>600,000</a:t>
            </a:r>
            <a:r>
              <a:rPr lang="en-US" sz="2812">
                <a:solidFill>
                  <a:srgbClr val="131431"/>
                </a:solidFill>
                <a:latin typeface="Lato"/>
                <a:ea typeface="Lato"/>
                <a:cs typeface="Lato"/>
                <a:sym typeface="Lato"/>
              </a:rPr>
              <a:t> reached across </a:t>
            </a:r>
            <a:endParaRPr/>
          </a:p>
          <a:p>
            <a:pPr indent="0" lvl="0" marL="0" marR="0" rtl="0" algn="ctr">
              <a:lnSpc>
                <a:spcPct val="120021"/>
              </a:lnSpc>
              <a:spcBef>
                <a:spcPts val="0"/>
              </a:spcBef>
              <a:spcAft>
                <a:spcPts val="0"/>
              </a:spcAft>
              <a:buNone/>
            </a:pPr>
            <a:r>
              <a:rPr lang="en-US" sz="2812">
                <a:solidFill>
                  <a:srgbClr val="F10079"/>
                </a:solidFill>
                <a:latin typeface="Lato"/>
                <a:ea typeface="Lato"/>
                <a:cs typeface="Lato"/>
                <a:sym typeface="Lato"/>
              </a:rPr>
              <a:t> 5 </a:t>
            </a:r>
            <a:r>
              <a:rPr lang="en-US" sz="2812">
                <a:solidFill>
                  <a:srgbClr val="131431"/>
                </a:solidFill>
                <a:latin typeface="Lato"/>
                <a:ea typeface="Lato"/>
                <a:cs typeface="Lato"/>
                <a:sym typeface="Lato"/>
              </a:rPr>
              <a:t>continents</a:t>
            </a:r>
            <a:endParaRPr/>
          </a:p>
        </p:txBody>
      </p:sp>
      <p:sp>
        <p:nvSpPr>
          <p:cNvPr id="181" name="Google Shape;181;g2aab1c41d2a_0_358"/>
          <p:cNvSpPr txBox="1"/>
          <p:nvPr/>
        </p:nvSpPr>
        <p:spPr>
          <a:xfrm>
            <a:off x="6785903" y="5202525"/>
            <a:ext cx="3693900" cy="2070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2925">
                <a:solidFill>
                  <a:srgbClr val="002060"/>
                </a:solidFill>
                <a:latin typeface="Lato"/>
                <a:ea typeface="Lato"/>
                <a:cs typeface="Lato"/>
                <a:sym typeface="Lato"/>
              </a:rPr>
              <a:t>More than</a:t>
            </a:r>
            <a:r>
              <a:rPr lang="en-US" sz="2925">
                <a:solidFill>
                  <a:srgbClr val="CC3399"/>
                </a:solidFill>
                <a:latin typeface="Lato"/>
                <a:ea typeface="Lato"/>
                <a:cs typeface="Lato"/>
                <a:sym typeface="Lato"/>
              </a:rPr>
              <a:t> </a:t>
            </a:r>
            <a:r>
              <a:rPr lang="en-US" sz="2925">
                <a:solidFill>
                  <a:srgbClr val="F10079"/>
                </a:solidFill>
                <a:latin typeface="Lato"/>
                <a:ea typeface="Lato"/>
                <a:cs typeface="Lato"/>
                <a:sym typeface="Lato"/>
              </a:rPr>
              <a:t>44</a:t>
            </a:r>
            <a:r>
              <a:rPr lang="en-US" sz="2925">
                <a:solidFill>
                  <a:srgbClr val="CC3399"/>
                </a:solidFill>
                <a:latin typeface="Lato"/>
                <a:ea typeface="Lato"/>
                <a:cs typeface="Lato"/>
                <a:sym typeface="Lato"/>
              </a:rPr>
              <a:t> </a:t>
            </a:r>
            <a:r>
              <a:rPr lang="en-US" sz="2925">
                <a:solidFill>
                  <a:srgbClr val="131431"/>
                </a:solidFill>
                <a:latin typeface="Lato"/>
                <a:ea typeface="Lato"/>
                <a:cs typeface="Lato"/>
                <a:sym typeface="Lato"/>
              </a:rPr>
              <a:t>countries globally are involved in the program</a:t>
            </a:r>
            <a:endParaRPr/>
          </a:p>
        </p:txBody>
      </p:sp>
      <p:cxnSp>
        <p:nvCxnSpPr>
          <p:cNvPr id="182" name="Google Shape;182;g2aab1c41d2a_0_358"/>
          <p:cNvCxnSpPr/>
          <p:nvPr/>
        </p:nvCxnSpPr>
        <p:spPr>
          <a:xfrm rot="5356239">
            <a:off x="-274001" y="4977797"/>
            <a:ext cx="8861518" cy="0"/>
          </a:xfrm>
          <a:prstGeom prst="straightConnector1">
            <a:avLst/>
          </a:prstGeom>
          <a:noFill/>
          <a:ln cap="rnd" cmpd="sng" w="57150">
            <a:solidFill>
              <a:srgbClr val="5E5E5E"/>
            </a:solidFill>
            <a:prstDash val="solid"/>
            <a:round/>
            <a:headEnd len="sm" w="sm" type="none"/>
            <a:tailEnd len="sm" w="sm" type="none"/>
          </a:ln>
        </p:spPr>
      </p:cxnSp>
      <p:cxnSp>
        <p:nvCxnSpPr>
          <p:cNvPr id="183" name="Google Shape;183;g2aab1c41d2a_0_358"/>
          <p:cNvCxnSpPr/>
          <p:nvPr/>
        </p:nvCxnSpPr>
        <p:spPr>
          <a:xfrm rot="84183">
            <a:off x="4082214" y="1603566"/>
            <a:ext cx="4717114" cy="0"/>
          </a:xfrm>
          <a:prstGeom prst="straightConnector1">
            <a:avLst/>
          </a:prstGeom>
          <a:noFill/>
          <a:ln cap="rnd" cmpd="sng" w="28575">
            <a:solidFill>
              <a:srgbClr val="FF644E"/>
            </a:solidFill>
            <a:prstDash val="solid"/>
            <a:round/>
            <a:headEnd len="sm" w="sm" type="none"/>
            <a:tailEnd len="lg" w="lg" type="oval"/>
          </a:ln>
        </p:spPr>
      </p:cxnSp>
      <p:cxnSp>
        <p:nvCxnSpPr>
          <p:cNvPr id="184" name="Google Shape;184;g2aab1c41d2a_0_358"/>
          <p:cNvCxnSpPr/>
          <p:nvPr/>
        </p:nvCxnSpPr>
        <p:spPr>
          <a:xfrm rot="10712301">
            <a:off x="4126108" y="3807831"/>
            <a:ext cx="1293721" cy="0"/>
          </a:xfrm>
          <a:prstGeom prst="straightConnector1">
            <a:avLst/>
          </a:prstGeom>
          <a:noFill/>
          <a:ln cap="rnd" cmpd="sng" w="28575">
            <a:solidFill>
              <a:srgbClr val="FF42A1"/>
            </a:solidFill>
            <a:prstDash val="solid"/>
            <a:round/>
            <a:headEnd len="sm" w="sm" type="none"/>
            <a:tailEnd len="lg" w="lg" type="oval"/>
          </a:ln>
        </p:spPr>
      </p:cxnSp>
      <p:cxnSp>
        <p:nvCxnSpPr>
          <p:cNvPr id="185" name="Google Shape;185;g2aab1c41d2a_0_358"/>
          <p:cNvCxnSpPr/>
          <p:nvPr/>
        </p:nvCxnSpPr>
        <p:spPr>
          <a:xfrm rot="65854">
            <a:off x="4170092" y="5602660"/>
            <a:ext cx="2317925" cy="0"/>
          </a:xfrm>
          <a:prstGeom prst="straightConnector1">
            <a:avLst/>
          </a:prstGeom>
          <a:noFill/>
          <a:ln cap="rnd" cmpd="sng" w="28575">
            <a:solidFill>
              <a:srgbClr val="16E7CF"/>
            </a:solidFill>
            <a:prstDash val="solid"/>
            <a:round/>
            <a:headEnd len="sm" w="sm" type="none"/>
            <a:tailEnd len="lg" w="lg" type="oval"/>
          </a:ln>
        </p:spPr>
      </p:cxnSp>
      <p:cxnSp>
        <p:nvCxnSpPr>
          <p:cNvPr id="186" name="Google Shape;186;g2aab1c41d2a_0_358"/>
          <p:cNvCxnSpPr/>
          <p:nvPr/>
        </p:nvCxnSpPr>
        <p:spPr>
          <a:xfrm rot="110072">
            <a:off x="4170063" y="8437838"/>
            <a:ext cx="890256" cy="0"/>
          </a:xfrm>
          <a:prstGeom prst="straightConnector1">
            <a:avLst/>
          </a:prstGeom>
          <a:noFill/>
          <a:ln cap="rnd" cmpd="sng" w="28575">
            <a:solidFill>
              <a:srgbClr val="FF644E"/>
            </a:solidFill>
            <a:prstDash val="solid"/>
            <a:round/>
            <a:headEnd len="sm" w="sm" type="none"/>
            <a:tailEnd len="lg" w="lg" type="oval"/>
          </a:ln>
        </p:spPr>
      </p:cxnSp>
      <p:pic>
        <p:nvPicPr>
          <p:cNvPr descr="A blue and yellow cover with a wave&#10;&#10;Description automatically generated" id="187" name="Google Shape;187;g2aab1c41d2a_0_358"/>
          <p:cNvPicPr preferRelativeResize="0"/>
          <p:nvPr/>
        </p:nvPicPr>
        <p:blipFill rotWithShape="1">
          <a:blip r:embed="rId3">
            <a:alphaModFix/>
          </a:blip>
          <a:srcRect b="0" l="0" r="0" t="0"/>
          <a:stretch/>
        </p:blipFill>
        <p:spPr>
          <a:xfrm rot="-1020001">
            <a:off x="9376012" y="157456"/>
            <a:ext cx="2743200" cy="3830594"/>
          </a:xfrm>
          <a:prstGeom prst="rect">
            <a:avLst/>
          </a:prstGeom>
          <a:noFill/>
          <a:ln>
            <a:noFill/>
          </a:ln>
        </p:spPr>
      </p:pic>
      <p:graphicFrame>
        <p:nvGraphicFramePr>
          <p:cNvPr id="188" name="Google Shape;188;g2aab1c41d2a_0_358"/>
          <p:cNvGraphicFramePr/>
          <p:nvPr/>
        </p:nvGraphicFramePr>
        <p:xfrm>
          <a:off x="5211738" y="7514798"/>
          <a:ext cx="3000000" cy="3000000"/>
        </p:xfrm>
        <a:graphic>
          <a:graphicData uri="http://schemas.openxmlformats.org/drawingml/2006/table">
            <a:tbl>
              <a:tblPr bandRow="1" firstRow="1">
                <a:noFill/>
                <a:tableStyleId>{20108B11-D593-4527-8895-16844C572160}</a:tableStyleId>
              </a:tblPr>
              <a:tblGrid>
                <a:gridCol w="11071050"/>
              </a:tblGrid>
              <a:tr h="1950275">
                <a:tc>
                  <a:txBody>
                    <a:bodyPr/>
                    <a:lstStyle/>
                    <a:p>
                      <a:pPr indent="0" lvl="0" marL="0" marR="0" rtl="0" algn="l">
                        <a:spcBef>
                          <a:spcPts val="0"/>
                        </a:spcBef>
                        <a:spcAft>
                          <a:spcPts val="0"/>
                        </a:spcAft>
                        <a:buNone/>
                      </a:pPr>
                      <a:r>
                        <a:rPr b="1" lang="en-US" sz="3000" u="none" cap="none" strike="noStrike">
                          <a:latin typeface="Lato"/>
                          <a:ea typeface="Lato"/>
                          <a:cs typeface="Lato"/>
                          <a:sym typeface="Lato"/>
                        </a:rPr>
                        <a:t>Surf Smart Curriculum is available in all </a:t>
                      </a:r>
                      <a:r>
                        <a:rPr b="1" lang="en-US" sz="3000" u="none" cap="none" strike="noStrike">
                          <a:solidFill>
                            <a:srgbClr val="E36C09"/>
                          </a:solidFill>
                          <a:latin typeface="Lato"/>
                          <a:ea typeface="Lato"/>
                          <a:cs typeface="Lato"/>
                          <a:sym typeface="Lato"/>
                        </a:rPr>
                        <a:t>4</a:t>
                      </a:r>
                      <a:r>
                        <a:rPr b="1" lang="en-US" sz="3000" u="none" cap="none" strike="noStrike">
                          <a:solidFill>
                            <a:srgbClr val="FFFFFF"/>
                          </a:solidFill>
                          <a:latin typeface="Lato"/>
                          <a:ea typeface="Lato"/>
                          <a:cs typeface="Lato"/>
                          <a:sym typeface="Lato"/>
                        </a:rPr>
                        <a:t> </a:t>
                      </a:r>
                      <a:r>
                        <a:rPr b="1" lang="en-US" sz="3000" u="none" cap="none" strike="noStrike">
                          <a:latin typeface="Lato"/>
                          <a:ea typeface="Lato"/>
                          <a:cs typeface="Lato"/>
                          <a:sym typeface="Lato"/>
                        </a:rPr>
                        <a:t>WAGGGS languages</a:t>
                      </a:r>
                      <a:endParaRPr/>
                    </a:p>
                  </a:txBody>
                  <a:tcPr marT="45725" marB="45725" marR="91450" marL="91450">
                    <a:solidFill>
                      <a:srgbClr val="31859B"/>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0"/>
          <p:cNvSpPr/>
          <p:nvPr/>
        </p:nvSpPr>
        <p:spPr>
          <a:xfrm>
            <a:off x="1969620" y="2454544"/>
            <a:ext cx="5804387" cy="6267975"/>
          </a:xfrm>
          <a:custGeom>
            <a:rect b="b" l="l" r="r" t="t"/>
            <a:pathLst>
              <a:path extrusionOk="0" h="6267975" w="5804387">
                <a:moveTo>
                  <a:pt x="0" y="0"/>
                </a:moveTo>
                <a:lnTo>
                  <a:pt x="5804387" y="0"/>
                </a:lnTo>
                <a:lnTo>
                  <a:pt x="5804387" y="6267975"/>
                </a:lnTo>
                <a:lnTo>
                  <a:pt x="0" y="6267975"/>
                </a:lnTo>
                <a:lnTo>
                  <a:pt x="0" y="0"/>
                </a:lnTo>
                <a:close/>
              </a:path>
            </a:pathLst>
          </a:custGeom>
          <a:blipFill rotWithShape="1">
            <a:blip r:embed="rId3">
              <a:alphaModFix/>
            </a:blip>
            <a:stretch>
              <a:fillRect b="-5" l="0" r="0" t="-5"/>
            </a:stretch>
          </a:blipFill>
          <a:ln>
            <a:noFill/>
          </a:ln>
        </p:spPr>
      </p:sp>
      <p:sp>
        <p:nvSpPr>
          <p:cNvPr id="194" name="Google Shape;194;p10"/>
          <p:cNvSpPr/>
          <p:nvPr/>
        </p:nvSpPr>
        <p:spPr>
          <a:xfrm>
            <a:off x="7161816" y="2454544"/>
            <a:ext cx="5804387" cy="6267975"/>
          </a:xfrm>
          <a:custGeom>
            <a:rect b="b" l="l" r="r" t="t"/>
            <a:pathLst>
              <a:path extrusionOk="0" h="6267975" w="5804387">
                <a:moveTo>
                  <a:pt x="0" y="0"/>
                </a:moveTo>
                <a:lnTo>
                  <a:pt x="5804387" y="0"/>
                </a:lnTo>
                <a:lnTo>
                  <a:pt x="5804387" y="6267975"/>
                </a:lnTo>
                <a:lnTo>
                  <a:pt x="0" y="6267975"/>
                </a:lnTo>
                <a:lnTo>
                  <a:pt x="0" y="0"/>
                </a:lnTo>
                <a:close/>
              </a:path>
            </a:pathLst>
          </a:custGeom>
          <a:blipFill rotWithShape="1">
            <a:blip r:embed="rId4">
              <a:alphaModFix/>
            </a:blip>
            <a:stretch>
              <a:fillRect b="-5" l="0" r="0" t="-5"/>
            </a:stretch>
          </a:blipFill>
          <a:ln>
            <a:noFill/>
          </a:ln>
        </p:spPr>
      </p:sp>
      <p:sp>
        <p:nvSpPr>
          <p:cNvPr id="195" name="Google Shape;195;p10"/>
          <p:cNvSpPr/>
          <p:nvPr/>
        </p:nvSpPr>
        <p:spPr>
          <a:xfrm>
            <a:off x="12433542" y="2454544"/>
            <a:ext cx="5804387" cy="6267975"/>
          </a:xfrm>
          <a:custGeom>
            <a:rect b="b" l="l" r="r" t="t"/>
            <a:pathLst>
              <a:path extrusionOk="0" h="6267975" w="5804387">
                <a:moveTo>
                  <a:pt x="0" y="0"/>
                </a:moveTo>
                <a:lnTo>
                  <a:pt x="5804387" y="0"/>
                </a:lnTo>
                <a:lnTo>
                  <a:pt x="5804387" y="6267975"/>
                </a:lnTo>
                <a:lnTo>
                  <a:pt x="0" y="6267975"/>
                </a:lnTo>
                <a:lnTo>
                  <a:pt x="0" y="0"/>
                </a:lnTo>
                <a:close/>
              </a:path>
            </a:pathLst>
          </a:custGeom>
          <a:blipFill rotWithShape="1">
            <a:blip r:embed="rId5">
              <a:alphaModFix/>
            </a:blip>
            <a:stretch>
              <a:fillRect b="-5" l="0" r="0" t="-5"/>
            </a:stretch>
          </a:blipFill>
          <a:ln>
            <a:noFill/>
          </a:ln>
        </p:spPr>
      </p:sp>
      <p:sp>
        <p:nvSpPr>
          <p:cNvPr id="196" name="Google Shape;196;p10"/>
          <p:cNvSpPr txBox="1"/>
          <p:nvPr/>
        </p:nvSpPr>
        <p:spPr>
          <a:xfrm>
            <a:off x="4223196" y="297228"/>
            <a:ext cx="9792682" cy="2219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200" u="none" cap="none" strike="noStrike">
                <a:solidFill>
                  <a:srgbClr val="313C7F"/>
                </a:solidFill>
                <a:latin typeface="Arial"/>
                <a:ea typeface="Arial"/>
                <a:cs typeface="Arial"/>
                <a:sym typeface="Arial"/>
              </a:rPr>
              <a:t>Best Educational Programme Award</a:t>
            </a:r>
            <a:endParaRPr/>
          </a:p>
        </p:txBody>
      </p:sp>
      <p:sp>
        <p:nvSpPr>
          <p:cNvPr id="197" name="Google Shape;197;p10"/>
          <p:cNvSpPr/>
          <p:nvPr/>
        </p:nvSpPr>
        <p:spPr>
          <a:xfrm>
            <a:off x="2456017" y="3157870"/>
            <a:ext cx="4593369" cy="4180653"/>
          </a:xfrm>
          <a:custGeom>
            <a:rect b="b" l="l" r="r" t="t"/>
            <a:pathLst>
              <a:path extrusionOk="0" h="4180653" w="4593369">
                <a:moveTo>
                  <a:pt x="0" y="0"/>
                </a:moveTo>
                <a:lnTo>
                  <a:pt x="4593369" y="0"/>
                </a:lnTo>
                <a:lnTo>
                  <a:pt x="4593369" y="4180653"/>
                </a:lnTo>
                <a:lnTo>
                  <a:pt x="0" y="4180653"/>
                </a:lnTo>
                <a:lnTo>
                  <a:pt x="0" y="0"/>
                </a:lnTo>
                <a:close/>
              </a:path>
            </a:pathLst>
          </a:custGeom>
          <a:blipFill rotWithShape="1">
            <a:blip r:embed="rId6">
              <a:alphaModFix/>
            </a:blip>
            <a:stretch>
              <a:fillRect b="-9870" l="0" r="0" t="0"/>
            </a:stretch>
          </a:blipFill>
          <a:ln>
            <a:noFill/>
          </a:ln>
        </p:spPr>
      </p:sp>
      <p:sp>
        <p:nvSpPr>
          <p:cNvPr id="198" name="Google Shape;198;p10"/>
          <p:cNvSpPr/>
          <p:nvPr/>
        </p:nvSpPr>
        <p:spPr>
          <a:xfrm>
            <a:off x="7729955" y="3157870"/>
            <a:ext cx="4538418" cy="4337119"/>
          </a:xfrm>
          <a:custGeom>
            <a:rect b="b" l="l" r="r" t="t"/>
            <a:pathLst>
              <a:path extrusionOk="0" h="4337119" w="4538418">
                <a:moveTo>
                  <a:pt x="0" y="0"/>
                </a:moveTo>
                <a:lnTo>
                  <a:pt x="4538418" y="0"/>
                </a:lnTo>
                <a:lnTo>
                  <a:pt x="4538418" y="4337118"/>
                </a:lnTo>
                <a:lnTo>
                  <a:pt x="0" y="4337118"/>
                </a:lnTo>
                <a:lnTo>
                  <a:pt x="0" y="0"/>
                </a:lnTo>
                <a:close/>
              </a:path>
            </a:pathLst>
          </a:custGeom>
          <a:blipFill rotWithShape="1">
            <a:blip r:embed="rId7">
              <a:alphaModFix/>
            </a:blip>
            <a:stretch>
              <a:fillRect b="-4639" l="0" r="0" t="0"/>
            </a:stretch>
          </a:blipFill>
          <a:ln>
            <a:noFill/>
          </a:ln>
        </p:spPr>
      </p:sp>
      <p:sp>
        <p:nvSpPr>
          <p:cNvPr id="199" name="Google Shape;199;p10"/>
          <p:cNvSpPr/>
          <p:nvPr/>
        </p:nvSpPr>
        <p:spPr>
          <a:xfrm>
            <a:off x="12888022" y="3157870"/>
            <a:ext cx="4895427" cy="4337120"/>
          </a:xfrm>
          <a:custGeom>
            <a:rect b="b" l="l" r="r" t="t"/>
            <a:pathLst>
              <a:path extrusionOk="0" h="4337120" w="4895427">
                <a:moveTo>
                  <a:pt x="0" y="0"/>
                </a:moveTo>
                <a:lnTo>
                  <a:pt x="4895427" y="0"/>
                </a:lnTo>
                <a:lnTo>
                  <a:pt x="4895427" y="4337119"/>
                </a:lnTo>
                <a:lnTo>
                  <a:pt x="0" y="4337119"/>
                </a:lnTo>
                <a:lnTo>
                  <a:pt x="0" y="0"/>
                </a:lnTo>
                <a:close/>
              </a:path>
            </a:pathLst>
          </a:custGeom>
          <a:blipFill rotWithShape="1">
            <a:blip r:embed="rId8">
              <a:alphaModFix/>
            </a:blip>
            <a:stretch>
              <a:fillRect b="-12763" l="0" r="0" t="0"/>
            </a:stretch>
          </a:blipFill>
          <a:ln>
            <a:noFill/>
          </a:ln>
        </p:spPr>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3" name="Shape 203"/>
        <p:cNvGrpSpPr/>
        <p:nvPr/>
      </p:nvGrpSpPr>
      <p:grpSpPr>
        <a:xfrm>
          <a:off x="0" y="0"/>
          <a:ext cx="0" cy="0"/>
          <a:chOff x="0" y="0"/>
          <a:chExt cx="0" cy="0"/>
        </a:xfrm>
      </p:grpSpPr>
      <p:sp>
        <p:nvSpPr>
          <p:cNvPr id="204" name="Google Shape;204;g2aab1c41d2a_0_450"/>
          <p:cNvSpPr txBox="1"/>
          <p:nvPr/>
        </p:nvSpPr>
        <p:spPr>
          <a:xfrm>
            <a:off x="5270182" y="2083781"/>
            <a:ext cx="8281200" cy="11853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rPr b="1" lang="en-US" sz="7200">
                <a:solidFill>
                  <a:srgbClr val="313C7F"/>
                </a:solidFill>
              </a:rPr>
              <a:t>Guess How many?</a:t>
            </a:r>
            <a:endParaRPr sz="11300">
              <a:solidFill>
                <a:srgbClr val="313C7F"/>
              </a:solidFill>
              <a:latin typeface="Lato Black"/>
              <a:ea typeface="Lato Black"/>
              <a:cs typeface="Lato Black"/>
              <a:sym typeface="Lato Black"/>
            </a:endParaRPr>
          </a:p>
        </p:txBody>
      </p:sp>
      <p:sp>
        <p:nvSpPr>
          <p:cNvPr id="205" name="Google Shape;205;g2aab1c41d2a_0_450"/>
          <p:cNvSpPr txBox="1"/>
          <p:nvPr/>
        </p:nvSpPr>
        <p:spPr>
          <a:xfrm>
            <a:off x="2506498" y="4662425"/>
            <a:ext cx="10951500" cy="1431300"/>
          </a:xfrm>
          <a:prstGeom prst="rect">
            <a:avLst/>
          </a:prstGeom>
          <a:noFill/>
          <a:ln>
            <a:noFill/>
          </a:ln>
        </p:spPr>
        <p:txBody>
          <a:bodyPr anchorCtr="0" anchor="ctr" bIns="38100" lIns="38100" spcFirstLastPara="1" rIns="38100" wrap="square" tIns="38100">
            <a:spAutoFit/>
          </a:bodyPr>
          <a:lstStyle/>
          <a:p>
            <a:pPr indent="0" lvl="0" marL="0" rtl="0" algn="just">
              <a:lnSpc>
                <a:spcPct val="120005"/>
              </a:lnSpc>
              <a:spcBef>
                <a:spcPts val="0"/>
              </a:spcBef>
              <a:spcAft>
                <a:spcPts val="0"/>
              </a:spcAft>
              <a:buClr>
                <a:schemeClr val="dk1"/>
              </a:buClr>
              <a:buFont typeface="Arial"/>
              <a:buNone/>
            </a:pPr>
            <a:r>
              <a:rPr b="1" lang="en-US" sz="3999">
                <a:solidFill>
                  <a:srgbClr val="313C7F"/>
                </a:solidFill>
                <a:latin typeface="Lato"/>
                <a:ea typeface="Lato"/>
                <a:cs typeface="Lato"/>
                <a:sym typeface="Lato"/>
              </a:rPr>
              <a:t>How many girls and young women will be engaged in SS Advocacy Fund?</a:t>
            </a:r>
            <a:endParaRPr sz="2600">
              <a:solidFill>
                <a:srgbClr val="313C7F"/>
              </a:solidFill>
              <a:latin typeface="Lato"/>
              <a:ea typeface="Lato"/>
              <a:cs typeface="Lato"/>
              <a:sym typeface="Lato"/>
            </a:endParaRPr>
          </a:p>
        </p:txBody>
      </p:sp>
      <p:sp>
        <p:nvSpPr>
          <p:cNvPr id="206" name="Google Shape;206;g2aab1c41d2a_0_450"/>
          <p:cNvSpPr/>
          <p:nvPr/>
        </p:nvSpPr>
        <p:spPr>
          <a:xfrm flipH="1">
            <a:off x="14179031" y="4169171"/>
            <a:ext cx="3409505" cy="3682272"/>
          </a:xfrm>
          <a:custGeom>
            <a:rect b="b" l="l" r="r" t="t"/>
            <a:pathLst>
              <a:path extrusionOk="0" h="3682272" w="3409505">
                <a:moveTo>
                  <a:pt x="3409505" y="0"/>
                </a:moveTo>
                <a:lnTo>
                  <a:pt x="0" y="0"/>
                </a:lnTo>
                <a:lnTo>
                  <a:pt x="0" y="3682272"/>
                </a:lnTo>
                <a:lnTo>
                  <a:pt x="3409505" y="3682272"/>
                </a:lnTo>
                <a:lnTo>
                  <a:pt x="3409505" y="0"/>
                </a:lnTo>
                <a:close/>
              </a:path>
            </a:pathLst>
          </a:custGeom>
          <a:blipFill rotWithShape="1">
            <a:blip r:embed="rId4">
              <a:alphaModFix/>
            </a:blip>
            <a:stretch>
              <a:fillRect b="-4558" l="0" r="0" t="-4558"/>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0" name="Shape 210"/>
        <p:cNvGrpSpPr/>
        <p:nvPr/>
      </p:nvGrpSpPr>
      <p:grpSpPr>
        <a:xfrm>
          <a:off x="0" y="0"/>
          <a:ext cx="0" cy="0"/>
          <a:chOff x="0" y="0"/>
          <a:chExt cx="0" cy="0"/>
        </a:xfrm>
      </p:grpSpPr>
      <p:sp>
        <p:nvSpPr>
          <p:cNvPr id="211" name="Google Shape;211;g2aab1c41d2a_0_523"/>
          <p:cNvSpPr txBox="1"/>
          <p:nvPr/>
        </p:nvSpPr>
        <p:spPr>
          <a:xfrm>
            <a:off x="2506498" y="4662425"/>
            <a:ext cx="10951500" cy="1431300"/>
          </a:xfrm>
          <a:prstGeom prst="rect">
            <a:avLst/>
          </a:prstGeom>
          <a:noFill/>
          <a:ln>
            <a:noFill/>
          </a:ln>
        </p:spPr>
        <p:txBody>
          <a:bodyPr anchorCtr="0" anchor="ctr" bIns="38100" lIns="38100" spcFirstLastPara="1" rIns="38100" wrap="square" tIns="38100">
            <a:spAutoFit/>
          </a:bodyPr>
          <a:lstStyle/>
          <a:p>
            <a:pPr indent="0" lvl="0" marL="0" rtl="0" algn="just">
              <a:lnSpc>
                <a:spcPct val="120005"/>
              </a:lnSpc>
              <a:spcBef>
                <a:spcPts val="0"/>
              </a:spcBef>
              <a:spcAft>
                <a:spcPts val="0"/>
              </a:spcAft>
              <a:buClr>
                <a:schemeClr val="dk1"/>
              </a:buClr>
              <a:buFont typeface="Arial"/>
              <a:buNone/>
            </a:pPr>
            <a:r>
              <a:rPr b="1" lang="en-US" sz="3999">
                <a:solidFill>
                  <a:srgbClr val="005180"/>
                </a:solidFill>
                <a:latin typeface="Lato"/>
                <a:ea typeface="Lato"/>
                <a:cs typeface="Lato"/>
                <a:sym typeface="Lato"/>
              </a:rPr>
              <a:t>Over </a:t>
            </a:r>
            <a:r>
              <a:rPr b="1" lang="en-US" sz="3999">
                <a:solidFill>
                  <a:srgbClr val="F10079"/>
                </a:solidFill>
                <a:latin typeface="Lato"/>
                <a:ea typeface="Lato"/>
                <a:cs typeface="Lato"/>
                <a:sym typeface="Lato"/>
              </a:rPr>
              <a:t>200</a:t>
            </a:r>
            <a:r>
              <a:rPr b="1" lang="en-US" sz="3999">
                <a:solidFill>
                  <a:srgbClr val="005180"/>
                </a:solidFill>
                <a:latin typeface="Lato"/>
                <a:ea typeface="Lato"/>
                <a:cs typeface="Lato"/>
                <a:sym typeface="Lato"/>
              </a:rPr>
              <a:t> girls and young women in </a:t>
            </a:r>
            <a:r>
              <a:rPr b="1" lang="en-US" sz="3999">
                <a:solidFill>
                  <a:srgbClr val="F10079"/>
                </a:solidFill>
                <a:latin typeface="Lato"/>
                <a:ea typeface="Lato"/>
                <a:cs typeface="Lato"/>
                <a:sym typeface="Lato"/>
              </a:rPr>
              <a:t>12</a:t>
            </a:r>
            <a:r>
              <a:rPr b="1" lang="en-US" sz="3999">
                <a:solidFill>
                  <a:srgbClr val="005180"/>
                </a:solidFill>
                <a:latin typeface="Lato"/>
                <a:ea typeface="Lato"/>
                <a:cs typeface="Lato"/>
                <a:sym typeface="Lato"/>
              </a:rPr>
              <a:t> countries as “Smart Surfers” until </a:t>
            </a:r>
            <a:r>
              <a:rPr b="1" lang="en-US" sz="3999">
                <a:solidFill>
                  <a:srgbClr val="F10079"/>
                </a:solidFill>
                <a:latin typeface="Lato"/>
                <a:ea typeface="Lato"/>
                <a:cs typeface="Lato"/>
                <a:sym typeface="Lato"/>
              </a:rPr>
              <a:t>2024.</a:t>
            </a:r>
            <a:endParaRPr b="1" sz="3999">
              <a:solidFill>
                <a:srgbClr val="313C7F"/>
              </a:solidFill>
              <a:latin typeface="Lato"/>
              <a:ea typeface="Lato"/>
              <a:cs typeface="Lato"/>
              <a:sym typeface="Lato"/>
            </a:endParaRPr>
          </a:p>
        </p:txBody>
      </p:sp>
      <p:sp>
        <p:nvSpPr>
          <p:cNvPr id="212" name="Google Shape;212;g2aab1c41d2a_0_523"/>
          <p:cNvSpPr/>
          <p:nvPr/>
        </p:nvSpPr>
        <p:spPr>
          <a:xfrm flipH="1">
            <a:off x="14179031" y="4169171"/>
            <a:ext cx="3409505" cy="3682272"/>
          </a:xfrm>
          <a:custGeom>
            <a:rect b="b" l="l" r="r" t="t"/>
            <a:pathLst>
              <a:path extrusionOk="0" h="3682272" w="3409505">
                <a:moveTo>
                  <a:pt x="3409505" y="0"/>
                </a:moveTo>
                <a:lnTo>
                  <a:pt x="0" y="0"/>
                </a:lnTo>
                <a:lnTo>
                  <a:pt x="0" y="3682272"/>
                </a:lnTo>
                <a:lnTo>
                  <a:pt x="3409505" y="3682272"/>
                </a:lnTo>
                <a:lnTo>
                  <a:pt x="3409505" y="0"/>
                </a:lnTo>
                <a:close/>
              </a:path>
            </a:pathLst>
          </a:custGeom>
          <a:blipFill rotWithShape="1">
            <a:blip r:embed="rId4">
              <a:alphaModFix/>
            </a:blip>
            <a:stretch>
              <a:fillRect b="-4558" l="0" r="0" t="-4558"/>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6" name="Shape 216"/>
        <p:cNvGrpSpPr/>
        <p:nvPr/>
      </p:nvGrpSpPr>
      <p:grpSpPr>
        <a:xfrm>
          <a:off x="0" y="0"/>
          <a:ext cx="0" cy="0"/>
          <a:chOff x="0" y="0"/>
          <a:chExt cx="0" cy="0"/>
        </a:xfrm>
      </p:grpSpPr>
      <p:sp>
        <p:nvSpPr>
          <p:cNvPr id="217" name="Google Shape;217;g2aab1c41d2a_0_549"/>
          <p:cNvSpPr txBox="1"/>
          <p:nvPr/>
        </p:nvSpPr>
        <p:spPr>
          <a:xfrm>
            <a:off x="2506498" y="4662425"/>
            <a:ext cx="10951500" cy="2169900"/>
          </a:xfrm>
          <a:prstGeom prst="rect">
            <a:avLst/>
          </a:prstGeom>
          <a:noFill/>
          <a:ln>
            <a:noFill/>
          </a:ln>
        </p:spPr>
        <p:txBody>
          <a:bodyPr anchorCtr="0" anchor="ctr" bIns="38100" lIns="38100" spcFirstLastPara="1" rIns="38100" wrap="square" tIns="38100">
            <a:spAutoFit/>
          </a:bodyPr>
          <a:lstStyle/>
          <a:p>
            <a:pPr indent="0" lvl="0" marL="0" rtl="0" algn="just">
              <a:lnSpc>
                <a:spcPct val="120005"/>
              </a:lnSpc>
              <a:spcBef>
                <a:spcPts val="0"/>
              </a:spcBef>
              <a:spcAft>
                <a:spcPts val="0"/>
              </a:spcAft>
              <a:buClr>
                <a:schemeClr val="dk1"/>
              </a:buClr>
              <a:buFont typeface="Arial"/>
              <a:buNone/>
            </a:pPr>
            <a:r>
              <a:rPr b="1" lang="en-US" sz="3999">
                <a:solidFill>
                  <a:srgbClr val="383570"/>
                </a:solidFill>
                <a:latin typeface="Lato"/>
                <a:ea typeface="Lato"/>
                <a:cs typeface="Lato"/>
                <a:sym typeface="Lato"/>
              </a:rPr>
              <a:t>How many projects per country/member organizations (MO) will be funded by WAGGGS?</a:t>
            </a:r>
            <a:endParaRPr b="1" sz="3999">
              <a:solidFill>
                <a:srgbClr val="005180"/>
              </a:solidFill>
              <a:latin typeface="Lato"/>
              <a:ea typeface="Lato"/>
              <a:cs typeface="Lato"/>
              <a:sym typeface="Lato"/>
            </a:endParaRPr>
          </a:p>
          <a:p>
            <a:pPr indent="0" lvl="0" marL="0" rtl="0" algn="just">
              <a:lnSpc>
                <a:spcPct val="120005"/>
              </a:lnSpc>
              <a:spcBef>
                <a:spcPts val="0"/>
              </a:spcBef>
              <a:spcAft>
                <a:spcPts val="0"/>
              </a:spcAft>
              <a:buClr>
                <a:schemeClr val="dk1"/>
              </a:buClr>
              <a:buFont typeface="Arial"/>
              <a:buNone/>
            </a:pPr>
            <a:r>
              <a:t/>
            </a:r>
            <a:endParaRPr b="1" sz="3999">
              <a:solidFill>
                <a:srgbClr val="002060"/>
              </a:solidFill>
              <a:latin typeface="Lato"/>
              <a:ea typeface="Lato"/>
              <a:cs typeface="Lato"/>
              <a:sym typeface="Lato"/>
            </a:endParaRPr>
          </a:p>
        </p:txBody>
      </p:sp>
      <p:sp>
        <p:nvSpPr>
          <p:cNvPr id="218" name="Google Shape;218;g2aab1c41d2a_0_549"/>
          <p:cNvSpPr/>
          <p:nvPr/>
        </p:nvSpPr>
        <p:spPr>
          <a:xfrm flipH="1">
            <a:off x="14179031" y="4169171"/>
            <a:ext cx="3409505" cy="3682272"/>
          </a:xfrm>
          <a:custGeom>
            <a:rect b="b" l="l" r="r" t="t"/>
            <a:pathLst>
              <a:path extrusionOk="0" h="3682272" w="3409505">
                <a:moveTo>
                  <a:pt x="3409505" y="0"/>
                </a:moveTo>
                <a:lnTo>
                  <a:pt x="0" y="0"/>
                </a:lnTo>
                <a:lnTo>
                  <a:pt x="0" y="3682272"/>
                </a:lnTo>
                <a:lnTo>
                  <a:pt x="3409505" y="3682272"/>
                </a:lnTo>
                <a:lnTo>
                  <a:pt x="3409505" y="0"/>
                </a:lnTo>
                <a:close/>
              </a:path>
            </a:pathLst>
          </a:custGeom>
          <a:blipFill rotWithShape="1">
            <a:blip r:embed="rId4">
              <a:alphaModFix/>
            </a:blip>
            <a:stretch>
              <a:fillRect b="-4558" l="0" r="0" t="-4558"/>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2" name="Shape 222"/>
        <p:cNvGrpSpPr/>
        <p:nvPr/>
      </p:nvGrpSpPr>
      <p:grpSpPr>
        <a:xfrm>
          <a:off x="0" y="0"/>
          <a:ext cx="0" cy="0"/>
          <a:chOff x="0" y="0"/>
          <a:chExt cx="0" cy="0"/>
        </a:xfrm>
      </p:grpSpPr>
      <p:sp>
        <p:nvSpPr>
          <p:cNvPr id="223" name="Google Shape;223;g2aab1c41d2a_0_554"/>
          <p:cNvSpPr txBox="1"/>
          <p:nvPr/>
        </p:nvSpPr>
        <p:spPr>
          <a:xfrm>
            <a:off x="2506498" y="4662425"/>
            <a:ext cx="10951500" cy="2169900"/>
          </a:xfrm>
          <a:prstGeom prst="rect">
            <a:avLst/>
          </a:prstGeom>
          <a:noFill/>
          <a:ln>
            <a:noFill/>
          </a:ln>
        </p:spPr>
        <p:txBody>
          <a:bodyPr anchorCtr="0" anchor="ctr" bIns="38100" lIns="38100" spcFirstLastPara="1" rIns="38100" wrap="square" tIns="38100">
            <a:spAutoFit/>
          </a:bodyPr>
          <a:lstStyle/>
          <a:p>
            <a:pPr indent="0" lvl="0" marL="0" rtl="0" algn="just">
              <a:lnSpc>
                <a:spcPct val="120005"/>
              </a:lnSpc>
              <a:spcBef>
                <a:spcPts val="0"/>
              </a:spcBef>
              <a:spcAft>
                <a:spcPts val="0"/>
              </a:spcAft>
              <a:buClr>
                <a:schemeClr val="dk1"/>
              </a:buClr>
              <a:buFont typeface="Arial"/>
              <a:buNone/>
            </a:pPr>
            <a:r>
              <a:rPr b="1" lang="en-US" sz="3999">
                <a:solidFill>
                  <a:srgbClr val="002060"/>
                </a:solidFill>
                <a:latin typeface="Lato"/>
                <a:ea typeface="Lato"/>
                <a:cs typeface="Lato"/>
                <a:sym typeface="Lato"/>
              </a:rPr>
              <a:t>Number of projects: </a:t>
            </a:r>
            <a:r>
              <a:rPr b="1" lang="en-US" sz="3999">
                <a:solidFill>
                  <a:srgbClr val="F10079"/>
                </a:solidFill>
                <a:latin typeface="Lato"/>
                <a:ea typeface="Lato"/>
                <a:cs typeface="Lato"/>
                <a:sym typeface="Lato"/>
              </a:rPr>
              <a:t>2</a:t>
            </a:r>
            <a:r>
              <a:rPr b="1" lang="en-US" sz="3999">
                <a:solidFill>
                  <a:srgbClr val="002060"/>
                </a:solidFill>
                <a:latin typeface="Lato"/>
                <a:ea typeface="Lato"/>
                <a:cs typeface="Lato"/>
                <a:sym typeface="Lato"/>
              </a:rPr>
              <a:t> advocacy projects per member organizations</a:t>
            </a:r>
            <a:endParaRPr>
              <a:solidFill>
                <a:schemeClr val="dk1"/>
              </a:solidFill>
            </a:endParaRPr>
          </a:p>
          <a:p>
            <a:pPr indent="0" lvl="0" marL="0" rtl="0" algn="just">
              <a:lnSpc>
                <a:spcPct val="120005"/>
              </a:lnSpc>
              <a:spcBef>
                <a:spcPts val="0"/>
              </a:spcBef>
              <a:spcAft>
                <a:spcPts val="0"/>
              </a:spcAft>
              <a:buClr>
                <a:schemeClr val="dk1"/>
              </a:buClr>
              <a:buFont typeface="Arial"/>
              <a:buNone/>
            </a:pPr>
            <a:r>
              <a:t/>
            </a:r>
            <a:endParaRPr b="1" sz="3999">
              <a:solidFill>
                <a:srgbClr val="005180"/>
              </a:solidFill>
              <a:latin typeface="Lato"/>
              <a:ea typeface="Lato"/>
              <a:cs typeface="Lato"/>
              <a:sym typeface="Lato"/>
            </a:endParaRPr>
          </a:p>
        </p:txBody>
      </p:sp>
      <p:sp>
        <p:nvSpPr>
          <p:cNvPr id="224" name="Google Shape;224;g2aab1c41d2a_0_554"/>
          <p:cNvSpPr/>
          <p:nvPr/>
        </p:nvSpPr>
        <p:spPr>
          <a:xfrm flipH="1">
            <a:off x="14179031" y="4169171"/>
            <a:ext cx="3409505" cy="3682272"/>
          </a:xfrm>
          <a:custGeom>
            <a:rect b="b" l="l" r="r" t="t"/>
            <a:pathLst>
              <a:path extrusionOk="0" h="3682272" w="3409505">
                <a:moveTo>
                  <a:pt x="3409505" y="0"/>
                </a:moveTo>
                <a:lnTo>
                  <a:pt x="0" y="0"/>
                </a:lnTo>
                <a:lnTo>
                  <a:pt x="0" y="3682272"/>
                </a:lnTo>
                <a:lnTo>
                  <a:pt x="3409505" y="3682272"/>
                </a:lnTo>
                <a:lnTo>
                  <a:pt x="3409505" y="0"/>
                </a:lnTo>
                <a:close/>
              </a:path>
            </a:pathLst>
          </a:custGeom>
          <a:blipFill rotWithShape="1">
            <a:blip r:embed="rId4">
              <a:alphaModFix/>
            </a:blip>
            <a:stretch>
              <a:fillRect b="-4558" l="0" r="0" t="-4558"/>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8" name="Shape 228"/>
        <p:cNvGrpSpPr/>
        <p:nvPr/>
      </p:nvGrpSpPr>
      <p:grpSpPr>
        <a:xfrm>
          <a:off x="0" y="0"/>
          <a:ext cx="0" cy="0"/>
          <a:chOff x="0" y="0"/>
          <a:chExt cx="0" cy="0"/>
        </a:xfrm>
      </p:grpSpPr>
      <p:sp>
        <p:nvSpPr>
          <p:cNvPr id="229" name="Google Shape;229;g2aab1c41d2a_0_559"/>
          <p:cNvSpPr txBox="1"/>
          <p:nvPr/>
        </p:nvSpPr>
        <p:spPr>
          <a:xfrm>
            <a:off x="2506498" y="4662425"/>
            <a:ext cx="10951500" cy="692400"/>
          </a:xfrm>
          <a:prstGeom prst="rect">
            <a:avLst/>
          </a:prstGeom>
          <a:noFill/>
          <a:ln>
            <a:noFill/>
          </a:ln>
        </p:spPr>
        <p:txBody>
          <a:bodyPr anchorCtr="0" anchor="ctr" bIns="38100" lIns="38100" spcFirstLastPara="1" rIns="38100" wrap="square" tIns="38100">
            <a:spAutoFit/>
          </a:bodyPr>
          <a:lstStyle/>
          <a:p>
            <a:pPr indent="0" lvl="0" marL="0" rtl="0" algn="just">
              <a:lnSpc>
                <a:spcPct val="120005"/>
              </a:lnSpc>
              <a:spcBef>
                <a:spcPts val="0"/>
              </a:spcBef>
              <a:spcAft>
                <a:spcPts val="0"/>
              </a:spcAft>
              <a:buClr>
                <a:schemeClr val="dk1"/>
              </a:buClr>
              <a:buFont typeface="Arial"/>
              <a:buNone/>
            </a:pPr>
            <a:r>
              <a:rPr b="1" lang="en-US" sz="3999">
                <a:solidFill>
                  <a:srgbClr val="383570"/>
                </a:solidFill>
                <a:latin typeface="Lato"/>
                <a:ea typeface="Lato"/>
                <a:cs typeface="Lato"/>
                <a:sym typeface="Lato"/>
              </a:rPr>
              <a:t>What are the kinds of projects will get funded?</a:t>
            </a:r>
            <a:endParaRPr b="1" sz="3999">
              <a:solidFill>
                <a:srgbClr val="002060"/>
              </a:solidFill>
              <a:latin typeface="Lato"/>
              <a:ea typeface="Lato"/>
              <a:cs typeface="Lato"/>
              <a:sym typeface="Lato"/>
            </a:endParaRPr>
          </a:p>
        </p:txBody>
      </p:sp>
      <p:sp>
        <p:nvSpPr>
          <p:cNvPr id="230" name="Google Shape;230;g2aab1c41d2a_0_559"/>
          <p:cNvSpPr/>
          <p:nvPr/>
        </p:nvSpPr>
        <p:spPr>
          <a:xfrm flipH="1">
            <a:off x="14179031" y="4169171"/>
            <a:ext cx="3409505" cy="3682272"/>
          </a:xfrm>
          <a:custGeom>
            <a:rect b="b" l="l" r="r" t="t"/>
            <a:pathLst>
              <a:path extrusionOk="0" h="3682272" w="3409505">
                <a:moveTo>
                  <a:pt x="3409505" y="0"/>
                </a:moveTo>
                <a:lnTo>
                  <a:pt x="0" y="0"/>
                </a:lnTo>
                <a:lnTo>
                  <a:pt x="0" y="3682272"/>
                </a:lnTo>
                <a:lnTo>
                  <a:pt x="3409505" y="3682272"/>
                </a:lnTo>
                <a:lnTo>
                  <a:pt x="3409505" y="0"/>
                </a:lnTo>
                <a:close/>
              </a:path>
            </a:pathLst>
          </a:custGeom>
          <a:blipFill rotWithShape="1">
            <a:blip r:embed="rId4">
              <a:alphaModFix/>
            </a:blip>
            <a:stretch>
              <a:fillRect b="-4558" l="0" r="0" t="-4558"/>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4" name="Shape 234"/>
        <p:cNvGrpSpPr/>
        <p:nvPr/>
      </p:nvGrpSpPr>
      <p:grpSpPr>
        <a:xfrm>
          <a:off x="0" y="0"/>
          <a:ext cx="0" cy="0"/>
          <a:chOff x="0" y="0"/>
          <a:chExt cx="0" cy="0"/>
        </a:xfrm>
      </p:grpSpPr>
      <p:sp>
        <p:nvSpPr>
          <p:cNvPr id="235" name="Google Shape;235;g2aab1c41d2a_0_564"/>
          <p:cNvSpPr txBox="1"/>
          <p:nvPr/>
        </p:nvSpPr>
        <p:spPr>
          <a:xfrm>
            <a:off x="1806675" y="4000500"/>
            <a:ext cx="12630300" cy="5124600"/>
          </a:xfrm>
          <a:prstGeom prst="rect">
            <a:avLst/>
          </a:prstGeom>
          <a:noFill/>
          <a:ln>
            <a:noFill/>
          </a:ln>
        </p:spPr>
        <p:txBody>
          <a:bodyPr anchorCtr="0" anchor="ctr" bIns="38100" lIns="38100" spcFirstLastPara="1" rIns="38100" wrap="square" tIns="38100">
            <a:spAutoFit/>
          </a:bodyPr>
          <a:lstStyle/>
          <a:p>
            <a:pPr indent="-253936" lvl="1" marL="361950" rtl="0" algn="just">
              <a:lnSpc>
                <a:spcPct val="120005"/>
              </a:lnSpc>
              <a:spcBef>
                <a:spcPts val="0"/>
              </a:spcBef>
              <a:spcAft>
                <a:spcPts val="0"/>
              </a:spcAft>
              <a:buClr>
                <a:schemeClr val="dk1"/>
              </a:buClr>
              <a:buSzPts val="3999"/>
              <a:buChar char="•"/>
            </a:pPr>
            <a:r>
              <a:rPr lang="en-US" sz="3999">
                <a:solidFill>
                  <a:schemeClr val="dk1"/>
                </a:solidFill>
                <a:latin typeface="Lato"/>
                <a:ea typeface="Lato"/>
                <a:cs typeface="Lato"/>
                <a:sym typeface="Lato"/>
              </a:rPr>
              <a:t> </a:t>
            </a:r>
            <a:r>
              <a:rPr lang="en-US" sz="3999">
                <a:solidFill>
                  <a:srgbClr val="363F84"/>
                </a:solidFill>
                <a:latin typeface="Lato"/>
                <a:ea typeface="Lato"/>
                <a:cs typeface="Lato"/>
                <a:sym typeface="Lato"/>
              </a:rPr>
              <a:t>Project with</a:t>
            </a:r>
            <a:r>
              <a:rPr lang="en-US" sz="3999">
                <a:solidFill>
                  <a:srgbClr val="005180"/>
                </a:solidFill>
                <a:latin typeface="Lato"/>
                <a:ea typeface="Lato"/>
                <a:cs typeface="Lato"/>
                <a:sym typeface="Lato"/>
              </a:rPr>
              <a:t> </a:t>
            </a:r>
            <a:r>
              <a:rPr lang="en-US" sz="3999">
                <a:solidFill>
                  <a:srgbClr val="F10079"/>
                </a:solidFill>
                <a:latin typeface="Lato"/>
                <a:ea typeface="Lato"/>
                <a:cs typeface="Lato"/>
                <a:sym typeface="Lato"/>
              </a:rPr>
              <a:t>SMART</a:t>
            </a:r>
            <a:r>
              <a:rPr lang="en-US" sz="3999">
                <a:solidFill>
                  <a:srgbClr val="005180"/>
                </a:solidFill>
                <a:latin typeface="Lato"/>
                <a:ea typeface="Lato"/>
                <a:cs typeface="Lato"/>
                <a:sym typeface="Lato"/>
              </a:rPr>
              <a:t> </a:t>
            </a:r>
            <a:r>
              <a:rPr lang="en-US" sz="3999">
                <a:solidFill>
                  <a:srgbClr val="383570"/>
                </a:solidFill>
                <a:latin typeface="Lato"/>
                <a:ea typeface="Lato"/>
                <a:cs typeface="Lato"/>
                <a:sym typeface="Lato"/>
              </a:rPr>
              <a:t>advocacy objectives</a:t>
            </a:r>
            <a:endParaRPr>
              <a:solidFill>
                <a:schemeClr val="dk1"/>
              </a:solidFill>
            </a:endParaRPr>
          </a:p>
          <a:p>
            <a:pPr indent="-253936" lvl="1" marL="361950" rtl="0" algn="just">
              <a:lnSpc>
                <a:spcPct val="120005"/>
              </a:lnSpc>
              <a:spcBef>
                <a:spcPts val="0"/>
              </a:spcBef>
              <a:spcAft>
                <a:spcPts val="0"/>
              </a:spcAft>
              <a:buClr>
                <a:srgbClr val="005180"/>
              </a:buClr>
              <a:buSzPts val="3999"/>
              <a:buChar char="•"/>
            </a:pPr>
            <a:r>
              <a:rPr lang="en-US" sz="3999">
                <a:solidFill>
                  <a:srgbClr val="005180"/>
                </a:solidFill>
                <a:latin typeface="Lato"/>
                <a:ea typeface="Lato"/>
                <a:cs typeface="Lato"/>
                <a:sym typeface="Lato"/>
              </a:rPr>
              <a:t> Help make the </a:t>
            </a:r>
            <a:r>
              <a:rPr lang="en-US" sz="3999">
                <a:solidFill>
                  <a:srgbClr val="F10079"/>
                </a:solidFill>
                <a:latin typeface="Lato"/>
                <a:ea typeface="Lato"/>
                <a:cs typeface="Lato"/>
                <a:sym typeface="Lato"/>
              </a:rPr>
              <a:t>internet a better place </a:t>
            </a:r>
            <a:r>
              <a:rPr lang="en-US" sz="3999">
                <a:solidFill>
                  <a:srgbClr val="005180"/>
                </a:solidFill>
                <a:latin typeface="Lato"/>
                <a:ea typeface="Lato"/>
                <a:cs typeface="Lato"/>
                <a:sym typeface="Lato"/>
              </a:rPr>
              <a:t>in any area of girls' and young women’s interest. </a:t>
            </a:r>
            <a:endParaRPr>
              <a:solidFill>
                <a:schemeClr val="dk1"/>
              </a:solidFill>
            </a:endParaRPr>
          </a:p>
          <a:p>
            <a:pPr indent="-253936" lvl="1" marL="361950" rtl="0" algn="just">
              <a:lnSpc>
                <a:spcPct val="120005"/>
              </a:lnSpc>
              <a:spcBef>
                <a:spcPts val="0"/>
              </a:spcBef>
              <a:spcAft>
                <a:spcPts val="0"/>
              </a:spcAft>
              <a:buClr>
                <a:srgbClr val="005180"/>
              </a:buClr>
              <a:buSzPts val="3999"/>
              <a:buChar char="•"/>
            </a:pPr>
            <a:r>
              <a:rPr lang="en-US" sz="3999">
                <a:solidFill>
                  <a:srgbClr val="005180"/>
                </a:solidFill>
                <a:latin typeface="Lato"/>
                <a:ea typeface="Lato"/>
                <a:cs typeface="Lato"/>
                <a:sym typeface="Lato"/>
              </a:rPr>
              <a:t> This includes but is not limited to </a:t>
            </a:r>
            <a:r>
              <a:rPr lang="en-US" sz="3999">
                <a:solidFill>
                  <a:srgbClr val="F10079"/>
                </a:solidFill>
                <a:latin typeface="Lato"/>
                <a:ea typeface="Lato"/>
                <a:cs typeface="Lato"/>
                <a:sym typeface="Lato"/>
              </a:rPr>
              <a:t>safety</a:t>
            </a:r>
            <a:r>
              <a:rPr lang="en-US" sz="3999">
                <a:solidFill>
                  <a:srgbClr val="005180"/>
                </a:solidFill>
                <a:latin typeface="Lato"/>
                <a:ea typeface="Lato"/>
                <a:cs typeface="Lato"/>
                <a:sym typeface="Lato"/>
              </a:rPr>
              <a:t>, </a:t>
            </a:r>
            <a:r>
              <a:rPr lang="en-US" sz="3999">
                <a:solidFill>
                  <a:srgbClr val="F10079"/>
                </a:solidFill>
                <a:latin typeface="Lato"/>
                <a:ea typeface="Lato"/>
                <a:cs typeface="Lato"/>
                <a:sym typeface="Lato"/>
              </a:rPr>
              <a:t>inclusivity</a:t>
            </a:r>
            <a:r>
              <a:rPr lang="en-US" sz="3999">
                <a:solidFill>
                  <a:srgbClr val="005180"/>
                </a:solidFill>
                <a:latin typeface="Lato"/>
                <a:ea typeface="Lato"/>
                <a:cs typeface="Lato"/>
                <a:sym typeface="Lato"/>
              </a:rPr>
              <a:t>, </a:t>
            </a:r>
            <a:r>
              <a:rPr lang="en-US" sz="3999">
                <a:solidFill>
                  <a:srgbClr val="F10079"/>
                </a:solidFill>
                <a:latin typeface="Lato"/>
                <a:ea typeface="Lato"/>
                <a:cs typeface="Lato"/>
                <a:sym typeface="Lato"/>
              </a:rPr>
              <a:t>accessibility</a:t>
            </a:r>
            <a:r>
              <a:rPr lang="en-US" sz="3999">
                <a:solidFill>
                  <a:srgbClr val="005180"/>
                </a:solidFill>
                <a:latin typeface="Lato"/>
                <a:ea typeface="Lato"/>
                <a:cs typeface="Lato"/>
                <a:sym typeface="Lato"/>
              </a:rPr>
              <a:t>, </a:t>
            </a:r>
            <a:r>
              <a:rPr lang="en-US" sz="3999">
                <a:solidFill>
                  <a:srgbClr val="F10079"/>
                </a:solidFill>
                <a:latin typeface="Lato"/>
                <a:ea typeface="Lato"/>
                <a:cs typeface="Lato"/>
                <a:sym typeface="Lato"/>
              </a:rPr>
              <a:t>affordability</a:t>
            </a:r>
            <a:r>
              <a:rPr lang="en-US" sz="3999">
                <a:solidFill>
                  <a:srgbClr val="005180"/>
                </a:solidFill>
                <a:latin typeface="Lato"/>
                <a:ea typeface="Lato"/>
                <a:cs typeface="Lato"/>
                <a:sym typeface="Lato"/>
              </a:rPr>
              <a:t>, and overall </a:t>
            </a:r>
            <a:r>
              <a:rPr lang="en-US" sz="3999">
                <a:solidFill>
                  <a:srgbClr val="F10079"/>
                </a:solidFill>
                <a:latin typeface="Lato"/>
                <a:ea typeface="Lato"/>
                <a:cs typeface="Lato"/>
                <a:sym typeface="Lato"/>
              </a:rPr>
              <a:t>positivity</a:t>
            </a:r>
            <a:r>
              <a:rPr lang="en-US" sz="3999">
                <a:solidFill>
                  <a:srgbClr val="005180"/>
                </a:solidFill>
                <a:latin typeface="Lato"/>
                <a:ea typeface="Lato"/>
                <a:cs typeface="Lato"/>
                <a:sym typeface="Lato"/>
              </a:rPr>
              <a:t> on the </a:t>
            </a:r>
            <a:r>
              <a:rPr lang="en-US" sz="3999">
                <a:solidFill>
                  <a:srgbClr val="F10079"/>
                </a:solidFill>
                <a:latin typeface="Lato"/>
                <a:ea typeface="Lato"/>
                <a:cs typeface="Lato"/>
                <a:sym typeface="Lato"/>
              </a:rPr>
              <a:t>internet.</a:t>
            </a:r>
            <a:endParaRPr>
              <a:solidFill>
                <a:schemeClr val="dk1"/>
              </a:solidFill>
            </a:endParaRPr>
          </a:p>
          <a:p>
            <a:pPr indent="0" lvl="0" marL="0" rtl="0" algn="just">
              <a:lnSpc>
                <a:spcPct val="120005"/>
              </a:lnSpc>
              <a:spcBef>
                <a:spcPts val="0"/>
              </a:spcBef>
              <a:spcAft>
                <a:spcPts val="0"/>
              </a:spcAft>
              <a:buClr>
                <a:schemeClr val="dk1"/>
              </a:buClr>
              <a:buFont typeface="Arial"/>
              <a:buNone/>
            </a:pPr>
            <a:r>
              <a:t/>
            </a:r>
            <a:endParaRPr b="1" sz="3999">
              <a:solidFill>
                <a:srgbClr val="002060"/>
              </a:solidFill>
              <a:latin typeface="Lato"/>
              <a:ea typeface="Lato"/>
              <a:cs typeface="Lato"/>
              <a:sym typeface="Lato"/>
            </a:endParaRPr>
          </a:p>
        </p:txBody>
      </p:sp>
      <p:sp>
        <p:nvSpPr>
          <p:cNvPr id="236" name="Google Shape;236;g2aab1c41d2a_0_564"/>
          <p:cNvSpPr/>
          <p:nvPr/>
        </p:nvSpPr>
        <p:spPr>
          <a:xfrm flipH="1">
            <a:off x="14529306" y="3007721"/>
            <a:ext cx="3409505" cy="3682272"/>
          </a:xfrm>
          <a:custGeom>
            <a:rect b="b" l="l" r="r" t="t"/>
            <a:pathLst>
              <a:path extrusionOk="0" h="3682272" w="3409505">
                <a:moveTo>
                  <a:pt x="3409505" y="0"/>
                </a:moveTo>
                <a:lnTo>
                  <a:pt x="0" y="0"/>
                </a:lnTo>
                <a:lnTo>
                  <a:pt x="0" y="3682272"/>
                </a:lnTo>
                <a:lnTo>
                  <a:pt x="3409505" y="3682272"/>
                </a:lnTo>
                <a:lnTo>
                  <a:pt x="3409505" y="0"/>
                </a:lnTo>
                <a:close/>
              </a:path>
            </a:pathLst>
          </a:custGeom>
          <a:blipFill rotWithShape="1">
            <a:blip r:embed="rId4">
              <a:alphaModFix/>
            </a:blip>
            <a:stretch>
              <a:fillRect b="-4558" l="0" r="0" t="-4558"/>
            </a:stretch>
          </a:blipFill>
          <a:ln>
            <a:noFill/>
          </a:ln>
        </p:spPr>
      </p:sp>
      <p:sp>
        <p:nvSpPr>
          <p:cNvPr id="237" name="Google Shape;237;g2aab1c41d2a_0_564"/>
          <p:cNvSpPr txBox="1"/>
          <p:nvPr/>
        </p:nvSpPr>
        <p:spPr>
          <a:xfrm>
            <a:off x="1020212" y="2317114"/>
            <a:ext cx="13814100" cy="954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200" u="none" cap="none" strike="noStrike">
                <a:solidFill>
                  <a:srgbClr val="313C7F"/>
                </a:solidFill>
                <a:latin typeface="Arial"/>
                <a:ea typeface="Arial"/>
                <a:cs typeface="Arial"/>
                <a:sym typeface="Arial"/>
              </a:rPr>
              <a:t>Surf Smart Advocacy Fund</a:t>
            </a:r>
            <a:endParaRPr sz="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1" name="Shape 241"/>
        <p:cNvGrpSpPr/>
        <p:nvPr/>
      </p:nvGrpSpPr>
      <p:grpSpPr>
        <a:xfrm>
          <a:off x="0" y="0"/>
          <a:ext cx="0" cy="0"/>
          <a:chOff x="0" y="0"/>
          <a:chExt cx="0" cy="0"/>
        </a:xfrm>
      </p:grpSpPr>
      <p:sp>
        <p:nvSpPr>
          <p:cNvPr id="242" name="Google Shape;242;g2aab1c41d2a_0_570"/>
          <p:cNvSpPr txBox="1"/>
          <p:nvPr/>
        </p:nvSpPr>
        <p:spPr>
          <a:xfrm>
            <a:off x="1806675" y="4000500"/>
            <a:ext cx="12630300" cy="5181000"/>
          </a:xfrm>
          <a:prstGeom prst="rect">
            <a:avLst/>
          </a:prstGeom>
          <a:noFill/>
          <a:ln>
            <a:noFill/>
          </a:ln>
        </p:spPr>
        <p:txBody>
          <a:bodyPr anchorCtr="0" anchor="ctr" bIns="38100" lIns="38100" spcFirstLastPara="1" rIns="38100" wrap="square" tIns="38100">
            <a:spAutoFit/>
          </a:bodyPr>
          <a:lstStyle/>
          <a:p>
            <a:pPr indent="0" lvl="0" marL="0" rtl="0" algn="just">
              <a:lnSpc>
                <a:spcPct val="270000"/>
              </a:lnSpc>
              <a:spcBef>
                <a:spcPts val="0"/>
              </a:spcBef>
              <a:spcAft>
                <a:spcPts val="0"/>
              </a:spcAft>
              <a:buClr>
                <a:schemeClr val="dk1"/>
              </a:buClr>
              <a:buFont typeface="Arial"/>
              <a:buNone/>
            </a:pPr>
            <a:r>
              <a:t/>
            </a:r>
            <a:endParaRPr sz="1800">
              <a:solidFill>
                <a:schemeClr val="dk1"/>
              </a:solidFill>
              <a:latin typeface="Calibri"/>
              <a:ea typeface="Calibri"/>
              <a:cs typeface="Calibri"/>
              <a:sym typeface="Calibri"/>
            </a:endParaRPr>
          </a:p>
          <a:p>
            <a:pPr indent="0" lvl="0" marL="0" rtl="0" algn="just">
              <a:lnSpc>
                <a:spcPct val="120000"/>
              </a:lnSpc>
              <a:spcBef>
                <a:spcPts val="0"/>
              </a:spcBef>
              <a:spcAft>
                <a:spcPts val="0"/>
              </a:spcAft>
              <a:buClr>
                <a:schemeClr val="dk1"/>
              </a:buClr>
              <a:buFont typeface="Arial"/>
              <a:buNone/>
            </a:pPr>
            <a:r>
              <a:rPr lang="en-US" sz="4050">
                <a:solidFill>
                  <a:srgbClr val="005180"/>
                </a:solidFill>
                <a:latin typeface="Lato"/>
                <a:ea typeface="Lato"/>
                <a:cs typeface="Lato"/>
                <a:sym typeface="Lato"/>
              </a:rPr>
              <a:t>Size of fund available: </a:t>
            </a:r>
            <a:r>
              <a:rPr lang="en-US" sz="4050">
                <a:solidFill>
                  <a:srgbClr val="F10079"/>
                </a:solidFill>
                <a:latin typeface="Lato"/>
                <a:ea typeface="Lato"/>
                <a:cs typeface="Lato"/>
                <a:sym typeface="Lato"/>
              </a:rPr>
              <a:t>£400-600</a:t>
            </a:r>
            <a:r>
              <a:rPr lang="en-US" sz="4050">
                <a:solidFill>
                  <a:srgbClr val="005180"/>
                </a:solidFill>
                <a:latin typeface="Lato"/>
                <a:ea typeface="Lato"/>
                <a:cs typeface="Lato"/>
                <a:sym typeface="Lato"/>
              </a:rPr>
              <a:t> per project</a:t>
            </a:r>
            <a:endParaRPr>
              <a:solidFill>
                <a:schemeClr val="dk1"/>
              </a:solidFill>
            </a:endParaRPr>
          </a:p>
          <a:p>
            <a:pPr indent="0" lvl="0" marL="0" rtl="0" algn="just">
              <a:lnSpc>
                <a:spcPct val="120000"/>
              </a:lnSpc>
              <a:spcBef>
                <a:spcPts val="0"/>
              </a:spcBef>
              <a:spcAft>
                <a:spcPts val="0"/>
              </a:spcAft>
              <a:buClr>
                <a:schemeClr val="dk1"/>
              </a:buClr>
              <a:buFont typeface="Arial"/>
              <a:buNone/>
            </a:pPr>
            <a:r>
              <a:rPr lang="en-US" sz="4050">
                <a:solidFill>
                  <a:srgbClr val="005180"/>
                </a:solidFill>
                <a:latin typeface="Lato"/>
                <a:ea typeface="Lato"/>
                <a:cs typeface="Lato"/>
                <a:sym typeface="Lato"/>
              </a:rPr>
              <a:t>  </a:t>
            </a:r>
            <a:endParaRPr>
              <a:solidFill>
                <a:schemeClr val="dk1"/>
              </a:solidFill>
            </a:endParaRPr>
          </a:p>
          <a:p>
            <a:pPr indent="0" lvl="0" marL="0" rtl="0" algn="just">
              <a:lnSpc>
                <a:spcPct val="120000"/>
              </a:lnSpc>
              <a:spcBef>
                <a:spcPts val="0"/>
              </a:spcBef>
              <a:spcAft>
                <a:spcPts val="0"/>
              </a:spcAft>
              <a:buClr>
                <a:schemeClr val="dk1"/>
              </a:buClr>
              <a:buFont typeface="Arial"/>
              <a:buNone/>
            </a:pPr>
            <a:r>
              <a:rPr lang="en-US" sz="4050">
                <a:solidFill>
                  <a:srgbClr val="005180"/>
                </a:solidFill>
                <a:latin typeface="Lato"/>
                <a:ea typeface="Lato"/>
                <a:cs typeface="Lato"/>
                <a:sym typeface="Lato"/>
              </a:rPr>
              <a:t>Time frame: The first round of project began in </a:t>
            </a:r>
            <a:r>
              <a:rPr lang="en-US" sz="4050">
                <a:solidFill>
                  <a:srgbClr val="F10079"/>
                </a:solidFill>
                <a:latin typeface="Lato"/>
                <a:ea typeface="Lato"/>
                <a:cs typeface="Lato"/>
                <a:sym typeface="Lato"/>
              </a:rPr>
              <a:t>June 2023</a:t>
            </a:r>
            <a:r>
              <a:rPr lang="en-US" sz="4050">
                <a:solidFill>
                  <a:srgbClr val="005180"/>
                </a:solidFill>
                <a:latin typeface="Lato"/>
                <a:ea typeface="Lato"/>
                <a:cs typeface="Lato"/>
                <a:sym typeface="Lato"/>
              </a:rPr>
              <a:t> onwards and must be completed by </a:t>
            </a:r>
            <a:r>
              <a:rPr lang="en-US" sz="4050">
                <a:solidFill>
                  <a:srgbClr val="F10079"/>
                </a:solidFill>
                <a:latin typeface="Lato"/>
                <a:ea typeface="Lato"/>
                <a:cs typeface="Lato"/>
                <a:sym typeface="Lato"/>
              </a:rPr>
              <a:t>March 2024</a:t>
            </a:r>
            <a:r>
              <a:rPr lang="en-US" sz="4050">
                <a:solidFill>
                  <a:srgbClr val="005180"/>
                </a:solidFill>
                <a:latin typeface="Lato"/>
                <a:ea typeface="Lato"/>
                <a:cs typeface="Lato"/>
                <a:sym typeface="Lato"/>
              </a:rPr>
              <a:t> </a:t>
            </a:r>
            <a:endParaRPr>
              <a:solidFill>
                <a:schemeClr val="dk1"/>
              </a:solidFill>
            </a:endParaRPr>
          </a:p>
          <a:p>
            <a:pPr indent="0" lvl="0" marL="0" rtl="0" algn="just">
              <a:lnSpc>
                <a:spcPct val="120000"/>
              </a:lnSpc>
              <a:spcBef>
                <a:spcPts val="0"/>
              </a:spcBef>
              <a:spcAft>
                <a:spcPts val="0"/>
              </a:spcAft>
              <a:buClr>
                <a:schemeClr val="dk1"/>
              </a:buClr>
              <a:buFont typeface="Arial"/>
              <a:buNone/>
            </a:pPr>
            <a:r>
              <a:t/>
            </a:r>
            <a:endParaRPr sz="4050">
              <a:solidFill>
                <a:srgbClr val="005180"/>
              </a:solidFill>
              <a:latin typeface="Lato"/>
              <a:ea typeface="Lato"/>
              <a:cs typeface="Lato"/>
              <a:sym typeface="Lato"/>
            </a:endParaRPr>
          </a:p>
          <a:p>
            <a:pPr indent="0" lvl="0" marL="0" rtl="0" algn="just">
              <a:lnSpc>
                <a:spcPct val="120005"/>
              </a:lnSpc>
              <a:spcBef>
                <a:spcPts val="0"/>
              </a:spcBef>
              <a:spcAft>
                <a:spcPts val="0"/>
              </a:spcAft>
              <a:buClr>
                <a:schemeClr val="dk1"/>
              </a:buClr>
              <a:buFont typeface="Arial"/>
              <a:buNone/>
            </a:pPr>
            <a:r>
              <a:t/>
            </a:r>
            <a:endParaRPr sz="3999">
              <a:solidFill>
                <a:schemeClr val="dk1"/>
              </a:solidFill>
              <a:latin typeface="Lato"/>
              <a:ea typeface="Lato"/>
              <a:cs typeface="Lato"/>
              <a:sym typeface="Lato"/>
            </a:endParaRPr>
          </a:p>
        </p:txBody>
      </p:sp>
      <p:sp>
        <p:nvSpPr>
          <p:cNvPr id="243" name="Google Shape;243;g2aab1c41d2a_0_570"/>
          <p:cNvSpPr txBox="1"/>
          <p:nvPr/>
        </p:nvSpPr>
        <p:spPr>
          <a:xfrm>
            <a:off x="1020212" y="2317114"/>
            <a:ext cx="13814100" cy="11082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None/>
            </a:pPr>
            <a:r>
              <a:rPr lang="en-US" sz="7200">
                <a:solidFill>
                  <a:srgbClr val="313C7F"/>
                </a:solidFill>
              </a:rPr>
              <a:t>Key information</a:t>
            </a:r>
            <a:endParaRPr sz="6200">
              <a:solidFill>
                <a:srgbClr val="313C7F"/>
              </a:solidFill>
            </a:endParaRPr>
          </a:p>
        </p:txBody>
      </p:sp>
      <p:sp>
        <p:nvSpPr>
          <p:cNvPr id="244" name="Google Shape;244;g2aab1c41d2a_0_570"/>
          <p:cNvSpPr/>
          <p:nvPr/>
        </p:nvSpPr>
        <p:spPr>
          <a:xfrm>
            <a:off x="13079860" y="2710250"/>
            <a:ext cx="4855637" cy="3662455"/>
          </a:xfrm>
          <a:custGeom>
            <a:rect b="b" l="l" r="r" t="t"/>
            <a:pathLst>
              <a:path extrusionOk="0" h="3662455" w="4855637">
                <a:moveTo>
                  <a:pt x="0" y="0"/>
                </a:moveTo>
                <a:lnTo>
                  <a:pt x="4855636" y="0"/>
                </a:lnTo>
                <a:lnTo>
                  <a:pt x="4855636" y="3662455"/>
                </a:lnTo>
                <a:lnTo>
                  <a:pt x="0" y="3662455"/>
                </a:lnTo>
                <a:lnTo>
                  <a:pt x="0" y="0"/>
                </a:lnTo>
                <a:close/>
              </a:path>
            </a:pathLst>
          </a:custGeom>
          <a:blipFill rotWithShape="1">
            <a:blip r:embed="rId4">
              <a:alphaModFix/>
            </a:blip>
            <a:stretch>
              <a:fillRect b="-54798" l="-72026" r="-43588" t="-5999"/>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8" name="Shape 248"/>
        <p:cNvGrpSpPr/>
        <p:nvPr/>
      </p:nvGrpSpPr>
      <p:grpSpPr>
        <a:xfrm>
          <a:off x="0" y="0"/>
          <a:ext cx="0" cy="0"/>
          <a:chOff x="0" y="0"/>
          <a:chExt cx="0" cy="0"/>
        </a:xfrm>
      </p:grpSpPr>
      <p:sp>
        <p:nvSpPr>
          <p:cNvPr id="249" name="Google Shape;249;g2aab1c41d2a_0_577"/>
          <p:cNvSpPr txBox="1"/>
          <p:nvPr/>
        </p:nvSpPr>
        <p:spPr>
          <a:xfrm>
            <a:off x="1585450" y="5696575"/>
            <a:ext cx="12630300" cy="1092600"/>
          </a:xfrm>
          <a:prstGeom prst="rect">
            <a:avLst/>
          </a:prstGeom>
          <a:noFill/>
          <a:ln>
            <a:noFill/>
          </a:ln>
        </p:spPr>
        <p:txBody>
          <a:bodyPr anchorCtr="0" anchor="ctr" bIns="38100" lIns="38100" spcFirstLastPara="1" rIns="38100" wrap="square" tIns="38100">
            <a:spAutoFit/>
          </a:bodyPr>
          <a:lstStyle/>
          <a:p>
            <a:pPr indent="0" lvl="0" marL="0" rtl="0" algn="ctr">
              <a:lnSpc>
                <a:spcPct val="120005"/>
              </a:lnSpc>
              <a:spcBef>
                <a:spcPts val="0"/>
              </a:spcBef>
              <a:spcAft>
                <a:spcPts val="0"/>
              </a:spcAft>
              <a:buClr>
                <a:schemeClr val="dk1"/>
              </a:buClr>
              <a:buFont typeface="Arial"/>
              <a:buNone/>
            </a:pPr>
            <a:r>
              <a:rPr b="1" lang="en-US" sz="3999">
                <a:solidFill>
                  <a:srgbClr val="313C7F"/>
                </a:solidFill>
                <a:latin typeface="Lato"/>
                <a:ea typeface="Lato"/>
                <a:cs typeface="Lato"/>
                <a:sym typeface="Lato"/>
              </a:rPr>
              <a:t>Why should we care about the internet?</a:t>
            </a:r>
            <a:endParaRPr>
              <a:solidFill>
                <a:schemeClr val="dk1"/>
              </a:solidFill>
            </a:endParaRPr>
          </a:p>
          <a:p>
            <a:pPr indent="0" lvl="0" marL="0" rtl="0" algn="just">
              <a:lnSpc>
                <a:spcPct val="120005"/>
              </a:lnSpc>
              <a:spcBef>
                <a:spcPts val="0"/>
              </a:spcBef>
              <a:spcAft>
                <a:spcPts val="0"/>
              </a:spcAft>
              <a:buClr>
                <a:schemeClr val="dk1"/>
              </a:buClr>
              <a:buFont typeface="Arial"/>
              <a:buNone/>
            </a:pPr>
            <a:r>
              <a:t/>
            </a:r>
            <a:endParaRPr sz="1800">
              <a:solidFill>
                <a:schemeClr val="dk1"/>
              </a:solidFill>
              <a:latin typeface="Calibri"/>
              <a:ea typeface="Calibri"/>
              <a:cs typeface="Calibri"/>
              <a:sym typeface="Calibri"/>
            </a:endParaRPr>
          </a:p>
        </p:txBody>
      </p:sp>
      <p:sp>
        <p:nvSpPr>
          <p:cNvPr id="250" name="Google Shape;250;g2aab1c41d2a_0_577"/>
          <p:cNvSpPr/>
          <p:nvPr/>
        </p:nvSpPr>
        <p:spPr>
          <a:xfrm>
            <a:off x="13042985" y="3429000"/>
            <a:ext cx="4855637" cy="3662455"/>
          </a:xfrm>
          <a:custGeom>
            <a:rect b="b" l="l" r="r" t="t"/>
            <a:pathLst>
              <a:path extrusionOk="0" h="3662455" w="4855637">
                <a:moveTo>
                  <a:pt x="0" y="0"/>
                </a:moveTo>
                <a:lnTo>
                  <a:pt x="4855636" y="0"/>
                </a:lnTo>
                <a:lnTo>
                  <a:pt x="4855636" y="3662455"/>
                </a:lnTo>
                <a:lnTo>
                  <a:pt x="0" y="3662455"/>
                </a:lnTo>
                <a:lnTo>
                  <a:pt x="0" y="0"/>
                </a:lnTo>
                <a:close/>
              </a:path>
            </a:pathLst>
          </a:custGeom>
          <a:blipFill rotWithShape="1">
            <a:blip r:embed="rId4">
              <a:alphaModFix/>
            </a:blip>
            <a:stretch>
              <a:fillRect b="-54798" l="-72026" r="-43588" t="-5999"/>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 name="Shape 93"/>
        <p:cNvGrpSpPr/>
        <p:nvPr/>
      </p:nvGrpSpPr>
      <p:grpSpPr>
        <a:xfrm>
          <a:off x="0" y="0"/>
          <a:ext cx="0" cy="0"/>
          <a:chOff x="0" y="0"/>
          <a:chExt cx="0" cy="0"/>
        </a:xfrm>
      </p:grpSpPr>
      <p:sp>
        <p:nvSpPr>
          <p:cNvPr id="94" name="Google Shape;94;g2aab1c41d2a_0_1166"/>
          <p:cNvSpPr txBox="1"/>
          <p:nvPr/>
        </p:nvSpPr>
        <p:spPr>
          <a:xfrm>
            <a:off x="5327825" y="4111125"/>
            <a:ext cx="11890800" cy="1878000"/>
          </a:xfrm>
          <a:prstGeom prst="rect">
            <a:avLst/>
          </a:prstGeom>
          <a:noFill/>
          <a:ln>
            <a:noFill/>
          </a:ln>
        </p:spPr>
        <p:txBody>
          <a:bodyPr anchorCtr="0" anchor="ctr" bIns="38100" lIns="38100" spcFirstLastPara="1" rIns="38100" wrap="square" tIns="38100">
            <a:spAutoFit/>
          </a:bodyPr>
          <a:lstStyle/>
          <a:p>
            <a:pPr indent="0" lvl="0" marL="0" rtl="0" algn="l">
              <a:lnSpc>
                <a:spcPct val="120000"/>
              </a:lnSpc>
              <a:spcBef>
                <a:spcPts val="0"/>
              </a:spcBef>
              <a:spcAft>
                <a:spcPts val="0"/>
              </a:spcAft>
              <a:buClr>
                <a:schemeClr val="dk1"/>
              </a:buClr>
              <a:buFont typeface="Arial"/>
              <a:buNone/>
            </a:pPr>
            <a:r>
              <a:rPr b="1" lang="en-US" sz="6000">
                <a:solidFill>
                  <a:srgbClr val="313C7F"/>
                </a:solidFill>
                <a:latin typeface="Lato"/>
                <a:ea typeface="Lato"/>
                <a:cs typeface="Lato"/>
                <a:sym typeface="Lato"/>
              </a:rPr>
              <a:t>Woo-hoo! You did it! 🎉🥳💥</a:t>
            </a:r>
            <a:endParaRPr>
              <a:solidFill>
                <a:srgbClr val="313C7F"/>
              </a:solidFill>
            </a:endParaRPr>
          </a:p>
          <a:p>
            <a:pPr indent="0" lvl="0" marL="0" marR="0" rtl="0" algn="l">
              <a:lnSpc>
                <a:spcPct val="100000"/>
              </a:lnSpc>
              <a:spcBef>
                <a:spcPts val="0"/>
              </a:spcBef>
              <a:spcAft>
                <a:spcPts val="0"/>
              </a:spcAft>
              <a:buClr>
                <a:srgbClr val="000000"/>
              </a:buClr>
              <a:buSzPts val="2600"/>
              <a:buFont typeface="Lato"/>
              <a:buNone/>
            </a:pPr>
            <a:r>
              <a:t/>
            </a:r>
            <a:endParaRPr b="1" sz="4500">
              <a:solidFill>
                <a:srgbClr val="313C7F"/>
              </a:solidFill>
              <a:latin typeface="Lato"/>
              <a:ea typeface="Lato"/>
              <a:cs typeface="Lato"/>
              <a:sym typeface="Lato"/>
            </a:endParaRPr>
          </a:p>
        </p:txBody>
      </p:sp>
      <p:sp>
        <p:nvSpPr>
          <p:cNvPr id="95" name="Google Shape;95;g2aab1c41d2a_0_1166"/>
          <p:cNvSpPr txBox="1"/>
          <p:nvPr/>
        </p:nvSpPr>
        <p:spPr>
          <a:xfrm>
            <a:off x="4912757" y="2"/>
            <a:ext cx="9834000" cy="1523700"/>
          </a:xfrm>
          <a:prstGeom prst="rect">
            <a:avLst/>
          </a:prstGeom>
          <a:noFill/>
          <a:ln>
            <a:noFill/>
          </a:ln>
        </p:spPr>
        <p:txBody>
          <a:bodyPr anchorCtr="0" anchor="ctr" bIns="38100" lIns="38100" spcFirstLastPara="1" rIns="38100" wrap="square" tIns="38100">
            <a:spAutoFit/>
          </a:bodyPr>
          <a:lstStyle/>
          <a:p>
            <a:pPr indent="0" lvl="0" marL="0" rtl="0" algn="ctr">
              <a:lnSpc>
                <a:spcPct val="140002"/>
              </a:lnSpc>
              <a:spcBef>
                <a:spcPts val="0"/>
              </a:spcBef>
              <a:spcAft>
                <a:spcPts val="0"/>
              </a:spcAft>
              <a:buClr>
                <a:schemeClr val="dk1"/>
              </a:buClr>
              <a:buFont typeface="Arial"/>
              <a:buNone/>
            </a:pPr>
            <a:r>
              <a:t/>
            </a:r>
            <a:endParaRPr sz="9400">
              <a:solidFill>
                <a:srgbClr val="313C7F"/>
              </a:solidFill>
              <a:latin typeface="Lato Black"/>
              <a:ea typeface="Lato Black"/>
              <a:cs typeface="Lato Black"/>
              <a:sym typeface="Lato Black"/>
            </a:endParaRPr>
          </a:p>
        </p:txBody>
      </p:sp>
      <p:sp>
        <p:nvSpPr>
          <p:cNvPr id="96" name="Google Shape;96;g2aab1c41d2a_0_1166"/>
          <p:cNvSpPr txBox="1"/>
          <p:nvPr/>
        </p:nvSpPr>
        <p:spPr>
          <a:xfrm>
            <a:off x="1327350" y="7208275"/>
            <a:ext cx="10618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4" name="Shape 254"/>
        <p:cNvGrpSpPr/>
        <p:nvPr/>
      </p:nvGrpSpPr>
      <p:grpSpPr>
        <a:xfrm>
          <a:off x="0" y="0"/>
          <a:ext cx="0" cy="0"/>
          <a:chOff x="0" y="0"/>
          <a:chExt cx="0" cy="0"/>
        </a:xfrm>
      </p:grpSpPr>
      <p:grpSp>
        <p:nvGrpSpPr>
          <p:cNvPr id="255" name="Google Shape;255;g2aab1c41d2a_0_583"/>
          <p:cNvGrpSpPr/>
          <p:nvPr/>
        </p:nvGrpSpPr>
        <p:grpSpPr>
          <a:xfrm>
            <a:off x="2486023" y="3714749"/>
            <a:ext cx="4575600" cy="4244400"/>
            <a:chOff x="-2" y="-1"/>
            <a:chExt cx="6100800" cy="5659200"/>
          </a:xfrm>
        </p:grpSpPr>
        <p:grpSp>
          <p:nvGrpSpPr>
            <p:cNvPr id="256" name="Google Shape;256;g2aab1c41d2a_0_583"/>
            <p:cNvGrpSpPr/>
            <p:nvPr/>
          </p:nvGrpSpPr>
          <p:grpSpPr>
            <a:xfrm>
              <a:off x="-2" y="-1"/>
              <a:ext cx="6100800" cy="5659200"/>
              <a:chOff x="-1" y="-1"/>
              <a:chExt cx="6100800" cy="5659200"/>
            </a:xfrm>
          </p:grpSpPr>
          <p:sp>
            <p:nvSpPr>
              <p:cNvPr id="257" name="Google Shape;257;g2aab1c41d2a_0_583"/>
              <p:cNvSpPr/>
              <p:nvPr/>
            </p:nvSpPr>
            <p:spPr>
              <a:xfrm>
                <a:off x="38099" y="-1"/>
                <a:ext cx="6024600" cy="5659200"/>
              </a:xfrm>
              <a:prstGeom prst="roundRect">
                <a:avLst>
                  <a:gd fmla="val 5571" name="adj"/>
                </a:avLst>
              </a:prstGeom>
              <a:solidFill>
                <a:srgbClr val="F9E377"/>
              </a:solidFill>
              <a:ln cap="flat" cmpd="sng" w="76200">
                <a:solidFill>
                  <a:srgbClr val="313C7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cxnSp>
            <p:nvCxnSpPr>
              <p:cNvPr id="258" name="Google Shape;258;g2aab1c41d2a_0_583"/>
              <p:cNvCxnSpPr/>
              <p:nvPr/>
            </p:nvCxnSpPr>
            <p:spPr>
              <a:xfrm>
                <a:off x="-1" y="584200"/>
                <a:ext cx="6100800" cy="0"/>
              </a:xfrm>
              <a:prstGeom prst="straightConnector1">
                <a:avLst/>
              </a:prstGeom>
              <a:noFill/>
              <a:ln cap="flat" cmpd="sng" w="76200">
                <a:solidFill>
                  <a:srgbClr val="313C7F"/>
                </a:solidFill>
                <a:prstDash val="solid"/>
                <a:miter lim="400000"/>
                <a:headEnd len="sm" w="sm" type="none"/>
                <a:tailEnd len="sm" w="sm" type="none"/>
              </a:ln>
            </p:spPr>
          </p:cxnSp>
        </p:grpSp>
        <p:sp>
          <p:nvSpPr>
            <p:cNvPr id="259" name="Google Shape;259;g2aab1c41d2a_0_583"/>
            <p:cNvSpPr/>
            <p:nvPr/>
          </p:nvSpPr>
          <p:spPr>
            <a:xfrm>
              <a:off x="279400"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260" name="Google Shape;260;g2aab1c41d2a_0_583"/>
            <p:cNvSpPr/>
            <p:nvPr/>
          </p:nvSpPr>
          <p:spPr>
            <a:xfrm>
              <a:off x="575733"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261" name="Google Shape;261;g2aab1c41d2a_0_583"/>
            <p:cNvSpPr/>
            <p:nvPr/>
          </p:nvSpPr>
          <p:spPr>
            <a:xfrm>
              <a:off x="872066"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grpSp>
      <p:grpSp>
        <p:nvGrpSpPr>
          <p:cNvPr id="262" name="Google Shape;262;g2aab1c41d2a_0_583"/>
          <p:cNvGrpSpPr/>
          <p:nvPr/>
        </p:nvGrpSpPr>
        <p:grpSpPr>
          <a:xfrm>
            <a:off x="7542013" y="3714749"/>
            <a:ext cx="4575600" cy="4244400"/>
            <a:chOff x="-1" y="-1"/>
            <a:chExt cx="6100800" cy="5659200"/>
          </a:xfrm>
        </p:grpSpPr>
        <p:grpSp>
          <p:nvGrpSpPr>
            <p:cNvPr id="263" name="Google Shape;263;g2aab1c41d2a_0_583"/>
            <p:cNvGrpSpPr/>
            <p:nvPr/>
          </p:nvGrpSpPr>
          <p:grpSpPr>
            <a:xfrm>
              <a:off x="-1" y="-1"/>
              <a:ext cx="6100800" cy="5659200"/>
              <a:chOff x="-1" y="-1"/>
              <a:chExt cx="6100800" cy="5659200"/>
            </a:xfrm>
          </p:grpSpPr>
          <p:sp>
            <p:nvSpPr>
              <p:cNvPr id="264" name="Google Shape;264;g2aab1c41d2a_0_583"/>
              <p:cNvSpPr/>
              <p:nvPr/>
            </p:nvSpPr>
            <p:spPr>
              <a:xfrm>
                <a:off x="38099" y="-1"/>
                <a:ext cx="6024600" cy="5659200"/>
              </a:xfrm>
              <a:prstGeom prst="roundRect">
                <a:avLst>
                  <a:gd fmla="val 5571" name="adj"/>
                </a:avLst>
              </a:prstGeom>
              <a:solidFill>
                <a:srgbClr val="F2802A"/>
              </a:solidFill>
              <a:ln cap="flat" cmpd="sng" w="76200">
                <a:solidFill>
                  <a:srgbClr val="313C7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cxnSp>
            <p:nvCxnSpPr>
              <p:cNvPr id="265" name="Google Shape;265;g2aab1c41d2a_0_583"/>
              <p:cNvCxnSpPr/>
              <p:nvPr/>
            </p:nvCxnSpPr>
            <p:spPr>
              <a:xfrm>
                <a:off x="-1" y="584200"/>
                <a:ext cx="6100800" cy="0"/>
              </a:xfrm>
              <a:prstGeom prst="straightConnector1">
                <a:avLst/>
              </a:prstGeom>
              <a:noFill/>
              <a:ln cap="flat" cmpd="sng" w="76200">
                <a:solidFill>
                  <a:srgbClr val="313C7F"/>
                </a:solidFill>
                <a:prstDash val="solid"/>
                <a:miter lim="400000"/>
                <a:headEnd len="sm" w="sm" type="none"/>
                <a:tailEnd len="sm" w="sm" type="none"/>
              </a:ln>
            </p:spPr>
          </p:cxnSp>
        </p:grpSp>
        <p:sp>
          <p:nvSpPr>
            <p:cNvPr id="266" name="Google Shape;266;g2aab1c41d2a_0_583"/>
            <p:cNvSpPr/>
            <p:nvPr/>
          </p:nvSpPr>
          <p:spPr>
            <a:xfrm>
              <a:off x="279400"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267" name="Google Shape;267;g2aab1c41d2a_0_583"/>
            <p:cNvSpPr/>
            <p:nvPr/>
          </p:nvSpPr>
          <p:spPr>
            <a:xfrm>
              <a:off x="575733"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268" name="Google Shape;268;g2aab1c41d2a_0_583"/>
            <p:cNvSpPr/>
            <p:nvPr/>
          </p:nvSpPr>
          <p:spPr>
            <a:xfrm>
              <a:off x="872066"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grpSp>
      <p:grpSp>
        <p:nvGrpSpPr>
          <p:cNvPr id="269" name="Google Shape;269;g2aab1c41d2a_0_583"/>
          <p:cNvGrpSpPr/>
          <p:nvPr/>
        </p:nvGrpSpPr>
        <p:grpSpPr>
          <a:xfrm>
            <a:off x="12598002" y="3714749"/>
            <a:ext cx="4575600" cy="4244400"/>
            <a:chOff x="-1" y="-1"/>
            <a:chExt cx="6100800" cy="5659200"/>
          </a:xfrm>
        </p:grpSpPr>
        <p:grpSp>
          <p:nvGrpSpPr>
            <p:cNvPr id="270" name="Google Shape;270;g2aab1c41d2a_0_583"/>
            <p:cNvGrpSpPr/>
            <p:nvPr/>
          </p:nvGrpSpPr>
          <p:grpSpPr>
            <a:xfrm>
              <a:off x="-1" y="-1"/>
              <a:ext cx="6100800" cy="5659200"/>
              <a:chOff x="-1" y="-1"/>
              <a:chExt cx="6100800" cy="5659200"/>
            </a:xfrm>
          </p:grpSpPr>
          <p:sp>
            <p:nvSpPr>
              <p:cNvPr id="271" name="Google Shape;271;g2aab1c41d2a_0_583"/>
              <p:cNvSpPr/>
              <p:nvPr/>
            </p:nvSpPr>
            <p:spPr>
              <a:xfrm>
                <a:off x="38099" y="-1"/>
                <a:ext cx="6024600" cy="5659200"/>
              </a:xfrm>
              <a:prstGeom prst="roundRect">
                <a:avLst>
                  <a:gd fmla="val 5571" name="adj"/>
                </a:avLst>
              </a:prstGeom>
              <a:solidFill>
                <a:srgbClr val="CCEDF1"/>
              </a:solidFill>
              <a:ln cap="flat" cmpd="sng" w="76200">
                <a:solidFill>
                  <a:srgbClr val="313C7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300"/>
                  <a:buFont typeface="Helvetica Neue"/>
                  <a:buNone/>
                </a:pPr>
                <a:r>
                  <a:t/>
                </a:r>
                <a:endParaRPr b="0" i="0" sz="2300" u="none" cap="none" strike="noStrike">
                  <a:solidFill>
                    <a:srgbClr val="FFFFFF"/>
                  </a:solidFill>
                  <a:latin typeface="Helvetica Neue"/>
                  <a:ea typeface="Helvetica Neue"/>
                  <a:cs typeface="Helvetica Neue"/>
                  <a:sym typeface="Helvetica Neue"/>
                </a:endParaRPr>
              </a:p>
            </p:txBody>
          </p:sp>
          <p:cxnSp>
            <p:nvCxnSpPr>
              <p:cNvPr id="272" name="Google Shape;272;g2aab1c41d2a_0_583"/>
              <p:cNvCxnSpPr/>
              <p:nvPr/>
            </p:nvCxnSpPr>
            <p:spPr>
              <a:xfrm>
                <a:off x="-1" y="584200"/>
                <a:ext cx="6100800" cy="0"/>
              </a:xfrm>
              <a:prstGeom prst="straightConnector1">
                <a:avLst/>
              </a:prstGeom>
              <a:noFill/>
              <a:ln cap="flat" cmpd="sng" w="76200">
                <a:solidFill>
                  <a:srgbClr val="313C7F"/>
                </a:solidFill>
                <a:prstDash val="solid"/>
                <a:miter lim="400000"/>
                <a:headEnd len="sm" w="sm" type="none"/>
                <a:tailEnd len="sm" w="sm" type="none"/>
              </a:ln>
            </p:spPr>
          </p:cxnSp>
        </p:grpSp>
        <p:sp>
          <p:nvSpPr>
            <p:cNvPr id="273" name="Google Shape;273;g2aab1c41d2a_0_583"/>
            <p:cNvSpPr/>
            <p:nvPr/>
          </p:nvSpPr>
          <p:spPr>
            <a:xfrm>
              <a:off x="279400"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274" name="Google Shape;274;g2aab1c41d2a_0_583"/>
            <p:cNvSpPr/>
            <p:nvPr/>
          </p:nvSpPr>
          <p:spPr>
            <a:xfrm>
              <a:off x="575733"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275" name="Google Shape;275;g2aab1c41d2a_0_583"/>
            <p:cNvSpPr/>
            <p:nvPr/>
          </p:nvSpPr>
          <p:spPr>
            <a:xfrm>
              <a:off x="872066"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grpSp>
      <p:sp>
        <p:nvSpPr>
          <p:cNvPr id="276" name="Google Shape;276;g2aab1c41d2a_0_583"/>
          <p:cNvSpPr txBox="1"/>
          <p:nvPr/>
        </p:nvSpPr>
        <p:spPr>
          <a:xfrm>
            <a:off x="4682627" y="730025"/>
            <a:ext cx="8364600" cy="13161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rPr b="1" lang="en-US" sz="8050">
                <a:solidFill>
                  <a:srgbClr val="313C7F"/>
                </a:solidFill>
              </a:rPr>
              <a:t>  Did you know? </a:t>
            </a:r>
            <a:endParaRPr sz="8100">
              <a:solidFill>
                <a:srgbClr val="313C7F"/>
              </a:solidFill>
              <a:latin typeface="Lato Black"/>
              <a:ea typeface="Lato Black"/>
              <a:cs typeface="Lato Black"/>
              <a:sym typeface="Lato Black"/>
            </a:endParaRPr>
          </a:p>
        </p:txBody>
      </p:sp>
      <p:sp>
        <p:nvSpPr>
          <p:cNvPr id="277" name="Google Shape;277;g2aab1c41d2a_0_583"/>
          <p:cNvSpPr txBox="1"/>
          <p:nvPr/>
        </p:nvSpPr>
        <p:spPr>
          <a:xfrm>
            <a:off x="3068100" y="4285633"/>
            <a:ext cx="3007800" cy="32910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rPr b="1" lang="en-US" sz="3600">
                <a:solidFill>
                  <a:srgbClr val="262963"/>
                </a:solidFill>
                <a:latin typeface="Lato"/>
                <a:ea typeface="Lato"/>
                <a:cs typeface="Lato"/>
                <a:sym typeface="Lato"/>
              </a:rPr>
              <a:t>60% of the global population have access to the internet</a:t>
            </a:r>
            <a:endParaRPr b="1" i="1" sz="3500">
              <a:solidFill>
                <a:srgbClr val="233B8A"/>
              </a:solidFill>
              <a:latin typeface="Lato"/>
              <a:ea typeface="Lato"/>
              <a:cs typeface="Lato"/>
              <a:sym typeface="Lato"/>
            </a:endParaRPr>
          </a:p>
        </p:txBody>
      </p:sp>
      <p:sp>
        <p:nvSpPr>
          <p:cNvPr id="278" name="Google Shape;278;g2aab1c41d2a_0_583"/>
          <p:cNvSpPr txBox="1"/>
          <p:nvPr/>
        </p:nvSpPr>
        <p:spPr>
          <a:xfrm>
            <a:off x="7746616" y="4745475"/>
            <a:ext cx="4166400" cy="19611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rPr b="1" lang="en-US" sz="3600">
                <a:solidFill>
                  <a:srgbClr val="262963"/>
                </a:solidFill>
                <a:latin typeface="Lato"/>
                <a:ea typeface="Lato"/>
                <a:cs typeface="Lato"/>
                <a:sym typeface="Lato"/>
              </a:rPr>
              <a:t>People spend two and a half hours each day online</a:t>
            </a:r>
            <a:endParaRPr b="1" i="1" sz="3500">
              <a:solidFill>
                <a:srgbClr val="233B8A"/>
              </a:solidFill>
              <a:latin typeface="Lato"/>
              <a:ea typeface="Lato"/>
              <a:cs typeface="Lato"/>
              <a:sym typeface="Lato"/>
            </a:endParaRPr>
          </a:p>
        </p:txBody>
      </p:sp>
      <p:sp>
        <p:nvSpPr>
          <p:cNvPr id="279" name="Google Shape;279;g2aab1c41d2a_0_583"/>
          <p:cNvSpPr txBox="1"/>
          <p:nvPr/>
        </p:nvSpPr>
        <p:spPr>
          <a:xfrm>
            <a:off x="12886400" y="4413075"/>
            <a:ext cx="4166400" cy="32754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rPr b="1" lang="en-US" sz="3600">
                <a:solidFill>
                  <a:srgbClr val="262963"/>
                </a:solidFill>
                <a:latin typeface="Lato"/>
                <a:ea typeface="Lato"/>
                <a:cs typeface="Lato"/>
                <a:sym typeface="Lato"/>
              </a:rPr>
              <a:t>More than 175,000 children go online for the first time every day</a:t>
            </a:r>
            <a:endParaRPr>
              <a:solidFill>
                <a:schemeClr val="dk1"/>
              </a:solidFill>
            </a:endParaRPr>
          </a:p>
          <a:p>
            <a:pPr indent="0" lvl="0" marL="0" marR="0" rtl="0" algn="ctr">
              <a:lnSpc>
                <a:spcPct val="100000"/>
              </a:lnSpc>
              <a:spcBef>
                <a:spcPts val="0"/>
              </a:spcBef>
              <a:spcAft>
                <a:spcPts val="0"/>
              </a:spcAft>
              <a:buClr>
                <a:srgbClr val="233B8A"/>
              </a:buClr>
              <a:buSzPts val="3500"/>
              <a:buFont typeface="Lato"/>
              <a:buNone/>
            </a:pPr>
            <a:r>
              <a:t/>
            </a:r>
            <a:endParaRPr b="1" i="1" sz="3500">
              <a:solidFill>
                <a:srgbClr val="233B8A"/>
              </a:solidFill>
              <a:latin typeface="Lato"/>
              <a:ea typeface="Lato"/>
              <a:cs typeface="Lato"/>
              <a:sym typeface="Lato"/>
            </a:endParaRPr>
          </a:p>
        </p:txBody>
      </p:sp>
      <p:pic>
        <p:nvPicPr>
          <p:cNvPr descr="IMG_1198.PNG" id="280" name="Google Shape;280;g2aab1c41d2a_0_583"/>
          <p:cNvPicPr preferRelativeResize="0"/>
          <p:nvPr/>
        </p:nvPicPr>
        <p:blipFill rotWithShape="1">
          <a:blip r:embed="rId4">
            <a:alphaModFix/>
          </a:blip>
          <a:srcRect b="17439" l="55032" r="2116" t="8885"/>
          <a:stretch/>
        </p:blipFill>
        <p:spPr>
          <a:xfrm rot="1080001">
            <a:off x="14789349" y="412280"/>
            <a:ext cx="2508676" cy="242634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0"/>
          <p:cNvSpPr txBox="1"/>
          <p:nvPr/>
        </p:nvSpPr>
        <p:spPr>
          <a:xfrm>
            <a:off x="5557451" y="9829681"/>
            <a:ext cx="7658131" cy="16998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25" u="none" cap="none" strike="noStrike">
                <a:solidFill>
                  <a:srgbClr val="5E5E5E"/>
                </a:solidFill>
                <a:latin typeface="Arial"/>
                <a:ea typeface="Arial"/>
                <a:cs typeface="Arial"/>
                <a:sym typeface="Arial"/>
              </a:rPr>
              <a:t>https://www.statista.com/chart/25443/estimated-amount-of-data-created-on-the-internet-in-one-minute/</a:t>
            </a:r>
            <a:endParaRPr/>
          </a:p>
        </p:txBody>
      </p:sp>
      <p:sp>
        <p:nvSpPr>
          <p:cNvPr id="290" name="Google Shape;290;p20"/>
          <p:cNvSpPr/>
          <p:nvPr/>
        </p:nvSpPr>
        <p:spPr>
          <a:xfrm>
            <a:off x="5135454" y="923147"/>
            <a:ext cx="7184318" cy="7569008"/>
          </a:xfrm>
          <a:custGeom>
            <a:rect b="b" l="l" r="r" t="t"/>
            <a:pathLst>
              <a:path extrusionOk="0" h="7569008" w="7184318">
                <a:moveTo>
                  <a:pt x="0" y="0"/>
                </a:moveTo>
                <a:lnTo>
                  <a:pt x="7184318" y="0"/>
                </a:lnTo>
                <a:lnTo>
                  <a:pt x="7184318" y="7569008"/>
                </a:lnTo>
                <a:lnTo>
                  <a:pt x="0" y="7569008"/>
                </a:lnTo>
                <a:lnTo>
                  <a:pt x="0" y="0"/>
                </a:lnTo>
                <a:close/>
              </a:path>
            </a:pathLst>
          </a:custGeom>
          <a:blipFill rotWithShape="1">
            <a:blip r:embed="rId3">
              <a:alphaModFix/>
            </a:blip>
            <a:stretch>
              <a:fillRect b="0" l="-2674" r="-2675" t="0"/>
            </a:stretch>
          </a:blipFill>
          <a:ln>
            <a:noFill/>
          </a:ln>
        </p:spPr>
      </p:sp>
      <p:sp>
        <p:nvSpPr>
          <p:cNvPr id="291" name="Google Shape;291;p20"/>
          <p:cNvSpPr/>
          <p:nvPr/>
        </p:nvSpPr>
        <p:spPr>
          <a:xfrm>
            <a:off x="1170128" y="1080569"/>
            <a:ext cx="3282322" cy="7401146"/>
          </a:xfrm>
          <a:custGeom>
            <a:rect b="b" l="l" r="r" t="t"/>
            <a:pathLst>
              <a:path extrusionOk="0" h="7401146" w="3282322">
                <a:moveTo>
                  <a:pt x="0" y="0"/>
                </a:moveTo>
                <a:lnTo>
                  <a:pt x="3282322" y="0"/>
                </a:lnTo>
                <a:lnTo>
                  <a:pt x="3282322" y="7401147"/>
                </a:lnTo>
                <a:lnTo>
                  <a:pt x="0" y="7401147"/>
                </a:lnTo>
                <a:lnTo>
                  <a:pt x="0" y="0"/>
                </a:lnTo>
                <a:close/>
              </a:path>
            </a:pathLst>
          </a:custGeom>
          <a:blipFill rotWithShape="1">
            <a:blip r:embed="rId4">
              <a:alphaModFix/>
            </a:blip>
            <a:stretch>
              <a:fillRect b="-75" l="0" r="0" t="-76"/>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5" name="Shape 295"/>
        <p:cNvGrpSpPr/>
        <p:nvPr/>
      </p:nvGrpSpPr>
      <p:grpSpPr>
        <a:xfrm>
          <a:off x="0" y="0"/>
          <a:ext cx="0" cy="0"/>
          <a:chOff x="0" y="0"/>
          <a:chExt cx="0" cy="0"/>
        </a:xfrm>
      </p:grpSpPr>
      <p:grpSp>
        <p:nvGrpSpPr>
          <p:cNvPr id="296" name="Google Shape;296;g2aab1c41d2a_0_687"/>
          <p:cNvGrpSpPr/>
          <p:nvPr/>
        </p:nvGrpSpPr>
        <p:grpSpPr>
          <a:xfrm>
            <a:off x="2486023" y="3714749"/>
            <a:ext cx="4575600" cy="4244400"/>
            <a:chOff x="-2" y="-1"/>
            <a:chExt cx="6100800" cy="5659200"/>
          </a:xfrm>
        </p:grpSpPr>
        <p:grpSp>
          <p:nvGrpSpPr>
            <p:cNvPr id="297" name="Google Shape;297;g2aab1c41d2a_0_687"/>
            <p:cNvGrpSpPr/>
            <p:nvPr/>
          </p:nvGrpSpPr>
          <p:grpSpPr>
            <a:xfrm>
              <a:off x="-2" y="-1"/>
              <a:ext cx="6100800" cy="5659200"/>
              <a:chOff x="-1" y="-1"/>
              <a:chExt cx="6100800" cy="5659200"/>
            </a:xfrm>
          </p:grpSpPr>
          <p:sp>
            <p:nvSpPr>
              <p:cNvPr id="298" name="Google Shape;298;g2aab1c41d2a_0_687"/>
              <p:cNvSpPr/>
              <p:nvPr/>
            </p:nvSpPr>
            <p:spPr>
              <a:xfrm>
                <a:off x="38099" y="-1"/>
                <a:ext cx="6024600" cy="5659200"/>
              </a:xfrm>
              <a:prstGeom prst="roundRect">
                <a:avLst>
                  <a:gd fmla="val 5571" name="adj"/>
                </a:avLst>
              </a:prstGeom>
              <a:solidFill>
                <a:srgbClr val="F9E377"/>
              </a:solidFill>
              <a:ln cap="flat" cmpd="sng" w="76200">
                <a:solidFill>
                  <a:srgbClr val="313C7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cxnSp>
            <p:nvCxnSpPr>
              <p:cNvPr id="299" name="Google Shape;299;g2aab1c41d2a_0_687"/>
              <p:cNvCxnSpPr/>
              <p:nvPr/>
            </p:nvCxnSpPr>
            <p:spPr>
              <a:xfrm>
                <a:off x="-1" y="584200"/>
                <a:ext cx="6100800" cy="0"/>
              </a:xfrm>
              <a:prstGeom prst="straightConnector1">
                <a:avLst/>
              </a:prstGeom>
              <a:noFill/>
              <a:ln cap="flat" cmpd="sng" w="76200">
                <a:solidFill>
                  <a:srgbClr val="313C7F"/>
                </a:solidFill>
                <a:prstDash val="solid"/>
                <a:miter lim="400000"/>
                <a:headEnd len="sm" w="sm" type="none"/>
                <a:tailEnd len="sm" w="sm" type="none"/>
              </a:ln>
            </p:spPr>
          </p:cxnSp>
        </p:grpSp>
        <p:sp>
          <p:nvSpPr>
            <p:cNvPr id="300" name="Google Shape;300;g2aab1c41d2a_0_687"/>
            <p:cNvSpPr/>
            <p:nvPr/>
          </p:nvSpPr>
          <p:spPr>
            <a:xfrm>
              <a:off x="279400"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301" name="Google Shape;301;g2aab1c41d2a_0_687"/>
            <p:cNvSpPr/>
            <p:nvPr/>
          </p:nvSpPr>
          <p:spPr>
            <a:xfrm>
              <a:off x="575733"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302" name="Google Shape;302;g2aab1c41d2a_0_687"/>
            <p:cNvSpPr/>
            <p:nvPr/>
          </p:nvSpPr>
          <p:spPr>
            <a:xfrm>
              <a:off x="872066"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grpSp>
      <p:grpSp>
        <p:nvGrpSpPr>
          <p:cNvPr id="303" name="Google Shape;303;g2aab1c41d2a_0_687"/>
          <p:cNvGrpSpPr/>
          <p:nvPr/>
        </p:nvGrpSpPr>
        <p:grpSpPr>
          <a:xfrm>
            <a:off x="7542013" y="3714749"/>
            <a:ext cx="4575600" cy="4244400"/>
            <a:chOff x="-1" y="-1"/>
            <a:chExt cx="6100800" cy="5659200"/>
          </a:xfrm>
        </p:grpSpPr>
        <p:grpSp>
          <p:nvGrpSpPr>
            <p:cNvPr id="304" name="Google Shape;304;g2aab1c41d2a_0_687"/>
            <p:cNvGrpSpPr/>
            <p:nvPr/>
          </p:nvGrpSpPr>
          <p:grpSpPr>
            <a:xfrm>
              <a:off x="-1" y="-1"/>
              <a:ext cx="6100800" cy="5659200"/>
              <a:chOff x="-1" y="-1"/>
              <a:chExt cx="6100800" cy="5659200"/>
            </a:xfrm>
          </p:grpSpPr>
          <p:sp>
            <p:nvSpPr>
              <p:cNvPr id="305" name="Google Shape;305;g2aab1c41d2a_0_687"/>
              <p:cNvSpPr/>
              <p:nvPr/>
            </p:nvSpPr>
            <p:spPr>
              <a:xfrm>
                <a:off x="38099" y="-1"/>
                <a:ext cx="6024600" cy="5659200"/>
              </a:xfrm>
              <a:prstGeom prst="roundRect">
                <a:avLst>
                  <a:gd fmla="val 5571" name="adj"/>
                </a:avLst>
              </a:prstGeom>
              <a:solidFill>
                <a:srgbClr val="F2802A"/>
              </a:solidFill>
              <a:ln cap="flat" cmpd="sng" w="76200">
                <a:solidFill>
                  <a:srgbClr val="313C7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cxnSp>
            <p:nvCxnSpPr>
              <p:cNvPr id="306" name="Google Shape;306;g2aab1c41d2a_0_687"/>
              <p:cNvCxnSpPr/>
              <p:nvPr/>
            </p:nvCxnSpPr>
            <p:spPr>
              <a:xfrm>
                <a:off x="-1" y="584200"/>
                <a:ext cx="6100800" cy="0"/>
              </a:xfrm>
              <a:prstGeom prst="straightConnector1">
                <a:avLst/>
              </a:prstGeom>
              <a:noFill/>
              <a:ln cap="flat" cmpd="sng" w="76200">
                <a:solidFill>
                  <a:srgbClr val="313C7F"/>
                </a:solidFill>
                <a:prstDash val="solid"/>
                <a:miter lim="400000"/>
                <a:headEnd len="sm" w="sm" type="none"/>
                <a:tailEnd len="sm" w="sm" type="none"/>
              </a:ln>
            </p:spPr>
          </p:cxnSp>
        </p:grpSp>
        <p:sp>
          <p:nvSpPr>
            <p:cNvPr id="307" name="Google Shape;307;g2aab1c41d2a_0_687"/>
            <p:cNvSpPr/>
            <p:nvPr/>
          </p:nvSpPr>
          <p:spPr>
            <a:xfrm>
              <a:off x="279400"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308" name="Google Shape;308;g2aab1c41d2a_0_687"/>
            <p:cNvSpPr/>
            <p:nvPr/>
          </p:nvSpPr>
          <p:spPr>
            <a:xfrm>
              <a:off x="575733"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309" name="Google Shape;309;g2aab1c41d2a_0_687"/>
            <p:cNvSpPr/>
            <p:nvPr/>
          </p:nvSpPr>
          <p:spPr>
            <a:xfrm>
              <a:off x="872066"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grpSp>
      <p:grpSp>
        <p:nvGrpSpPr>
          <p:cNvPr id="310" name="Google Shape;310;g2aab1c41d2a_0_687"/>
          <p:cNvGrpSpPr/>
          <p:nvPr/>
        </p:nvGrpSpPr>
        <p:grpSpPr>
          <a:xfrm>
            <a:off x="12598002" y="3714749"/>
            <a:ext cx="4575600" cy="4244400"/>
            <a:chOff x="-1" y="-1"/>
            <a:chExt cx="6100800" cy="5659200"/>
          </a:xfrm>
        </p:grpSpPr>
        <p:grpSp>
          <p:nvGrpSpPr>
            <p:cNvPr id="311" name="Google Shape;311;g2aab1c41d2a_0_687"/>
            <p:cNvGrpSpPr/>
            <p:nvPr/>
          </p:nvGrpSpPr>
          <p:grpSpPr>
            <a:xfrm>
              <a:off x="-1" y="-1"/>
              <a:ext cx="6100800" cy="5659200"/>
              <a:chOff x="-1" y="-1"/>
              <a:chExt cx="6100800" cy="5659200"/>
            </a:xfrm>
          </p:grpSpPr>
          <p:sp>
            <p:nvSpPr>
              <p:cNvPr id="312" name="Google Shape;312;g2aab1c41d2a_0_687"/>
              <p:cNvSpPr/>
              <p:nvPr/>
            </p:nvSpPr>
            <p:spPr>
              <a:xfrm>
                <a:off x="38099" y="-1"/>
                <a:ext cx="6024600" cy="5659200"/>
              </a:xfrm>
              <a:prstGeom prst="roundRect">
                <a:avLst>
                  <a:gd fmla="val 5571" name="adj"/>
                </a:avLst>
              </a:prstGeom>
              <a:solidFill>
                <a:srgbClr val="CCEDF1"/>
              </a:solidFill>
              <a:ln cap="flat" cmpd="sng" w="76200">
                <a:solidFill>
                  <a:srgbClr val="313C7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300"/>
                  <a:buFont typeface="Helvetica Neue"/>
                  <a:buNone/>
                </a:pPr>
                <a:r>
                  <a:t/>
                </a:r>
                <a:endParaRPr b="0" i="0" sz="2300" u="none" cap="none" strike="noStrike">
                  <a:solidFill>
                    <a:srgbClr val="FFFFFF"/>
                  </a:solidFill>
                  <a:latin typeface="Helvetica Neue"/>
                  <a:ea typeface="Helvetica Neue"/>
                  <a:cs typeface="Helvetica Neue"/>
                  <a:sym typeface="Helvetica Neue"/>
                </a:endParaRPr>
              </a:p>
            </p:txBody>
          </p:sp>
          <p:cxnSp>
            <p:nvCxnSpPr>
              <p:cNvPr id="313" name="Google Shape;313;g2aab1c41d2a_0_687"/>
              <p:cNvCxnSpPr/>
              <p:nvPr/>
            </p:nvCxnSpPr>
            <p:spPr>
              <a:xfrm>
                <a:off x="-1" y="584200"/>
                <a:ext cx="6100800" cy="0"/>
              </a:xfrm>
              <a:prstGeom prst="straightConnector1">
                <a:avLst/>
              </a:prstGeom>
              <a:noFill/>
              <a:ln cap="flat" cmpd="sng" w="76200">
                <a:solidFill>
                  <a:srgbClr val="313C7F"/>
                </a:solidFill>
                <a:prstDash val="solid"/>
                <a:miter lim="400000"/>
                <a:headEnd len="sm" w="sm" type="none"/>
                <a:tailEnd len="sm" w="sm" type="none"/>
              </a:ln>
            </p:spPr>
          </p:cxnSp>
        </p:grpSp>
        <p:sp>
          <p:nvSpPr>
            <p:cNvPr id="314" name="Google Shape;314;g2aab1c41d2a_0_687"/>
            <p:cNvSpPr/>
            <p:nvPr/>
          </p:nvSpPr>
          <p:spPr>
            <a:xfrm>
              <a:off x="279400"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315" name="Google Shape;315;g2aab1c41d2a_0_687"/>
            <p:cNvSpPr/>
            <p:nvPr/>
          </p:nvSpPr>
          <p:spPr>
            <a:xfrm>
              <a:off x="575733"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316" name="Google Shape;316;g2aab1c41d2a_0_687"/>
            <p:cNvSpPr/>
            <p:nvPr/>
          </p:nvSpPr>
          <p:spPr>
            <a:xfrm>
              <a:off x="872066"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grpSp>
      <p:sp>
        <p:nvSpPr>
          <p:cNvPr id="317" name="Google Shape;317;g2aab1c41d2a_0_687"/>
          <p:cNvSpPr txBox="1"/>
          <p:nvPr/>
        </p:nvSpPr>
        <p:spPr>
          <a:xfrm>
            <a:off x="4682625" y="730025"/>
            <a:ext cx="9678600" cy="13161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rPr b="1" lang="en-US" sz="8050">
                <a:solidFill>
                  <a:srgbClr val="313C7F"/>
                </a:solidFill>
              </a:rPr>
              <a:t>Pros and Benefits</a:t>
            </a:r>
            <a:endParaRPr sz="8100">
              <a:solidFill>
                <a:srgbClr val="313C7F"/>
              </a:solidFill>
              <a:latin typeface="Lato Black"/>
              <a:ea typeface="Lato Black"/>
              <a:cs typeface="Lato Black"/>
              <a:sym typeface="Lato Black"/>
            </a:endParaRPr>
          </a:p>
        </p:txBody>
      </p:sp>
      <p:sp>
        <p:nvSpPr>
          <p:cNvPr id="318" name="Google Shape;318;g2aab1c41d2a_0_687"/>
          <p:cNvSpPr txBox="1"/>
          <p:nvPr/>
        </p:nvSpPr>
        <p:spPr>
          <a:xfrm>
            <a:off x="3068100" y="4745483"/>
            <a:ext cx="3007800" cy="19611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rPr lang="en-US" sz="3600">
                <a:solidFill>
                  <a:srgbClr val="262963"/>
                </a:solidFill>
                <a:latin typeface="Lato"/>
                <a:ea typeface="Lato"/>
                <a:cs typeface="Lato"/>
                <a:sym typeface="Lato"/>
              </a:rPr>
              <a:t>Technology is Good News</a:t>
            </a:r>
            <a:endParaRPr>
              <a:solidFill>
                <a:schemeClr val="dk1"/>
              </a:solidFill>
            </a:endParaRPr>
          </a:p>
          <a:p>
            <a:pPr indent="0" lvl="0" marL="0" rtl="0" algn="ctr">
              <a:lnSpc>
                <a:spcPct val="120000"/>
              </a:lnSpc>
              <a:spcBef>
                <a:spcPts val="0"/>
              </a:spcBef>
              <a:spcAft>
                <a:spcPts val="0"/>
              </a:spcAft>
              <a:buClr>
                <a:schemeClr val="dk1"/>
              </a:buClr>
              <a:buFont typeface="Arial"/>
              <a:buNone/>
            </a:pPr>
            <a:r>
              <a:t/>
            </a:r>
            <a:endParaRPr b="1" sz="3600">
              <a:solidFill>
                <a:srgbClr val="262963"/>
              </a:solidFill>
              <a:latin typeface="Lato"/>
              <a:ea typeface="Lato"/>
              <a:cs typeface="Lato"/>
              <a:sym typeface="Lato"/>
            </a:endParaRPr>
          </a:p>
        </p:txBody>
      </p:sp>
      <p:sp>
        <p:nvSpPr>
          <p:cNvPr id="319" name="Google Shape;319;g2aab1c41d2a_0_687"/>
          <p:cNvSpPr txBox="1"/>
          <p:nvPr/>
        </p:nvSpPr>
        <p:spPr>
          <a:xfrm>
            <a:off x="7746616" y="4745475"/>
            <a:ext cx="4166400" cy="26259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rPr lang="en-US" sz="3600">
                <a:solidFill>
                  <a:srgbClr val="262963"/>
                </a:solidFill>
                <a:latin typeface="Lato"/>
                <a:ea typeface="Lato"/>
                <a:cs typeface="Lato"/>
                <a:sym typeface="Lato"/>
              </a:rPr>
              <a:t>There are Risks, Challenges and Gaps</a:t>
            </a:r>
            <a:endParaRPr>
              <a:solidFill>
                <a:schemeClr val="dk1"/>
              </a:solidFill>
            </a:endParaRPr>
          </a:p>
          <a:p>
            <a:pPr indent="0" lvl="0" marL="0" rtl="0" algn="ctr">
              <a:lnSpc>
                <a:spcPct val="120000"/>
              </a:lnSpc>
              <a:spcBef>
                <a:spcPts val="0"/>
              </a:spcBef>
              <a:spcAft>
                <a:spcPts val="0"/>
              </a:spcAft>
              <a:buClr>
                <a:schemeClr val="dk1"/>
              </a:buClr>
              <a:buFont typeface="Arial"/>
              <a:buNone/>
            </a:pPr>
            <a:r>
              <a:t/>
            </a:r>
            <a:endParaRPr b="1" sz="3600">
              <a:solidFill>
                <a:srgbClr val="262963"/>
              </a:solidFill>
              <a:latin typeface="Lato"/>
              <a:ea typeface="Lato"/>
              <a:cs typeface="Lato"/>
              <a:sym typeface="Lato"/>
            </a:endParaRPr>
          </a:p>
        </p:txBody>
      </p:sp>
      <p:sp>
        <p:nvSpPr>
          <p:cNvPr id="320" name="Google Shape;320;g2aab1c41d2a_0_687"/>
          <p:cNvSpPr txBox="1"/>
          <p:nvPr/>
        </p:nvSpPr>
        <p:spPr>
          <a:xfrm>
            <a:off x="12886400" y="4413075"/>
            <a:ext cx="4166400" cy="32910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rPr lang="en-US" sz="3600">
                <a:solidFill>
                  <a:srgbClr val="262963"/>
                </a:solidFill>
                <a:latin typeface="Lato"/>
                <a:ea typeface="Lato"/>
                <a:cs typeface="Lato"/>
                <a:sym typeface="Lato"/>
              </a:rPr>
              <a:t>The gaps and challenges have increased especially after COVID-19</a:t>
            </a:r>
            <a:endParaRPr>
              <a:solidFill>
                <a:schemeClr val="dk1"/>
              </a:solidFill>
            </a:endParaRPr>
          </a:p>
          <a:p>
            <a:pPr indent="0" lvl="0" marL="0" marR="0" rtl="0" algn="ctr">
              <a:lnSpc>
                <a:spcPct val="100000"/>
              </a:lnSpc>
              <a:spcBef>
                <a:spcPts val="0"/>
              </a:spcBef>
              <a:spcAft>
                <a:spcPts val="0"/>
              </a:spcAft>
              <a:buClr>
                <a:srgbClr val="233B8A"/>
              </a:buClr>
              <a:buSzPts val="3500"/>
              <a:buFont typeface="Lato"/>
              <a:buNone/>
            </a:pPr>
            <a:r>
              <a:t/>
            </a:r>
            <a:endParaRPr b="1" sz="3600">
              <a:solidFill>
                <a:srgbClr val="262963"/>
              </a:solidFill>
              <a:latin typeface="Lato"/>
              <a:ea typeface="Lato"/>
              <a:cs typeface="Lato"/>
              <a:sym typeface="Lato"/>
            </a:endParaRPr>
          </a:p>
        </p:txBody>
      </p:sp>
      <p:pic>
        <p:nvPicPr>
          <p:cNvPr descr="IMG_1198.PNG" id="321" name="Google Shape;321;g2aab1c41d2a_0_687"/>
          <p:cNvPicPr preferRelativeResize="0"/>
          <p:nvPr/>
        </p:nvPicPr>
        <p:blipFill rotWithShape="1">
          <a:blip r:embed="rId4">
            <a:alphaModFix/>
          </a:blip>
          <a:srcRect b="17439" l="55032" r="2116" t="8885"/>
          <a:stretch/>
        </p:blipFill>
        <p:spPr>
          <a:xfrm rot="1080001">
            <a:off x="14789349" y="412280"/>
            <a:ext cx="2508676" cy="242634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5" name="Shape 325"/>
        <p:cNvGrpSpPr/>
        <p:nvPr/>
      </p:nvGrpSpPr>
      <p:grpSpPr>
        <a:xfrm>
          <a:off x="0" y="0"/>
          <a:ext cx="0" cy="0"/>
          <a:chOff x="0" y="0"/>
          <a:chExt cx="0" cy="0"/>
        </a:xfrm>
      </p:grpSpPr>
      <p:grpSp>
        <p:nvGrpSpPr>
          <p:cNvPr id="326" name="Google Shape;326;g2aab1c41d2a_0_716"/>
          <p:cNvGrpSpPr/>
          <p:nvPr/>
        </p:nvGrpSpPr>
        <p:grpSpPr>
          <a:xfrm>
            <a:off x="2486023" y="3714749"/>
            <a:ext cx="4575600" cy="4244400"/>
            <a:chOff x="-2" y="-1"/>
            <a:chExt cx="6100800" cy="5659200"/>
          </a:xfrm>
        </p:grpSpPr>
        <p:grpSp>
          <p:nvGrpSpPr>
            <p:cNvPr id="327" name="Google Shape;327;g2aab1c41d2a_0_716"/>
            <p:cNvGrpSpPr/>
            <p:nvPr/>
          </p:nvGrpSpPr>
          <p:grpSpPr>
            <a:xfrm>
              <a:off x="-2" y="-1"/>
              <a:ext cx="6100800" cy="5659200"/>
              <a:chOff x="-1" y="-1"/>
              <a:chExt cx="6100800" cy="5659200"/>
            </a:xfrm>
          </p:grpSpPr>
          <p:sp>
            <p:nvSpPr>
              <p:cNvPr id="328" name="Google Shape;328;g2aab1c41d2a_0_716"/>
              <p:cNvSpPr/>
              <p:nvPr/>
            </p:nvSpPr>
            <p:spPr>
              <a:xfrm>
                <a:off x="38099" y="-1"/>
                <a:ext cx="6024600" cy="5659200"/>
              </a:xfrm>
              <a:prstGeom prst="roundRect">
                <a:avLst>
                  <a:gd fmla="val 5571" name="adj"/>
                </a:avLst>
              </a:prstGeom>
              <a:solidFill>
                <a:srgbClr val="F9E377"/>
              </a:solidFill>
              <a:ln cap="flat" cmpd="sng" w="76200">
                <a:solidFill>
                  <a:srgbClr val="313C7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cxnSp>
            <p:nvCxnSpPr>
              <p:cNvPr id="329" name="Google Shape;329;g2aab1c41d2a_0_716"/>
              <p:cNvCxnSpPr/>
              <p:nvPr/>
            </p:nvCxnSpPr>
            <p:spPr>
              <a:xfrm>
                <a:off x="-1" y="584200"/>
                <a:ext cx="6100800" cy="0"/>
              </a:xfrm>
              <a:prstGeom prst="straightConnector1">
                <a:avLst/>
              </a:prstGeom>
              <a:noFill/>
              <a:ln cap="flat" cmpd="sng" w="76200">
                <a:solidFill>
                  <a:srgbClr val="313C7F"/>
                </a:solidFill>
                <a:prstDash val="solid"/>
                <a:miter lim="400000"/>
                <a:headEnd len="sm" w="sm" type="none"/>
                <a:tailEnd len="sm" w="sm" type="none"/>
              </a:ln>
            </p:spPr>
          </p:cxnSp>
        </p:grpSp>
        <p:sp>
          <p:nvSpPr>
            <p:cNvPr id="330" name="Google Shape;330;g2aab1c41d2a_0_716"/>
            <p:cNvSpPr/>
            <p:nvPr/>
          </p:nvSpPr>
          <p:spPr>
            <a:xfrm>
              <a:off x="279400"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331" name="Google Shape;331;g2aab1c41d2a_0_716"/>
            <p:cNvSpPr/>
            <p:nvPr/>
          </p:nvSpPr>
          <p:spPr>
            <a:xfrm>
              <a:off x="575733"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332" name="Google Shape;332;g2aab1c41d2a_0_716"/>
            <p:cNvSpPr/>
            <p:nvPr/>
          </p:nvSpPr>
          <p:spPr>
            <a:xfrm>
              <a:off x="872066"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grpSp>
      <p:grpSp>
        <p:nvGrpSpPr>
          <p:cNvPr id="333" name="Google Shape;333;g2aab1c41d2a_0_716"/>
          <p:cNvGrpSpPr/>
          <p:nvPr/>
        </p:nvGrpSpPr>
        <p:grpSpPr>
          <a:xfrm>
            <a:off x="7542013" y="3714749"/>
            <a:ext cx="4575600" cy="4244400"/>
            <a:chOff x="-1" y="-1"/>
            <a:chExt cx="6100800" cy="5659200"/>
          </a:xfrm>
        </p:grpSpPr>
        <p:grpSp>
          <p:nvGrpSpPr>
            <p:cNvPr id="334" name="Google Shape;334;g2aab1c41d2a_0_716"/>
            <p:cNvGrpSpPr/>
            <p:nvPr/>
          </p:nvGrpSpPr>
          <p:grpSpPr>
            <a:xfrm>
              <a:off x="-1" y="-1"/>
              <a:ext cx="6100800" cy="5659200"/>
              <a:chOff x="-1" y="-1"/>
              <a:chExt cx="6100800" cy="5659200"/>
            </a:xfrm>
          </p:grpSpPr>
          <p:sp>
            <p:nvSpPr>
              <p:cNvPr id="335" name="Google Shape;335;g2aab1c41d2a_0_716"/>
              <p:cNvSpPr/>
              <p:nvPr/>
            </p:nvSpPr>
            <p:spPr>
              <a:xfrm>
                <a:off x="38099" y="-1"/>
                <a:ext cx="6024600" cy="5659200"/>
              </a:xfrm>
              <a:prstGeom prst="roundRect">
                <a:avLst>
                  <a:gd fmla="val 5571" name="adj"/>
                </a:avLst>
              </a:prstGeom>
              <a:solidFill>
                <a:srgbClr val="F2802A"/>
              </a:solidFill>
              <a:ln cap="flat" cmpd="sng" w="76200">
                <a:solidFill>
                  <a:srgbClr val="313C7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cxnSp>
            <p:nvCxnSpPr>
              <p:cNvPr id="336" name="Google Shape;336;g2aab1c41d2a_0_716"/>
              <p:cNvCxnSpPr/>
              <p:nvPr/>
            </p:nvCxnSpPr>
            <p:spPr>
              <a:xfrm>
                <a:off x="-1" y="584200"/>
                <a:ext cx="6100800" cy="0"/>
              </a:xfrm>
              <a:prstGeom prst="straightConnector1">
                <a:avLst/>
              </a:prstGeom>
              <a:noFill/>
              <a:ln cap="flat" cmpd="sng" w="76200">
                <a:solidFill>
                  <a:srgbClr val="313C7F"/>
                </a:solidFill>
                <a:prstDash val="solid"/>
                <a:miter lim="400000"/>
                <a:headEnd len="sm" w="sm" type="none"/>
                <a:tailEnd len="sm" w="sm" type="none"/>
              </a:ln>
            </p:spPr>
          </p:cxnSp>
        </p:grpSp>
        <p:sp>
          <p:nvSpPr>
            <p:cNvPr id="337" name="Google Shape;337;g2aab1c41d2a_0_716"/>
            <p:cNvSpPr/>
            <p:nvPr/>
          </p:nvSpPr>
          <p:spPr>
            <a:xfrm>
              <a:off x="279400"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338" name="Google Shape;338;g2aab1c41d2a_0_716"/>
            <p:cNvSpPr/>
            <p:nvPr/>
          </p:nvSpPr>
          <p:spPr>
            <a:xfrm>
              <a:off x="575733"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339" name="Google Shape;339;g2aab1c41d2a_0_716"/>
            <p:cNvSpPr/>
            <p:nvPr/>
          </p:nvSpPr>
          <p:spPr>
            <a:xfrm>
              <a:off x="872066"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grpSp>
      <p:grpSp>
        <p:nvGrpSpPr>
          <p:cNvPr id="340" name="Google Shape;340;g2aab1c41d2a_0_716"/>
          <p:cNvGrpSpPr/>
          <p:nvPr/>
        </p:nvGrpSpPr>
        <p:grpSpPr>
          <a:xfrm>
            <a:off x="12598002" y="3714749"/>
            <a:ext cx="4575600" cy="4244400"/>
            <a:chOff x="-1" y="-1"/>
            <a:chExt cx="6100800" cy="5659200"/>
          </a:xfrm>
        </p:grpSpPr>
        <p:grpSp>
          <p:nvGrpSpPr>
            <p:cNvPr id="341" name="Google Shape;341;g2aab1c41d2a_0_716"/>
            <p:cNvGrpSpPr/>
            <p:nvPr/>
          </p:nvGrpSpPr>
          <p:grpSpPr>
            <a:xfrm>
              <a:off x="-1" y="-1"/>
              <a:ext cx="6100800" cy="5659200"/>
              <a:chOff x="-1" y="-1"/>
              <a:chExt cx="6100800" cy="5659200"/>
            </a:xfrm>
          </p:grpSpPr>
          <p:sp>
            <p:nvSpPr>
              <p:cNvPr id="342" name="Google Shape;342;g2aab1c41d2a_0_716"/>
              <p:cNvSpPr/>
              <p:nvPr/>
            </p:nvSpPr>
            <p:spPr>
              <a:xfrm>
                <a:off x="38099" y="-1"/>
                <a:ext cx="6024600" cy="5659200"/>
              </a:xfrm>
              <a:prstGeom prst="roundRect">
                <a:avLst>
                  <a:gd fmla="val 5571" name="adj"/>
                </a:avLst>
              </a:prstGeom>
              <a:solidFill>
                <a:srgbClr val="CCEDF1"/>
              </a:solidFill>
              <a:ln cap="flat" cmpd="sng" w="76200">
                <a:solidFill>
                  <a:srgbClr val="313C7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300"/>
                  <a:buFont typeface="Helvetica Neue"/>
                  <a:buNone/>
                </a:pPr>
                <a:r>
                  <a:t/>
                </a:r>
                <a:endParaRPr b="0" i="0" sz="2300" u="none" cap="none" strike="noStrike">
                  <a:solidFill>
                    <a:srgbClr val="FFFFFF"/>
                  </a:solidFill>
                  <a:latin typeface="Helvetica Neue"/>
                  <a:ea typeface="Helvetica Neue"/>
                  <a:cs typeface="Helvetica Neue"/>
                  <a:sym typeface="Helvetica Neue"/>
                </a:endParaRPr>
              </a:p>
            </p:txBody>
          </p:sp>
          <p:cxnSp>
            <p:nvCxnSpPr>
              <p:cNvPr id="343" name="Google Shape;343;g2aab1c41d2a_0_716"/>
              <p:cNvCxnSpPr/>
              <p:nvPr/>
            </p:nvCxnSpPr>
            <p:spPr>
              <a:xfrm>
                <a:off x="-1" y="584200"/>
                <a:ext cx="6100800" cy="0"/>
              </a:xfrm>
              <a:prstGeom prst="straightConnector1">
                <a:avLst/>
              </a:prstGeom>
              <a:noFill/>
              <a:ln cap="flat" cmpd="sng" w="76200">
                <a:solidFill>
                  <a:srgbClr val="313C7F"/>
                </a:solidFill>
                <a:prstDash val="solid"/>
                <a:miter lim="400000"/>
                <a:headEnd len="sm" w="sm" type="none"/>
                <a:tailEnd len="sm" w="sm" type="none"/>
              </a:ln>
            </p:spPr>
          </p:cxnSp>
        </p:grpSp>
        <p:sp>
          <p:nvSpPr>
            <p:cNvPr id="344" name="Google Shape;344;g2aab1c41d2a_0_716"/>
            <p:cNvSpPr/>
            <p:nvPr/>
          </p:nvSpPr>
          <p:spPr>
            <a:xfrm>
              <a:off x="279400"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345" name="Google Shape;345;g2aab1c41d2a_0_716"/>
            <p:cNvSpPr/>
            <p:nvPr/>
          </p:nvSpPr>
          <p:spPr>
            <a:xfrm>
              <a:off x="575733"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346" name="Google Shape;346;g2aab1c41d2a_0_716"/>
            <p:cNvSpPr/>
            <p:nvPr/>
          </p:nvSpPr>
          <p:spPr>
            <a:xfrm>
              <a:off x="872066" y="185390"/>
              <a:ext cx="246300" cy="246300"/>
            </a:xfrm>
            <a:prstGeom prst="ellipse">
              <a:avLst/>
            </a:pr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grpSp>
      <p:sp>
        <p:nvSpPr>
          <p:cNvPr id="347" name="Google Shape;347;g2aab1c41d2a_0_716"/>
          <p:cNvSpPr txBox="1"/>
          <p:nvPr/>
        </p:nvSpPr>
        <p:spPr>
          <a:xfrm>
            <a:off x="3650350" y="1209350"/>
            <a:ext cx="10825500" cy="13161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rPr b="1" lang="en-US" sz="8050">
                <a:solidFill>
                  <a:srgbClr val="313C7F"/>
                </a:solidFill>
              </a:rPr>
              <a:t>Challenges and Gaps</a:t>
            </a:r>
            <a:endParaRPr sz="8100">
              <a:solidFill>
                <a:srgbClr val="313C7F"/>
              </a:solidFill>
              <a:latin typeface="Lato Black"/>
              <a:ea typeface="Lato Black"/>
              <a:cs typeface="Lato Black"/>
              <a:sym typeface="Lato Black"/>
            </a:endParaRPr>
          </a:p>
        </p:txBody>
      </p:sp>
      <p:sp>
        <p:nvSpPr>
          <p:cNvPr id="348" name="Google Shape;348;g2aab1c41d2a_0_716"/>
          <p:cNvSpPr txBox="1"/>
          <p:nvPr/>
        </p:nvSpPr>
        <p:spPr>
          <a:xfrm>
            <a:off x="3068100" y="4285633"/>
            <a:ext cx="3007800" cy="32910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rPr lang="en-US" sz="3600">
                <a:solidFill>
                  <a:srgbClr val="262963"/>
                </a:solidFill>
                <a:latin typeface="Lato"/>
                <a:ea typeface="Lato"/>
                <a:cs typeface="Lato"/>
                <a:sym typeface="Lato"/>
              </a:rPr>
              <a:t>Fake News and Conspiracy Theories</a:t>
            </a:r>
            <a:endParaRPr>
              <a:solidFill>
                <a:schemeClr val="dk1"/>
              </a:solidFill>
            </a:endParaRPr>
          </a:p>
          <a:p>
            <a:pPr indent="0" lvl="0" marL="0" rtl="0" algn="ctr">
              <a:lnSpc>
                <a:spcPct val="120000"/>
              </a:lnSpc>
              <a:spcBef>
                <a:spcPts val="0"/>
              </a:spcBef>
              <a:spcAft>
                <a:spcPts val="0"/>
              </a:spcAft>
              <a:buClr>
                <a:schemeClr val="dk1"/>
              </a:buClr>
              <a:buFont typeface="Arial"/>
              <a:buNone/>
            </a:pPr>
            <a:r>
              <a:t/>
            </a:r>
            <a:endParaRPr sz="3600">
              <a:solidFill>
                <a:srgbClr val="262963"/>
              </a:solidFill>
              <a:latin typeface="Lato"/>
              <a:ea typeface="Lato"/>
              <a:cs typeface="Lato"/>
              <a:sym typeface="Lato"/>
            </a:endParaRPr>
          </a:p>
        </p:txBody>
      </p:sp>
      <p:sp>
        <p:nvSpPr>
          <p:cNvPr id="349" name="Google Shape;349;g2aab1c41d2a_0_716"/>
          <p:cNvSpPr txBox="1"/>
          <p:nvPr/>
        </p:nvSpPr>
        <p:spPr>
          <a:xfrm>
            <a:off x="7746616" y="4745475"/>
            <a:ext cx="4166400" cy="19611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rPr lang="en-US" sz="3600">
                <a:solidFill>
                  <a:srgbClr val="262963"/>
                </a:solidFill>
                <a:latin typeface="Lato"/>
                <a:ea typeface="Lato"/>
                <a:cs typeface="Lato"/>
                <a:sym typeface="Lato"/>
              </a:rPr>
              <a:t>Online abuse and violence</a:t>
            </a:r>
            <a:endParaRPr>
              <a:solidFill>
                <a:schemeClr val="dk1"/>
              </a:solidFill>
            </a:endParaRPr>
          </a:p>
          <a:p>
            <a:pPr indent="0" lvl="0" marL="0" rtl="0" algn="ctr">
              <a:lnSpc>
                <a:spcPct val="120000"/>
              </a:lnSpc>
              <a:spcBef>
                <a:spcPts val="0"/>
              </a:spcBef>
              <a:spcAft>
                <a:spcPts val="0"/>
              </a:spcAft>
              <a:buClr>
                <a:schemeClr val="dk1"/>
              </a:buClr>
              <a:buFont typeface="Arial"/>
              <a:buNone/>
            </a:pPr>
            <a:r>
              <a:t/>
            </a:r>
            <a:endParaRPr sz="3600">
              <a:solidFill>
                <a:srgbClr val="262963"/>
              </a:solidFill>
              <a:latin typeface="Lato"/>
              <a:ea typeface="Lato"/>
              <a:cs typeface="Lato"/>
              <a:sym typeface="Lato"/>
            </a:endParaRPr>
          </a:p>
        </p:txBody>
      </p:sp>
      <p:sp>
        <p:nvSpPr>
          <p:cNvPr id="350" name="Google Shape;350;g2aab1c41d2a_0_716"/>
          <p:cNvSpPr txBox="1"/>
          <p:nvPr/>
        </p:nvSpPr>
        <p:spPr>
          <a:xfrm>
            <a:off x="12886400" y="4413075"/>
            <a:ext cx="4166400" cy="26259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rPr lang="en-US" sz="3600">
                <a:solidFill>
                  <a:srgbClr val="262963"/>
                </a:solidFill>
                <a:latin typeface="Lato"/>
                <a:ea typeface="Lato"/>
                <a:cs typeface="Lato"/>
                <a:sym typeface="Lato"/>
              </a:rPr>
              <a:t>Expensive, Inaccessible, Unequal, biased  and not inclusive </a:t>
            </a:r>
            <a:endParaRPr>
              <a:solidFill>
                <a:schemeClr val="dk1"/>
              </a:solidFill>
            </a:endParaRPr>
          </a:p>
          <a:p>
            <a:pPr indent="0" lvl="0" marL="0" marR="0" rtl="0" algn="ctr">
              <a:lnSpc>
                <a:spcPct val="100000"/>
              </a:lnSpc>
              <a:spcBef>
                <a:spcPts val="0"/>
              </a:spcBef>
              <a:spcAft>
                <a:spcPts val="0"/>
              </a:spcAft>
              <a:buClr>
                <a:srgbClr val="233B8A"/>
              </a:buClr>
              <a:buSzPts val="3500"/>
              <a:buFont typeface="Lato"/>
              <a:buNone/>
            </a:pPr>
            <a:r>
              <a:t/>
            </a:r>
            <a:endParaRPr sz="3600">
              <a:solidFill>
                <a:srgbClr val="262963"/>
              </a:solidFill>
              <a:latin typeface="Lato"/>
              <a:ea typeface="Lato"/>
              <a:cs typeface="Lato"/>
              <a:sym typeface="Lato"/>
            </a:endParaRPr>
          </a:p>
        </p:txBody>
      </p:sp>
      <p:pic>
        <p:nvPicPr>
          <p:cNvPr descr="IMG_1198.PNG" id="351" name="Google Shape;351;g2aab1c41d2a_0_716"/>
          <p:cNvPicPr preferRelativeResize="0"/>
          <p:nvPr/>
        </p:nvPicPr>
        <p:blipFill rotWithShape="1">
          <a:blip r:embed="rId4">
            <a:alphaModFix/>
          </a:blip>
          <a:srcRect b="17439" l="55032" r="2116" t="8885"/>
          <a:stretch/>
        </p:blipFill>
        <p:spPr>
          <a:xfrm rot="1080001">
            <a:off x="14789349" y="412280"/>
            <a:ext cx="2508676" cy="242634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5" name="Shape 355"/>
        <p:cNvGrpSpPr/>
        <p:nvPr/>
      </p:nvGrpSpPr>
      <p:grpSpPr>
        <a:xfrm>
          <a:off x="0" y="0"/>
          <a:ext cx="0" cy="0"/>
          <a:chOff x="0" y="0"/>
          <a:chExt cx="0" cy="0"/>
        </a:xfrm>
      </p:grpSpPr>
      <p:sp>
        <p:nvSpPr>
          <p:cNvPr id="356" name="Google Shape;356;g2aab1c41d2a_0_745"/>
          <p:cNvSpPr txBox="1"/>
          <p:nvPr/>
        </p:nvSpPr>
        <p:spPr>
          <a:xfrm>
            <a:off x="12220575" y="5991550"/>
            <a:ext cx="5807100" cy="4155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rPr b="1" lang="en-US" sz="2200">
                <a:solidFill>
                  <a:srgbClr val="5E5E5E"/>
                </a:solidFill>
                <a:latin typeface="Arimo"/>
                <a:ea typeface="Arimo"/>
                <a:cs typeface="Arimo"/>
                <a:sym typeface="Arimo"/>
              </a:rPr>
              <a:t>https://ahaslides.com/3QXUF</a:t>
            </a:r>
            <a:endParaRPr b="1" sz="1800">
              <a:solidFill>
                <a:schemeClr val="dk1"/>
              </a:solidFill>
            </a:endParaRPr>
          </a:p>
        </p:txBody>
      </p:sp>
      <p:sp>
        <p:nvSpPr>
          <p:cNvPr id="357" name="Google Shape;357;g2aab1c41d2a_0_745"/>
          <p:cNvSpPr/>
          <p:nvPr/>
        </p:nvSpPr>
        <p:spPr>
          <a:xfrm>
            <a:off x="6395084" y="3928414"/>
            <a:ext cx="5646820" cy="5646820"/>
          </a:xfrm>
          <a:custGeom>
            <a:rect b="b" l="l" r="r" t="t"/>
            <a:pathLst>
              <a:path extrusionOk="0" h="5646820" w="5646820">
                <a:moveTo>
                  <a:pt x="0" y="0"/>
                </a:moveTo>
                <a:lnTo>
                  <a:pt x="5646819" y="0"/>
                </a:lnTo>
                <a:lnTo>
                  <a:pt x="5646819" y="5646820"/>
                </a:lnTo>
                <a:lnTo>
                  <a:pt x="0" y="5646820"/>
                </a:lnTo>
                <a:lnTo>
                  <a:pt x="0" y="0"/>
                </a:lnTo>
                <a:close/>
              </a:path>
            </a:pathLst>
          </a:custGeom>
          <a:blipFill rotWithShape="1">
            <a:blip r:embed="rId4">
              <a:alphaModFix/>
            </a:blip>
            <a:stretch>
              <a:fillRect b="0" l="0" r="0" t="0"/>
            </a:stretch>
          </a:blipFill>
          <a:ln>
            <a:noFill/>
          </a:ln>
        </p:spPr>
      </p:sp>
      <p:sp>
        <p:nvSpPr>
          <p:cNvPr id="358" name="Google Shape;358;g2aab1c41d2a_0_745"/>
          <p:cNvSpPr txBox="1"/>
          <p:nvPr/>
        </p:nvSpPr>
        <p:spPr>
          <a:xfrm>
            <a:off x="4221725" y="1751375"/>
            <a:ext cx="10637400" cy="12930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lang="en-US" sz="7200">
                <a:solidFill>
                  <a:srgbClr val="313C7F"/>
                </a:solidFill>
              </a:rPr>
              <a:t>What is </a:t>
            </a:r>
            <a:r>
              <a:rPr lang="en-US" sz="7200">
                <a:solidFill>
                  <a:srgbClr val="F10079"/>
                </a:solidFill>
              </a:rPr>
              <a:t>Advocacy</a:t>
            </a:r>
            <a:r>
              <a:rPr lang="en-US" sz="7200">
                <a:solidFill>
                  <a:srgbClr val="313C7F"/>
                </a:solidFill>
              </a:rPr>
              <a:t>?</a:t>
            </a:r>
            <a:endParaRPr>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2" name="Shape 362"/>
        <p:cNvGrpSpPr/>
        <p:nvPr/>
      </p:nvGrpSpPr>
      <p:grpSpPr>
        <a:xfrm>
          <a:off x="0" y="0"/>
          <a:ext cx="0" cy="0"/>
          <a:chOff x="0" y="0"/>
          <a:chExt cx="0" cy="0"/>
        </a:xfrm>
      </p:grpSpPr>
      <p:pic>
        <p:nvPicPr>
          <p:cNvPr descr="phone.png" id="363" name="Google Shape;363;g2aab1c41d2a_0_753"/>
          <p:cNvPicPr preferRelativeResize="0"/>
          <p:nvPr/>
        </p:nvPicPr>
        <p:blipFill rotWithShape="1">
          <a:blip r:embed="rId4">
            <a:alphaModFix/>
          </a:blip>
          <a:srcRect b="0" l="0" r="0" t="0"/>
          <a:stretch/>
        </p:blipFill>
        <p:spPr>
          <a:xfrm>
            <a:off x="-897693" y="2628562"/>
            <a:ext cx="8832315" cy="9538900"/>
          </a:xfrm>
          <a:prstGeom prst="rect">
            <a:avLst/>
          </a:prstGeom>
          <a:noFill/>
          <a:ln>
            <a:noFill/>
          </a:ln>
        </p:spPr>
      </p:pic>
      <p:sp>
        <p:nvSpPr>
          <p:cNvPr id="364" name="Google Shape;364;g2aab1c41d2a_0_753"/>
          <p:cNvSpPr txBox="1"/>
          <p:nvPr/>
        </p:nvSpPr>
        <p:spPr>
          <a:xfrm>
            <a:off x="4581286" y="425228"/>
            <a:ext cx="10497000" cy="3555600"/>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Clr>
                <a:srgbClr val="313C7F"/>
              </a:buClr>
              <a:buSzPts val="11300"/>
              <a:buFont typeface="Lato Black"/>
              <a:buNone/>
            </a:pPr>
            <a:r>
              <a:rPr b="0" i="0" lang="en-US" sz="11300" u="none" cap="none" strike="noStrike">
                <a:solidFill>
                  <a:srgbClr val="313C7F"/>
                </a:solidFill>
                <a:latin typeface="Lato Black"/>
                <a:ea typeface="Lato Black"/>
                <a:cs typeface="Lato Black"/>
                <a:sym typeface="Lato Black"/>
              </a:rPr>
              <a:t>Important point</a:t>
            </a:r>
            <a:endParaRPr sz="1100"/>
          </a:p>
        </p:txBody>
      </p:sp>
      <p:sp>
        <p:nvSpPr>
          <p:cNvPr id="365" name="Google Shape;365;g2aab1c41d2a_0_753"/>
          <p:cNvSpPr txBox="1"/>
          <p:nvPr/>
        </p:nvSpPr>
        <p:spPr>
          <a:xfrm>
            <a:off x="2991092" y="4192033"/>
            <a:ext cx="3007800" cy="38712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rPr b="1" lang="en-US" sz="3525">
                <a:solidFill>
                  <a:srgbClr val="233B8A"/>
                </a:solidFill>
                <a:latin typeface="Lato"/>
                <a:ea typeface="Lato"/>
                <a:cs typeface="Lato"/>
                <a:sym typeface="Lato"/>
              </a:rPr>
              <a:t>“For WAGGGS, Advocacy means”</a:t>
            </a:r>
            <a:endParaRPr>
              <a:solidFill>
                <a:schemeClr val="dk1"/>
              </a:solidFill>
            </a:endParaRPr>
          </a:p>
          <a:p>
            <a:pPr indent="0" lvl="0" marL="0" rtl="0" algn="ctr">
              <a:lnSpc>
                <a:spcPct val="120000"/>
              </a:lnSpc>
              <a:spcBef>
                <a:spcPts val="0"/>
              </a:spcBef>
              <a:spcAft>
                <a:spcPts val="0"/>
              </a:spcAft>
              <a:buClr>
                <a:schemeClr val="dk1"/>
              </a:buClr>
              <a:buFont typeface="Arial"/>
              <a:buNone/>
            </a:pPr>
            <a:r>
              <a:t/>
            </a:r>
            <a:endParaRPr b="1" sz="3525">
              <a:solidFill>
                <a:srgbClr val="233B8A"/>
              </a:solidFill>
              <a:latin typeface="Lato"/>
              <a:ea typeface="Lato"/>
              <a:cs typeface="Lato"/>
              <a:sym typeface="Lato"/>
            </a:endParaRPr>
          </a:p>
          <a:p>
            <a:pPr indent="0" lvl="0" marL="0" marR="0" rtl="0" algn="ctr">
              <a:lnSpc>
                <a:spcPct val="100000"/>
              </a:lnSpc>
              <a:spcBef>
                <a:spcPts val="0"/>
              </a:spcBef>
              <a:spcAft>
                <a:spcPts val="0"/>
              </a:spcAft>
              <a:buClr>
                <a:srgbClr val="233B8A"/>
              </a:buClr>
              <a:buSzPts val="3500"/>
              <a:buFont typeface="Lato"/>
              <a:buNone/>
            </a:pPr>
            <a:r>
              <a:t/>
            </a:r>
            <a:endParaRPr b="1" i="1" sz="3500">
              <a:solidFill>
                <a:srgbClr val="233B8A"/>
              </a:solidFill>
              <a:latin typeface="Lato"/>
              <a:ea typeface="Lato"/>
              <a:cs typeface="Lato"/>
              <a:sym typeface="Lato"/>
            </a:endParaRPr>
          </a:p>
        </p:txBody>
      </p:sp>
      <p:sp>
        <p:nvSpPr>
          <p:cNvPr id="366" name="Google Shape;366;g2aab1c41d2a_0_753"/>
          <p:cNvSpPr txBox="1"/>
          <p:nvPr/>
        </p:nvSpPr>
        <p:spPr>
          <a:xfrm>
            <a:off x="6868750" y="5475346"/>
            <a:ext cx="3465000" cy="13542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999" u="none" cap="none" strike="noStrike">
                <a:solidFill>
                  <a:srgbClr val="005180"/>
                </a:solidFill>
                <a:latin typeface="Lato"/>
                <a:ea typeface="Lato"/>
                <a:cs typeface="Lato"/>
                <a:sym typeface="Lato"/>
              </a:rPr>
              <a:t>Influence </a:t>
            </a:r>
            <a:endParaRPr/>
          </a:p>
          <a:p>
            <a:pPr indent="0" lvl="0" marL="0" marR="0" rtl="0" algn="ctr">
              <a:lnSpc>
                <a:spcPct val="120005"/>
              </a:lnSpc>
              <a:spcBef>
                <a:spcPts val="0"/>
              </a:spcBef>
              <a:spcAft>
                <a:spcPts val="0"/>
              </a:spcAft>
              <a:buNone/>
            </a:pPr>
            <a:r>
              <a:rPr b="1" i="0" lang="en-US" sz="3999" u="none" cap="none" strike="noStrike">
                <a:solidFill>
                  <a:srgbClr val="005180"/>
                </a:solidFill>
                <a:latin typeface="Lato"/>
                <a:ea typeface="Lato"/>
                <a:cs typeface="Lato"/>
                <a:sym typeface="Lato"/>
              </a:rPr>
              <a:t>people</a:t>
            </a:r>
            <a:endParaRPr/>
          </a:p>
        </p:txBody>
      </p:sp>
      <p:sp>
        <p:nvSpPr>
          <p:cNvPr id="367" name="Google Shape;367;g2aab1c41d2a_0_753"/>
          <p:cNvSpPr txBox="1"/>
          <p:nvPr/>
        </p:nvSpPr>
        <p:spPr>
          <a:xfrm>
            <a:off x="10001775" y="5475346"/>
            <a:ext cx="4583100" cy="13542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999" u="none" cap="none" strike="noStrike">
                <a:solidFill>
                  <a:srgbClr val="005180"/>
                </a:solidFill>
                <a:latin typeface="Lato"/>
                <a:ea typeface="Lato"/>
                <a:cs typeface="Lato"/>
                <a:sym typeface="Lato"/>
              </a:rPr>
              <a:t>To </a:t>
            </a:r>
            <a:endParaRPr/>
          </a:p>
          <a:p>
            <a:pPr indent="0" lvl="0" marL="0" marR="0" rtl="0" algn="ctr">
              <a:lnSpc>
                <a:spcPct val="120005"/>
              </a:lnSpc>
              <a:spcBef>
                <a:spcPts val="0"/>
              </a:spcBef>
              <a:spcAft>
                <a:spcPts val="0"/>
              </a:spcAft>
              <a:buNone/>
            </a:pPr>
            <a:r>
              <a:rPr b="1" i="0" lang="en-US" sz="3999" u="none" cap="none" strike="noStrike">
                <a:solidFill>
                  <a:srgbClr val="005180"/>
                </a:solidFill>
                <a:latin typeface="Lato"/>
                <a:ea typeface="Lato"/>
                <a:cs typeface="Lato"/>
                <a:sym typeface="Lato"/>
              </a:rPr>
              <a:t>take actions</a:t>
            </a:r>
            <a:endParaRPr/>
          </a:p>
        </p:txBody>
      </p:sp>
      <p:sp>
        <p:nvSpPr>
          <p:cNvPr id="368" name="Google Shape;368;g2aab1c41d2a_0_753"/>
          <p:cNvSpPr txBox="1"/>
          <p:nvPr/>
        </p:nvSpPr>
        <p:spPr>
          <a:xfrm>
            <a:off x="14010975" y="5401600"/>
            <a:ext cx="4038900" cy="29025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4099" u="none" cap="none" strike="noStrike">
                <a:solidFill>
                  <a:srgbClr val="005180"/>
                </a:solidFill>
                <a:latin typeface="Lato"/>
                <a:ea typeface="Lato"/>
                <a:cs typeface="Lato"/>
                <a:sym typeface="Lato"/>
              </a:rPr>
              <a:t>That will</a:t>
            </a:r>
            <a:r>
              <a:rPr b="1" lang="en-US" sz="4099">
                <a:solidFill>
                  <a:srgbClr val="005180"/>
                </a:solidFill>
                <a:latin typeface="Lato"/>
                <a:ea typeface="Lato"/>
                <a:cs typeface="Lato"/>
                <a:sym typeface="Lato"/>
              </a:rPr>
              <a:t> </a:t>
            </a:r>
            <a:r>
              <a:rPr b="1" i="0" lang="en-US" sz="4099" u="none" cap="none" strike="noStrike">
                <a:solidFill>
                  <a:srgbClr val="005180"/>
                </a:solidFill>
                <a:latin typeface="Lato"/>
                <a:ea typeface="Lato"/>
                <a:cs typeface="Lato"/>
                <a:sym typeface="Lato"/>
              </a:rPr>
              <a:t>improve our lives and the lives of the others</a:t>
            </a:r>
            <a:endParaRPr sz="1500"/>
          </a:p>
        </p:txBody>
      </p:sp>
      <p:sp>
        <p:nvSpPr>
          <p:cNvPr id="369" name="Google Shape;369;g2aab1c41d2a_0_753"/>
          <p:cNvSpPr/>
          <p:nvPr/>
        </p:nvSpPr>
        <p:spPr>
          <a:xfrm>
            <a:off x="8061512" y="4503784"/>
            <a:ext cx="897826" cy="897826"/>
          </a:xfrm>
          <a:custGeom>
            <a:rect b="b" l="l" r="r" t="t"/>
            <a:pathLst>
              <a:path extrusionOk="0" h="1197102" w="1197102">
                <a:moveTo>
                  <a:pt x="0" y="0"/>
                </a:moveTo>
                <a:lnTo>
                  <a:pt x="1197102" y="0"/>
                </a:lnTo>
                <a:lnTo>
                  <a:pt x="1197102" y="1197102"/>
                </a:lnTo>
                <a:lnTo>
                  <a:pt x="0" y="1197102"/>
                </a:lnTo>
                <a:close/>
              </a:path>
            </a:pathLst>
          </a:custGeom>
          <a:blipFill rotWithShape="1">
            <a:blip r:embed="rId5">
              <a:alphaModFix/>
            </a:blip>
            <a:stretch>
              <a:fillRect b="0" l="0" r="0" t="0"/>
            </a:stretch>
          </a:blipFill>
          <a:ln>
            <a:noFill/>
          </a:ln>
        </p:spPr>
      </p:sp>
      <p:sp>
        <p:nvSpPr>
          <p:cNvPr id="370" name="Google Shape;370;g2aab1c41d2a_0_753"/>
          <p:cNvSpPr/>
          <p:nvPr/>
        </p:nvSpPr>
        <p:spPr>
          <a:xfrm>
            <a:off x="11844411" y="4503769"/>
            <a:ext cx="897826" cy="897826"/>
          </a:xfrm>
          <a:custGeom>
            <a:rect b="b" l="l" r="r" t="t"/>
            <a:pathLst>
              <a:path extrusionOk="0" h="1197102" w="1197102">
                <a:moveTo>
                  <a:pt x="0" y="0"/>
                </a:moveTo>
                <a:lnTo>
                  <a:pt x="1197102" y="0"/>
                </a:lnTo>
                <a:lnTo>
                  <a:pt x="1197102" y="1197102"/>
                </a:lnTo>
                <a:lnTo>
                  <a:pt x="0" y="1197102"/>
                </a:lnTo>
                <a:close/>
              </a:path>
            </a:pathLst>
          </a:custGeom>
          <a:blipFill rotWithShape="1">
            <a:blip r:embed="rId6">
              <a:alphaModFix/>
            </a:blip>
            <a:stretch>
              <a:fillRect b="0" l="0" r="0" t="0"/>
            </a:stretch>
          </a:blipFill>
          <a:ln>
            <a:noFill/>
          </a:ln>
        </p:spPr>
      </p:sp>
      <p:sp>
        <p:nvSpPr>
          <p:cNvPr id="371" name="Google Shape;371;g2aab1c41d2a_0_753"/>
          <p:cNvSpPr/>
          <p:nvPr/>
        </p:nvSpPr>
        <p:spPr>
          <a:xfrm>
            <a:off x="15627297" y="4503765"/>
            <a:ext cx="897826" cy="897826"/>
          </a:xfrm>
          <a:custGeom>
            <a:rect b="b" l="l" r="r" t="t"/>
            <a:pathLst>
              <a:path extrusionOk="0" h="1197102" w="1197102">
                <a:moveTo>
                  <a:pt x="0" y="0"/>
                </a:moveTo>
                <a:lnTo>
                  <a:pt x="1197102" y="0"/>
                </a:lnTo>
                <a:lnTo>
                  <a:pt x="1197102" y="1197102"/>
                </a:lnTo>
                <a:lnTo>
                  <a:pt x="0" y="1197102"/>
                </a:lnTo>
                <a:close/>
              </a:path>
            </a:pathLst>
          </a:custGeom>
          <a:blipFill rotWithShape="1">
            <a:blip r:embed="rId7">
              <a:alphaModFix/>
            </a:blip>
            <a:stretch>
              <a:fillRect b="0" l="0" r="0" t="0"/>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5" name="Shape 375"/>
        <p:cNvGrpSpPr/>
        <p:nvPr/>
      </p:nvGrpSpPr>
      <p:grpSpPr>
        <a:xfrm>
          <a:off x="0" y="0"/>
          <a:ext cx="0" cy="0"/>
          <a:chOff x="0" y="0"/>
          <a:chExt cx="0" cy="0"/>
        </a:xfrm>
      </p:grpSpPr>
      <p:sp>
        <p:nvSpPr>
          <p:cNvPr id="376" name="Google Shape;376;g2aab1c41d2a_0_842"/>
          <p:cNvSpPr txBox="1"/>
          <p:nvPr/>
        </p:nvSpPr>
        <p:spPr>
          <a:xfrm>
            <a:off x="3392125" y="1051375"/>
            <a:ext cx="11780400" cy="1000500"/>
          </a:xfrm>
          <a:prstGeom prst="rect">
            <a:avLst/>
          </a:prstGeom>
          <a:noFill/>
          <a:ln>
            <a:noFill/>
          </a:ln>
        </p:spPr>
        <p:txBody>
          <a:bodyPr anchorCtr="0" anchor="ctr" bIns="38100" lIns="38100" spcFirstLastPara="1" rIns="38100" wrap="square" tIns="38100">
            <a:spAutoFit/>
          </a:bodyPr>
          <a:lstStyle/>
          <a:p>
            <a:pPr indent="0" lvl="0" marL="0" rtl="0" algn="ctr">
              <a:lnSpc>
                <a:spcPct val="124866"/>
              </a:lnSpc>
              <a:spcBef>
                <a:spcPts val="0"/>
              </a:spcBef>
              <a:spcAft>
                <a:spcPts val="0"/>
              </a:spcAft>
              <a:buClr>
                <a:schemeClr val="dk1"/>
              </a:buClr>
              <a:buFont typeface="Arial"/>
              <a:buNone/>
            </a:pPr>
            <a:r>
              <a:rPr b="1" lang="en-US" sz="6000">
                <a:solidFill>
                  <a:srgbClr val="3C3A81"/>
                </a:solidFill>
              </a:rPr>
              <a:t>Why should GG&amp;GS Speak out?</a:t>
            </a:r>
            <a:endParaRPr sz="11300">
              <a:solidFill>
                <a:srgbClr val="313C7F"/>
              </a:solidFill>
              <a:latin typeface="Lato Black"/>
              <a:ea typeface="Lato Black"/>
              <a:cs typeface="Lato Black"/>
              <a:sym typeface="Lato Black"/>
            </a:endParaRPr>
          </a:p>
        </p:txBody>
      </p:sp>
      <p:sp>
        <p:nvSpPr>
          <p:cNvPr id="377" name="Google Shape;377;g2aab1c41d2a_0_842"/>
          <p:cNvSpPr txBox="1"/>
          <p:nvPr/>
        </p:nvSpPr>
        <p:spPr>
          <a:xfrm>
            <a:off x="3225415" y="3428995"/>
            <a:ext cx="13255500" cy="4909500"/>
          </a:xfrm>
          <a:prstGeom prst="rect">
            <a:avLst/>
          </a:prstGeom>
          <a:noFill/>
          <a:ln>
            <a:noFill/>
          </a:ln>
        </p:spPr>
        <p:txBody>
          <a:bodyPr anchorCtr="0" anchor="ctr" bIns="38100" lIns="38100" spcFirstLastPara="1" rIns="38100" wrap="square" tIns="38100">
            <a:spAutoFit/>
          </a:bodyPr>
          <a:lstStyle/>
          <a:p>
            <a:pPr indent="-253936" lvl="1" marL="483869" rtl="0" algn="just">
              <a:lnSpc>
                <a:spcPct val="180020"/>
              </a:lnSpc>
              <a:spcBef>
                <a:spcPts val="0"/>
              </a:spcBef>
              <a:spcAft>
                <a:spcPts val="0"/>
              </a:spcAft>
              <a:buClr>
                <a:srgbClr val="3D3A81"/>
              </a:buClr>
              <a:buSzPts val="3999"/>
              <a:buChar char="•"/>
            </a:pPr>
            <a:r>
              <a:rPr b="1" lang="en-US" sz="3999">
                <a:solidFill>
                  <a:srgbClr val="3D3A81"/>
                </a:solidFill>
                <a:latin typeface="Lato"/>
                <a:ea typeface="Lato"/>
                <a:cs typeface="Lato"/>
                <a:sym typeface="Lato"/>
              </a:rPr>
              <a:t>WAGGGS was </a:t>
            </a:r>
            <a:r>
              <a:rPr b="1" lang="en-US" sz="3999">
                <a:solidFill>
                  <a:srgbClr val="F10079"/>
                </a:solidFill>
                <a:latin typeface="Lato"/>
                <a:ea typeface="Lato"/>
                <a:cs typeface="Lato"/>
                <a:sym typeface="Lato"/>
              </a:rPr>
              <a:t>born through Advocacy.</a:t>
            </a:r>
            <a:endParaRPr>
              <a:solidFill>
                <a:schemeClr val="dk1"/>
              </a:solidFill>
            </a:endParaRPr>
          </a:p>
          <a:p>
            <a:pPr indent="-253936" lvl="1" marL="483869" rtl="0" algn="just">
              <a:lnSpc>
                <a:spcPct val="180020"/>
              </a:lnSpc>
              <a:spcBef>
                <a:spcPts val="0"/>
              </a:spcBef>
              <a:spcAft>
                <a:spcPts val="0"/>
              </a:spcAft>
              <a:buClr>
                <a:srgbClr val="3D3A81"/>
              </a:buClr>
              <a:buSzPts val="3999"/>
              <a:buChar char="•"/>
            </a:pPr>
            <a:r>
              <a:rPr b="1" lang="en-US" sz="3999">
                <a:solidFill>
                  <a:srgbClr val="3D3A81"/>
                </a:solidFill>
                <a:latin typeface="Lato"/>
                <a:ea typeface="Lato"/>
                <a:cs typeface="Lato"/>
                <a:sym typeface="Lato"/>
              </a:rPr>
              <a:t>To achieve </a:t>
            </a:r>
            <a:r>
              <a:rPr b="1" lang="en-US" sz="3999">
                <a:solidFill>
                  <a:srgbClr val="F10079"/>
                </a:solidFill>
                <a:latin typeface="Lato"/>
                <a:ea typeface="Lato"/>
                <a:cs typeface="Lato"/>
                <a:sym typeface="Lato"/>
              </a:rPr>
              <a:t>WAGGGS’s mission.</a:t>
            </a:r>
            <a:endParaRPr>
              <a:solidFill>
                <a:schemeClr val="dk1"/>
              </a:solidFill>
            </a:endParaRPr>
          </a:p>
          <a:p>
            <a:pPr indent="-253936" lvl="1" marL="483869" rtl="0" algn="just">
              <a:lnSpc>
                <a:spcPct val="180020"/>
              </a:lnSpc>
              <a:spcBef>
                <a:spcPts val="0"/>
              </a:spcBef>
              <a:spcAft>
                <a:spcPts val="0"/>
              </a:spcAft>
              <a:buClr>
                <a:srgbClr val="F10079"/>
              </a:buClr>
              <a:buSzPts val="3999"/>
              <a:buChar char="•"/>
            </a:pPr>
            <a:r>
              <a:rPr b="1" lang="en-US" sz="3999">
                <a:solidFill>
                  <a:srgbClr val="F10079"/>
                </a:solidFill>
                <a:latin typeface="Lato"/>
                <a:ea typeface="Lato"/>
                <a:cs typeface="Lato"/>
                <a:sym typeface="Lato"/>
              </a:rPr>
              <a:t>Powerful</a:t>
            </a:r>
            <a:r>
              <a:rPr b="1" lang="en-US" sz="3999">
                <a:solidFill>
                  <a:srgbClr val="3D3A81"/>
                </a:solidFill>
                <a:latin typeface="Lato"/>
                <a:ea typeface="Lato"/>
                <a:cs typeface="Lato"/>
                <a:sym typeface="Lato"/>
              </a:rPr>
              <a:t> medium to achieve necessary changes.</a:t>
            </a:r>
            <a:endParaRPr>
              <a:solidFill>
                <a:schemeClr val="dk1"/>
              </a:solidFill>
            </a:endParaRPr>
          </a:p>
          <a:p>
            <a:pPr indent="-253936" lvl="1" marL="483869" rtl="0" algn="just">
              <a:lnSpc>
                <a:spcPct val="180020"/>
              </a:lnSpc>
              <a:spcBef>
                <a:spcPts val="0"/>
              </a:spcBef>
              <a:spcAft>
                <a:spcPts val="0"/>
              </a:spcAft>
              <a:buClr>
                <a:srgbClr val="3D3A81"/>
              </a:buClr>
              <a:buSzPts val="3999"/>
              <a:buChar char="•"/>
            </a:pPr>
            <a:r>
              <a:rPr b="1" lang="en-US" sz="3999">
                <a:solidFill>
                  <a:srgbClr val="3D3A81"/>
                </a:solidFill>
                <a:latin typeface="Lato"/>
                <a:ea typeface="Lato"/>
                <a:cs typeface="Lato"/>
                <a:sym typeface="Lato"/>
              </a:rPr>
              <a:t>If not us, </a:t>
            </a:r>
            <a:r>
              <a:rPr b="1" lang="en-US" sz="3999">
                <a:solidFill>
                  <a:srgbClr val="F10079"/>
                </a:solidFill>
                <a:latin typeface="Lato"/>
                <a:ea typeface="Lato"/>
                <a:cs typeface="Lato"/>
                <a:sym typeface="Lato"/>
              </a:rPr>
              <a:t>who else?</a:t>
            </a:r>
            <a:endParaRPr>
              <a:solidFill>
                <a:schemeClr val="dk1"/>
              </a:solidFill>
            </a:endParaRPr>
          </a:p>
          <a:p>
            <a:pPr indent="0" lvl="0" marL="0" marR="0" rtl="0" algn="l">
              <a:lnSpc>
                <a:spcPct val="100000"/>
              </a:lnSpc>
              <a:spcBef>
                <a:spcPts val="0"/>
              </a:spcBef>
              <a:spcAft>
                <a:spcPts val="0"/>
              </a:spcAft>
              <a:buClr>
                <a:srgbClr val="000000"/>
              </a:buClr>
              <a:buSzPts val="2600"/>
              <a:buFont typeface="Lato"/>
              <a:buNone/>
            </a:pPr>
            <a:r>
              <a:t/>
            </a:r>
            <a:endParaRPr sz="2600">
              <a:latin typeface="Lato"/>
              <a:ea typeface="Lato"/>
              <a:cs typeface="Lato"/>
              <a:sym typeface="Lato"/>
            </a:endParaRPr>
          </a:p>
        </p:txBody>
      </p:sp>
      <p:sp>
        <p:nvSpPr>
          <p:cNvPr id="378" name="Google Shape;378;g2aab1c41d2a_0_842"/>
          <p:cNvSpPr/>
          <p:nvPr/>
        </p:nvSpPr>
        <p:spPr>
          <a:xfrm flipH="1">
            <a:off x="14595539" y="2802200"/>
            <a:ext cx="3250036" cy="5699387"/>
          </a:xfrm>
          <a:custGeom>
            <a:rect b="b" l="l" r="r" t="t"/>
            <a:pathLst>
              <a:path extrusionOk="0" h="7971171" w="4797101">
                <a:moveTo>
                  <a:pt x="0" y="0"/>
                </a:moveTo>
                <a:lnTo>
                  <a:pt x="4797102" y="0"/>
                </a:lnTo>
                <a:lnTo>
                  <a:pt x="4797102" y="7971171"/>
                </a:lnTo>
                <a:lnTo>
                  <a:pt x="0" y="7971171"/>
                </a:lnTo>
                <a:lnTo>
                  <a:pt x="0" y="0"/>
                </a:lnTo>
                <a:close/>
              </a:path>
            </a:pathLst>
          </a:custGeom>
          <a:blipFill rotWithShape="1">
            <a:blip r:embed="rId4">
              <a:alphaModFix/>
            </a:blip>
            <a:stretch>
              <a:fillRect b="-5759" l="-36427" r="-182521" t="-2209"/>
            </a:stretch>
          </a:blipFill>
          <a:ln>
            <a:noFill/>
          </a:ln>
        </p:spPr>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2" name="Shape 382"/>
        <p:cNvGrpSpPr/>
        <p:nvPr/>
      </p:nvGrpSpPr>
      <p:grpSpPr>
        <a:xfrm>
          <a:off x="0" y="0"/>
          <a:ext cx="0" cy="0"/>
          <a:chOff x="0" y="0"/>
          <a:chExt cx="0" cy="0"/>
        </a:xfrm>
      </p:grpSpPr>
      <p:sp>
        <p:nvSpPr>
          <p:cNvPr id="383" name="Google Shape;383;g2aab1c41d2a_0_915"/>
          <p:cNvSpPr txBox="1"/>
          <p:nvPr/>
        </p:nvSpPr>
        <p:spPr>
          <a:xfrm>
            <a:off x="1827500" y="313950"/>
            <a:ext cx="13160700" cy="25152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rPr lang="en-US" sz="7200">
                <a:solidFill>
                  <a:srgbClr val="313C7F"/>
                </a:solidFill>
              </a:rPr>
              <a:t>How does WAGGGS do Advocacy?</a:t>
            </a:r>
            <a:endParaRPr b="1" sz="6000">
              <a:solidFill>
                <a:srgbClr val="3C3A81"/>
              </a:solidFill>
            </a:endParaRPr>
          </a:p>
        </p:txBody>
      </p:sp>
      <p:sp>
        <p:nvSpPr>
          <p:cNvPr id="384" name="Google Shape;384;g2aab1c41d2a_0_915"/>
          <p:cNvSpPr txBox="1"/>
          <p:nvPr/>
        </p:nvSpPr>
        <p:spPr>
          <a:xfrm>
            <a:off x="1993399" y="4940700"/>
            <a:ext cx="7727700" cy="2169900"/>
          </a:xfrm>
          <a:prstGeom prst="rect">
            <a:avLst/>
          </a:prstGeom>
          <a:noFill/>
          <a:ln>
            <a:noFill/>
          </a:ln>
        </p:spPr>
        <p:txBody>
          <a:bodyPr anchorCtr="0" anchor="ctr" bIns="38100" lIns="38100" spcFirstLastPara="1" rIns="38100" wrap="square" tIns="38100">
            <a:spAutoFit/>
          </a:bodyPr>
          <a:lstStyle/>
          <a:p>
            <a:pPr indent="0" lvl="0" marL="0" rtl="0" algn="l">
              <a:lnSpc>
                <a:spcPct val="120005"/>
              </a:lnSpc>
              <a:spcBef>
                <a:spcPts val="0"/>
              </a:spcBef>
              <a:spcAft>
                <a:spcPts val="0"/>
              </a:spcAft>
              <a:buClr>
                <a:schemeClr val="dk1"/>
              </a:buClr>
              <a:buFont typeface="Arial"/>
              <a:buNone/>
            </a:pPr>
            <a:r>
              <a:rPr b="1" lang="en-US" sz="3999">
                <a:solidFill>
                  <a:srgbClr val="005180"/>
                </a:solidFill>
                <a:latin typeface="Lato"/>
                <a:ea typeface="Lato"/>
                <a:cs typeface="Lato"/>
                <a:sym typeface="Lato"/>
              </a:rPr>
              <a:t>Globally:- Influence Laws/Policy</a:t>
            </a:r>
            <a:endParaRPr>
              <a:solidFill>
                <a:schemeClr val="dk1"/>
              </a:solidFill>
            </a:endParaRPr>
          </a:p>
          <a:p>
            <a:pPr indent="0" lvl="0" marL="0" rtl="0" algn="l">
              <a:lnSpc>
                <a:spcPct val="120005"/>
              </a:lnSpc>
              <a:spcBef>
                <a:spcPts val="0"/>
              </a:spcBef>
              <a:spcAft>
                <a:spcPts val="0"/>
              </a:spcAft>
              <a:buClr>
                <a:schemeClr val="dk1"/>
              </a:buClr>
              <a:buFont typeface="Arial"/>
              <a:buNone/>
            </a:pPr>
            <a:r>
              <a:t/>
            </a:r>
            <a:endParaRPr b="1" sz="3999">
              <a:solidFill>
                <a:srgbClr val="00518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600"/>
              <a:buFont typeface="Lato"/>
              <a:buNone/>
            </a:pPr>
            <a:r>
              <a:t/>
            </a:r>
            <a:endParaRPr b="1" sz="3999">
              <a:solidFill>
                <a:srgbClr val="3D3A81"/>
              </a:solidFill>
              <a:latin typeface="Lato"/>
              <a:ea typeface="Lato"/>
              <a:cs typeface="Lato"/>
              <a:sym typeface="Lato"/>
            </a:endParaRPr>
          </a:p>
        </p:txBody>
      </p:sp>
      <p:sp>
        <p:nvSpPr>
          <p:cNvPr id="385" name="Google Shape;385;g2aab1c41d2a_0_915"/>
          <p:cNvSpPr/>
          <p:nvPr/>
        </p:nvSpPr>
        <p:spPr>
          <a:xfrm>
            <a:off x="10674150" y="2728447"/>
            <a:ext cx="8840253" cy="6975613"/>
          </a:xfrm>
          <a:custGeom>
            <a:rect b="b" l="l" r="r" t="t"/>
            <a:pathLst>
              <a:path extrusionOk="0" h="8971850" w="9404524">
                <a:moveTo>
                  <a:pt x="0" y="0"/>
                </a:moveTo>
                <a:lnTo>
                  <a:pt x="9404524" y="0"/>
                </a:lnTo>
                <a:lnTo>
                  <a:pt x="9404524" y="8971850"/>
                </a:lnTo>
                <a:lnTo>
                  <a:pt x="0" y="8971850"/>
                </a:lnTo>
                <a:lnTo>
                  <a:pt x="0" y="0"/>
                </a:lnTo>
                <a:close/>
              </a:path>
            </a:pathLst>
          </a:custGeom>
          <a:blipFill rotWithShape="1">
            <a:blip r:embed="rId4">
              <a:alphaModFix/>
            </a:blip>
            <a:stretch>
              <a:fillRect b="-6609" l="0" r="0" t="-6598"/>
            </a:stretch>
          </a:blipFill>
          <a:ln>
            <a:noFill/>
          </a:ln>
        </p:spPr>
      </p:sp>
      <p:sp>
        <p:nvSpPr>
          <p:cNvPr id="386" name="Google Shape;386;g2aab1c41d2a_0_915"/>
          <p:cNvSpPr/>
          <p:nvPr/>
        </p:nvSpPr>
        <p:spPr>
          <a:xfrm>
            <a:off x="11230475" y="3121875"/>
            <a:ext cx="7379829" cy="6188746"/>
          </a:xfrm>
          <a:custGeom>
            <a:rect b="b" l="l" r="r" t="t"/>
            <a:pathLst>
              <a:path extrusionOk="0" h="6188746" w="7727570">
                <a:moveTo>
                  <a:pt x="0" y="0"/>
                </a:moveTo>
                <a:lnTo>
                  <a:pt x="7727569" y="0"/>
                </a:lnTo>
                <a:lnTo>
                  <a:pt x="7727569" y="6188747"/>
                </a:lnTo>
                <a:lnTo>
                  <a:pt x="0" y="6188747"/>
                </a:lnTo>
                <a:lnTo>
                  <a:pt x="0" y="0"/>
                </a:lnTo>
                <a:close/>
              </a:path>
            </a:pathLst>
          </a:custGeom>
          <a:blipFill rotWithShape="1">
            <a:blip r:embed="rId5">
              <a:alphaModFix/>
            </a:blip>
            <a:stretch>
              <a:fillRect b="0" l="-3389" r="-3389" t="0"/>
            </a:stretch>
          </a:blipFill>
          <a:ln>
            <a:noFill/>
          </a:ln>
        </p:spPr>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0" name="Shape 390"/>
        <p:cNvGrpSpPr/>
        <p:nvPr/>
      </p:nvGrpSpPr>
      <p:grpSpPr>
        <a:xfrm>
          <a:off x="0" y="0"/>
          <a:ext cx="0" cy="0"/>
          <a:chOff x="0" y="0"/>
          <a:chExt cx="0" cy="0"/>
        </a:xfrm>
      </p:grpSpPr>
      <p:sp>
        <p:nvSpPr>
          <p:cNvPr id="391" name="Google Shape;391;g2aab1c41d2a_0_923"/>
          <p:cNvSpPr txBox="1"/>
          <p:nvPr/>
        </p:nvSpPr>
        <p:spPr>
          <a:xfrm>
            <a:off x="1827500" y="313950"/>
            <a:ext cx="13160700" cy="25152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rPr lang="en-US" sz="7200">
                <a:solidFill>
                  <a:srgbClr val="313C7F"/>
                </a:solidFill>
              </a:rPr>
              <a:t>How does WAGGGS do Advocacy?</a:t>
            </a:r>
            <a:endParaRPr b="1" sz="6000">
              <a:solidFill>
                <a:srgbClr val="3C3A81"/>
              </a:solidFill>
            </a:endParaRPr>
          </a:p>
        </p:txBody>
      </p:sp>
      <p:sp>
        <p:nvSpPr>
          <p:cNvPr id="392" name="Google Shape;392;g2aab1c41d2a_0_923"/>
          <p:cNvSpPr txBox="1"/>
          <p:nvPr/>
        </p:nvSpPr>
        <p:spPr>
          <a:xfrm>
            <a:off x="755850" y="3650225"/>
            <a:ext cx="9918300" cy="4016400"/>
          </a:xfrm>
          <a:prstGeom prst="rect">
            <a:avLst/>
          </a:prstGeom>
          <a:noFill/>
          <a:ln>
            <a:noFill/>
          </a:ln>
        </p:spPr>
        <p:txBody>
          <a:bodyPr anchorCtr="0" anchor="ctr" bIns="38100" lIns="38100" spcFirstLastPara="1" rIns="38100" wrap="square" tIns="38100">
            <a:spAutoFit/>
          </a:bodyPr>
          <a:lstStyle/>
          <a:p>
            <a:pPr indent="-253936" lvl="1" marL="361950" rtl="0" algn="l">
              <a:lnSpc>
                <a:spcPct val="108002"/>
              </a:lnSpc>
              <a:spcBef>
                <a:spcPts val="0"/>
              </a:spcBef>
              <a:spcAft>
                <a:spcPts val="0"/>
              </a:spcAft>
              <a:buClr>
                <a:srgbClr val="005180"/>
              </a:buClr>
              <a:buSzPts val="3999"/>
              <a:buChar char="•"/>
            </a:pPr>
            <a:r>
              <a:rPr b="1" lang="en-US" sz="3999">
                <a:solidFill>
                  <a:srgbClr val="005180"/>
                </a:solidFill>
                <a:latin typeface="Lato"/>
                <a:ea typeface="Lato"/>
                <a:cs typeface="Lato"/>
                <a:sym typeface="Lato"/>
              </a:rPr>
              <a:t>High level speaking engagements </a:t>
            </a:r>
            <a:endParaRPr>
              <a:solidFill>
                <a:schemeClr val="dk1"/>
              </a:solidFill>
            </a:endParaRPr>
          </a:p>
          <a:p>
            <a:pPr indent="-180975" lvl="1" marL="361950" rtl="0" algn="l">
              <a:lnSpc>
                <a:spcPct val="108002"/>
              </a:lnSpc>
              <a:spcBef>
                <a:spcPts val="0"/>
              </a:spcBef>
              <a:spcAft>
                <a:spcPts val="0"/>
              </a:spcAft>
              <a:buClr>
                <a:schemeClr val="dk1"/>
              </a:buClr>
              <a:buFont typeface="Arial"/>
              <a:buNone/>
            </a:pPr>
            <a:r>
              <a:t/>
            </a:r>
            <a:endParaRPr b="1" sz="3999">
              <a:solidFill>
                <a:srgbClr val="005180"/>
              </a:solidFill>
              <a:latin typeface="Lato"/>
              <a:ea typeface="Lato"/>
              <a:cs typeface="Lato"/>
              <a:sym typeface="Lato"/>
            </a:endParaRPr>
          </a:p>
          <a:p>
            <a:pPr indent="-253936" lvl="1" marL="361950" rtl="0" algn="l">
              <a:lnSpc>
                <a:spcPct val="108002"/>
              </a:lnSpc>
              <a:spcBef>
                <a:spcPts val="0"/>
              </a:spcBef>
              <a:spcAft>
                <a:spcPts val="0"/>
              </a:spcAft>
              <a:buClr>
                <a:srgbClr val="005180"/>
              </a:buClr>
              <a:buSzPts val="3999"/>
              <a:buChar char="•"/>
            </a:pPr>
            <a:r>
              <a:rPr b="1" lang="en-US" sz="3999">
                <a:solidFill>
                  <a:srgbClr val="005180"/>
                </a:solidFill>
                <a:latin typeface="Lato"/>
                <a:ea typeface="Lato"/>
                <a:cs typeface="Lato"/>
                <a:sym typeface="Lato"/>
              </a:rPr>
              <a:t>Face to face with your leaders</a:t>
            </a:r>
            <a:endParaRPr>
              <a:solidFill>
                <a:schemeClr val="dk1"/>
              </a:solidFill>
            </a:endParaRPr>
          </a:p>
          <a:p>
            <a:pPr indent="-180975" lvl="1" marL="361950" rtl="0" algn="l">
              <a:lnSpc>
                <a:spcPct val="108002"/>
              </a:lnSpc>
              <a:spcBef>
                <a:spcPts val="0"/>
              </a:spcBef>
              <a:spcAft>
                <a:spcPts val="0"/>
              </a:spcAft>
              <a:buClr>
                <a:schemeClr val="dk1"/>
              </a:buClr>
              <a:buFont typeface="Arial"/>
              <a:buNone/>
            </a:pPr>
            <a:r>
              <a:t/>
            </a:r>
            <a:endParaRPr b="1" sz="3999">
              <a:solidFill>
                <a:srgbClr val="005180"/>
              </a:solidFill>
              <a:latin typeface="Lato"/>
              <a:ea typeface="Lato"/>
              <a:cs typeface="Lato"/>
              <a:sym typeface="Lato"/>
            </a:endParaRPr>
          </a:p>
          <a:p>
            <a:pPr indent="-253936" lvl="1" marL="361950" rtl="0" algn="l">
              <a:lnSpc>
                <a:spcPct val="108002"/>
              </a:lnSpc>
              <a:spcBef>
                <a:spcPts val="0"/>
              </a:spcBef>
              <a:spcAft>
                <a:spcPts val="0"/>
              </a:spcAft>
              <a:buClr>
                <a:srgbClr val="005180"/>
              </a:buClr>
              <a:buSzPts val="3999"/>
              <a:buChar char="•"/>
            </a:pPr>
            <a:r>
              <a:rPr b="1" lang="en-US" sz="3999">
                <a:solidFill>
                  <a:srgbClr val="005180"/>
                </a:solidFill>
                <a:latin typeface="Lato"/>
                <a:ea typeface="Lato"/>
                <a:cs typeface="Lato"/>
                <a:sym typeface="Lato"/>
              </a:rPr>
              <a:t>Addressing more than 500 decision makers in the room</a:t>
            </a:r>
            <a:endParaRPr b="1" sz="3999">
              <a:solidFill>
                <a:srgbClr val="005180"/>
              </a:solidFill>
              <a:latin typeface="Lato"/>
              <a:ea typeface="Lato"/>
              <a:cs typeface="Lato"/>
              <a:sym typeface="Lato"/>
            </a:endParaRPr>
          </a:p>
        </p:txBody>
      </p:sp>
      <p:sp>
        <p:nvSpPr>
          <p:cNvPr id="393" name="Google Shape;393;g2aab1c41d2a_0_923"/>
          <p:cNvSpPr/>
          <p:nvPr/>
        </p:nvSpPr>
        <p:spPr>
          <a:xfrm>
            <a:off x="10674150" y="2728447"/>
            <a:ext cx="8840253" cy="6975613"/>
          </a:xfrm>
          <a:custGeom>
            <a:rect b="b" l="l" r="r" t="t"/>
            <a:pathLst>
              <a:path extrusionOk="0" h="8971850" w="9404524">
                <a:moveTo>
                  <a:pt x="0" y="0"/>
                </a:moveTo>
                <a:lnTo>
                  <a:pt x="9404524" y="0"/>
                </a:lnTo>
                <a:lnTo>
                  <a:pt x="9404524" y="8971850"/>
                </a:lnTo>
                <a:lnTo>
                  <a:pt x="0" y="8971850"/>
                </a:lnTo>
                <a:lnTo>
                  <a:pt x="0" y="0"/>
                </a:lnTo>
                <a:close/>
              </a:path>
            </a:pathLst>
          </a:custGeom>
          <a:blipFill rotWithShape="1">
            <a:blip r:embed="rId4">
              <a:alphaModFix/>
            </a:blip>
            <a:stretch>
              <a:fillRect b="-6609" l="0" r="0" t="-6598"/>
            </a:stretch>
          </a:blipFill>
          <a:ln>
            <a:noFill/>
          </a:ln>
        </p:spPr>
      </p:sp>
      <p:sp>
        <p:nvSpPr>
          <p:cNvPr id="394" name="Google Shape;394;g2aab1c41d2a_0_923"/>
          <p:cNvSpPr/>
          <p:nvPr/>
        </p:nvSpPr>
        <p:spPr>
          <a:xfrm>
            <a:off x="11577476" y="3152476"/>
            <a:ext cx="6831730" cy="5561715"/>
          </a:xfrm>
          <a:custGeom>
            <a:rect b="b" l="l" r="r" t="t"/>
            <a:pathLst>
              <a:path extrusionOk="0" h="6128612" w="8157289">
                <a:moveTo>
                  <a:pt x="0" y="0"/>
                </a:moveTo>
                <a:lnTo>
                  <a:pt x="8157290" y="0"/>
                </a:lnTo>
                <a:lnTo>
                  <a:pt x="8157290" y="6128612"/>
                </a:lnTo>
                <a:lnTo>
                  <a:pt x="0" y="6128612"/>
                </a:lnTo>
                <a:lnTo>
                  <a:pt x="0" y="0"/>
                </a:lnTo>
                <a:close/>
              </a:path>
            </a:pathLst>
          </a:custGeom>
          <a:blipFill rotWithShape="1">
            <a:blip r:embed="rId5">
              <a:alphaModFix/>
            </a:blip>
            <a:stretch>
              <a:fillRect b="0" l="-16489" r="-16478" t="0"/>
            </a:stretch>
          </a:blipFill>
          <a:ln>
            <a:noFill/>
          </a:ln>
        </p:spPr>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8" name="Shape 398"/>
        <p:cNvGrpSpPr/>
        <p:nvPr/>
      </p:nvGrpSpPr>
      <p:grpSpPr>
        <a:xfrm>
          <a:off x="0" y="0"/>
          <a:ext cx="0" cy="0"/>
          <a:chOff x="0" y="0"/>
          <a:chExt cx="0" cy="0"/>
        </a:xfrm>
      </p:grpSpPr>
      <p:sp>
        <p:nvSpPr>
          <p:cNvPr id="399" name="Google Shape;399;g2aab1c41d2a_0_931"/>
          <p:cNvSpPr txBox="1"/>
          <p:nvPr/>
        </p:nvSpPr>
        <p:spPr>
          <a:xfrm>
            <a:off x="1624700" y="1383200"/>
            <a:ext cx="13160700" cy="11853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rPr lang="en-US" sz="7200">
                <a:solidFill>
                  <a:srgbClr val="313C7F"/>
                </a:solidFill>
              </a:rPr>
              <a:t>Advocacy: National Level</a:t>
            </a:r>
            <a:endParaRPr sz="7200">
              <a:solidFill>
                <a:srgbClr val="313C7F"/>
              </a:solidFill>
            </a:endParaRPr>
          </a:p>
        </p:txBody>
      </p:sp>
      <p:sp>
        <p:nvSpPr>
          <p:cNvPr id="400" name="Google Shape;400;g2aab1c41d2a_0_931"/>
          <p:cNvSpPr txBox="1"/>
          <p:nvPr/>
        </p:nvSpPr>
        <p:spPr>
          <a:xfrm>
            <a:off x="755850" y="3650225"/>
            <a:ext cx="15375300" cy="2908500"/>
          </a:xfrm>
          <a:prstGeom prst="rect">
            <a:avLst/>
          </a:prstGeom>
          <a:noFill/>
          <a:ln>
            <a:noFill/>
          </a:ln>
        </p:spPr>
        <p:txBody>
          <a:bodyPr anchorCtr="0" anchor="ctr" bIns="38100" lIns="38100" spcFirstLastPara="1" rIns="38100" wrap="square" tIns="38100">
            <a:spAutoFit/>
          </a:bodyPr>
          <a:lstStyle/>
          <a:p>
            <a:pPr indent="-482536" lvl="1" marL="914400" rtl="0" algn="l">
              <a:lnSpc>
                <a:spcPct val="120005"/>
              </a:lnSpc>
              <a:spcBef>
                <a:spcPts val="0"/>
              </a:spcBef>
              <a:spcAft>
                <a:spcPts val="0"/>
              </a:spcAft>
              <a:buClr>
                <a:srgbClr val="F10079"/>
              </a:buClr>
              <a:buSzPts val="3999"/>
              <a:buChar char="•"/>
            </a:pPr>
            <a:r>
              <a:rPr b="1" lang="en-US" sz="3999">
                <a:solidFill>
                  <a:srgbClr val="F10079"/>
                </a:solidFill>
                <a:latin typeface="Lato"/>
                <a:ea typeface="Lato"/>
                <a:cs typeface="Lato"/>
                <a:sym typeface="Lato"/>
              </a:rPr>
              <a:t>Organize</a:t>
            </a:r>
            <a:r>
              <a:rPr b="1" lang="en-US" sz="3999">
                <a:solidFill>
                  <a:srgbClr val="005180"/>
                </a:solidFill>
                <a:latin typeface="Lato"/>
                <a:ea typeface="Lato"/>
                <a:cs typeface="Lato"/>
                <a:sym typeface="Lato"/>
              </a:rPr>
              <a:t> advocacy projects/campaigns</a:t>
            </a:r>
            <a:endParaRPr b="1">
              <a:solidFill>
                <a:schemeClr val="dk1"/>
              </a:solidFill>
            </a:endParaRPr>
          </a:p>
          <a:p>
            <a:pPr indent="-180975" lvl="0" marL="361950" rtl="0" algn="l">
              <a:lnSpc>
                <a:spcPct val="120005"/>
              </a:lnSpc>
              <a:spcBef>
                <a:spcPts val="0"/>
              </a:spcBef>
              <a:spcAft>
                <a:spcPts val="0"/>
              </a:spcAft>
              <a:buNone/>
            </a:pPr>
            <a:r>
              <a:t/>
            </a:r>
            <a:endParaRPr sz="3999">
              <a:solidFill>
                <a:srgbClr val="005180"/>
              </a:solidFill>
              <a:latin typeface="Lato"/>
              <a:ea typeface="Lato"/>
              <a:cs typeface="Lato"/>
              <a:sym typeface="Lato"/>
            </a:endParaRPr>
          </a:p>
          <a:p>
            <a:pPr indent="-482536" lvl="1" marL="914400" rtl="0" algn="l">
              <a:lnSpc>
                <a:spcPct val="120005"/>
              </a:lnSpc>
              <a:spcBef>
                <a:spcPts val="0"/>
              </a:spcBef>
              <a:spcAft>
                <a:spcPts val="0"/>
              </a:spcAft>
              <a:buClr>
                <a:srgbClr val="F10079"/>
              </a:buClr>
              <a:buSzPts val="3999"/>
              <a:buChar char="•"/>
            </a:pPr>
            <a:r>
              <a:rPr b="1" lang="en-US" sz="3999">
                <a:solidFill>
                  <a:srgbClr val="F10079"/>
                </a:solidFill>
                <a:latin typeface="Lato"/>
                <a:ea typeface="Lato"/>
                <a:cs typeface="Lato"/>
                <a:sym typeface="Lato"/>
              </a:rPr>
              <a:t>Lobby</a:t>
            </a:r>
            <a:r>
              <a:rPr b="1" lang="en-US" sz="3999">
                <a:solidFill>
                  <a:srgbClr val="005180"/>
                </a:solidFill>
                <a:latin typeface="Lato"/>
                <a:ea typeface="Lato"/>
                <a:cs typeface="Lato"/>
                <a:sym typeface="Lato"/>
              </a:rPr>
              <a:t> to the national policy makers for changes you want in policies and practices.</a:t>
            </a:r>
            <a:endParaRPr b="1" sz="3999">
              <a:solidFill>
                <a:srgbClr val="005180"/>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0" name="Shape 100"/>
        <p:cNvGrpSpPr/>
        <p:nvPr/>
      </p:nvGrpSpPr>
      <p:grpSpPr>
        <a:xfrm>
          <a:off x="0" y="0"/>
          <a:ext cx="0" cy="0"/>
          <a:chOff x="0" y="0"/>
          <a:chExt cx="0" cy="0"/>
        </a:xfrm>
      </p:grpSpPr>
      <p:sp>
        <p:nvSpPr>
          <p:cNvPr id="101" name="Google Shape;101;g2aab1c41d2a_0_144"/>
          <p:cNvSpPr txBox="1"/>
          <p:nvPr/>
        </p:nvSpPr>
        <p:spPr>
          <a:xfrm>
            <a:off x="8489701" y="2845205"/>
            <a:ext cx="9798300" cy="51687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rPr lang="en-US" sz="9150">
                <a:solidFill>
                  <a:srgbClr val="313C7F"/>
                </a:solidFill>
                <a:latin typeface="Lato"/>
                <a:ea typeface="Lato"/>
                <a:cs typeface="Lato"/>
                <a:sym typeface="Lato"/>
              </a:rPr>
              <a:t>Let's be friends!</a:t>
            </a:r>
            <a:endParaRPr sz="9150">
              <a:solidFill>
                <a:srgbClr val="313C7F"/>
              </a:solidFill>
              <a:latin typeface="Lato"/>
              <a:ea typeface="Lato"/>
              <a:cs typeface="Lato"/>
              <a:sym typeface="Lato"/>
            </a:endParaRPr>
          </a:p>
          <a:p>
            <a:pPr indent="0" lvl="0" marL="0" rtl="0" algn="ctr">
              <a:lnSpc>
                <a:spcPct val="120000"/>
              </a:lnSpc>
              <a:spcBef>
                <a:spcPts val="0"/>
              </a:spcBef>
              <a:spcAft>
                <a:spcPts val="0"/>
              </a:spcAft>
              <a:buClr>
                <a:schemeClr val="dk1"/>
              </a:buClr>
              <a:buFont typeface="Arial"/>
              <a:buNone/>
            </a:pPr>
            <a:r>
              <a:rPr lang="en-US" sz="1600" u="sng">
                <a:solidFill>
                  <a:srgbClr val="313C7F"/>
                </a:solidFill>
                <a:latin typeface="Arimo"/>
                <a:ea typeface="Arimo"/>
                <a:cs typeface="Arimo"/>
                <a:sym typeface="Arimo"/>
                <a:hlinkClick r:id="rId4">
                  <a:extLst>
                    <a:ext uri="{A12FA001-AC4F-418D-AE19-62706E023703}">
                      <ahyp:hlinkClr val="tx"/>
                    </a:ext>
                  </a:extLst>
                </a:hlinkClick>
              </a:rPr>
              <a:t>https://ahaslides.com/NPMJJ</a:t>
            </a:r>
            <a:endParaRPr sz="100">
              <a:solidFill>
                <a:srgbClr val="313C7F"/>
              </a:solidFill>
            </a:endParaRPr>
          </a:p>
          <a:p>
            <a:pPr indent="0" lvl="0" marL="0" rtl="0" algn="ctr">
              <a:lnSpc>
                <a:spcPct val="120000"/>
              </a:lnSpc>
              <a:spcBef>
                <a:spcPts val="0"/>
              </a:spcBef>
              <a:spcAft>
                <a:spcPts val="0"/>
              </a:spcAft>
              <a:buClr>
                <a:schemeClr val="dk1"/>
              </a:buClr>
              <a:buFont typeface="Arial"/>
              <a:buNone/>
            </a:pPr>
            <a:r>
              <a:t/>
            </a:r>
            <a:endParaRPr sz="9150">
              <a:solidFill>
                <a:srgbClr val="313C7F"/>
              </a:solidFill>
              <a:latin typeface="Lato"/>
              <a:ea typeface="Lato"/>
              <a:cs typeface="Lato"/>
              <a:sym typeface="Lato"/>
            </a:endParaRPr>
          </a:p>
          <a:p>
            <a:pPr indent="0" lvl="0" marL="0" marR="0" rtl="0" algn="ctr">
              <a:lnSpc>
                <a:spcPct val="100000"/>
              </a:lnSpc>
              <a:spcBef>
                <a:spcPts val="0"/>
              </a:spcBef>
              <a:spcAft>
                <a:spcPts val="0"/>
              </a:spcAft>
              <a:buClr>
                <a:srgbClr val="0A1C53"/>
              </a:buClr>
              <a:buSzPts val="11300"/>
              <a:buFont typeface="Lato Black"/>
              <a:buNone/>
            </a:pPr>
            <a:r>
              <a:t/>
            </a:r>
            <a:endParaRPr sz="9200">
              <a:solidFill>
                <a:srgbClr val="313C7F"/>
              </a:solidFill>
              <a:latin typeface="Lato Black"/>
              <a:ea typeface="Lato Black"/>
              <a:cs typeface="Lato Black"/>
              <a:sym typeface="Lato Black"/>
            </a:endParaRPr>
          </a:p>
        </p:txBody>
      </p:sp>
      <p:sp>
        <p:nvSpPr>
          <p:cNvPr id="102" name="Google Shape;102;g2aab1c41d2a_0_144"/>
          <p:cNvSpPr/>
          <p:nvPr/>
        </p:nvSpPr>
        <p:spPr>
          <a:xfrm>
            <a:off x="11430270" y="5117119"/>
            <a:ext cx="3395330" cy="3377608"/>
          </a:xfrm>
          <a:custGeom>
            <a:rect b="b" l="l" r="r" t="t"/>
            <a:pathLst>
              <a:path extrusionOk="0" h="3377608" w="3395330">
                <a:moveTo>
                  <a:pt x="0" y="0"/>
                </a:moveTo>
                <a:lnTo>
                  <a:pt x="3395329" y="0"/>
                </a:lnTo>
                <a:lnTo>
                  <a:pt x="3395329" y="3377608"/>
                </a:lnTo>
                <a:lnTo>
                  <a:pt x="0" y="3377608"/>
                </a:lnTo>
                <a:lnTo>
                  <a:pt x="0" y="0"/>
                </a:lnTo>
                <a:close/>
              </a:path>
            </a:pathLst>
          </a:custGeom>
          <a:blipFill rotWithShape="1">
            <a:blip r:embed="rId5">
              <a:alphaModFix/>
            </a:blip>
            <a:stretch>
              <a:fillRect b="-259" l="0" r="0" t="-259"/>
            </a:stretch>
          </a:blipFill>
          <a:ln>
            <a:noFill/>
          </a:ln>
        </p:spPr>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4" name="Shape 404"/>
        <p:cNvGrpSpPr/>
        <p:nvPr/>
      </p:nvGrpSpPr>
      <p:grpSpPr>
        <a:xfrm>
          <a:off x="0" y="0"/>
          <a:ext cx="0" cy="0"/>
          <a:chOff x="0" y="0"/>
          <a:chExt cx="0" cy="0"/>
        </a:xfrm>
      </p:grpSpPr>
      <p:sp>
        <p:nvSpPr>
          <p:cNvPr id="405" name="Google Shape;405;g2aab1c41d2a_0_938"/>
          <p:cNvSpPr txBox="1"/>
          <p:nvPr/>
        </p:nvSpPr>
        <p:spPr>
          <a:xfrm>
            <a:off x="2563650" y="295500"/>
            <a:ext cx="13160700" cy="9852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rPr lang="en-US" sz="5900">
                <a:solidFill>
                  <a:srgbClr val="313C7F"/>
                </a:solidFill>
              </a:rPr>
              <a:t>National Advocacy Example</a:t>
            </a:r>
            <a:endParaRPr sz="6500">
              <a:solidFill>
                <a:srgbClr val="313C7F"/>
              </a:solidFill>
            </a:endParaRPr>
          </a:p>
        </p:txBody>
      </p:sp>
      <p:sp>
        <p:nvSpPr>
          <p:cNvPr id="406" name="Google Shape;406;g2aab1c41d2a_0_938"/>
          <p:cNvSpPr txBox="1"/>
          <p:nvPr/>
        </p:nvSpPr>
        <p:spPr>
          <a:xfrm>
            <a:off x="755850" y="3650225"/>
            <a:ext cx="9918300" cy="692400"/>
          </a:xfrm>
          <a:prstGeom prst="rect">
            <a:avLst/>
          </a:prstGeom>
          <a:noFill/>
          <a:ln>
            <a:noFill/>
          </a:ln>
        </p:spPr>
        <p:txBody>
          <a:bodyPr anchorCtr="0" anchor="ctr" bIns="38100" lIns="38100" spcFirstLastPara="1" rIns="38100" wrap="square" tIns="38100">
            <a:spAutoFit/>
          </a:bodyPr>
          <a:lstStyle/>
          <a:p>
            <a:pPr indent="-253936" lvl="1" marL="361950" rtl="0" algn="l">
              <a:lnSpc>
                <a:spcPct val="108002"/>
              </a:lnSpc>
              <a:spcBef>
                <a:spcPts val="0"/>
              </a:spcBef>
              <a:spcAft>
                <a:spcPts val="0"/>
              </a:spcAft>
              <a:buClr>
                <a:srgbClr val="005180"/>
              </a:buClr>
              <a:buSzPts val="3999"/>
              <a:buChar char="•"/>
            </a:pPr>
            <a:r>
              <a:t/>
            </a:r>
            <a:endParaRPr b="1" sz="3999">
              <a:solidFill>
                <a:srgbClr val="005180"/>
              </a:solidFill>
              <a:latin typeface="Lato"/>
              <a:ea typeface="Lato"/>
              <a:cs typeface="Lato"/>
              <a:sym typeface="Lato"/>
            </a:endParaRPr>
          </a:p>
        </p:txBody>
      </p:sp>
      <p:sp>
        <p:nvSpPr>
          <p:cNvPr id="407" name="Google Shape;407;g2aab1c41d2a_0_938"/>
          <p:cNvSpPr/>
          <p:nvPr/>
        </p:nvSpPr>
        <p:spPr>
          <a:xfrm>
            <a:off x="4350800" y="1806675"/>
            <a:ext cx="9921773" cy="7513924"/>
          </a:xfrm>
          <a:custGeom>
            <a:rect b="b" l="l" r="r" t="t"/>
            <a:pathLst>
              <a:path extrusionOk="0" h="8971850" w="9404524">
                <a:moveTo>
                  <a:pt x="0" y="0"/>
                </a:moveTo>
                <a:lnTo>
                  <a:pt x="9404524" y="0"/>
                </a:lnTo>
                <a:lnTo>
                  <a:pt x="9404524" y="8971850"/>
                </a:lnTo>
                <a:lnTo>
                  <a:pt x="0" y="8971850"/>
                </a:lnTo>
                <a:lnTo>
                  <a:pt x="0" y="0"/>
                </a:lnTo>
                <a:close/>
              </a:path>
            </a:pathLst>
          </a:custGeom>
          <a:blipFill rotWithShape="1">
            <a:blip r:embed="rId4">
              <a:alphaModFix/>
            </a:blip>
            <a:stretch>
              <a:fillRect b="-6609" l="0" r="0" t="-6598"/>
            </a:stretch>
          </a:blipFill>
          <a:ln>
            <a:noFill/>
          </a:ln>
        </p:spPr>
      </p:sp>
      <p:sp>
        <p:nvSpPr>
          <p:cNvPr id="408" name="Google Shape;408;g2aab1c41d2a_0_938"/>
          <p:cNvSpPr/>
          <p:nvPr/>
        </p:nvSpPr>
        <p:spPr>
          <a:xfrm>
            <a:off x="5309425" y="2009475"/>
            <a:ext cx="7495046" cy="5534776"/>
          </a:xfrm>
          <a:custGeom>
            <a:rect b="b" l="l" r="r" t="t"/>
            <a:pathLst>
              <a:path extrusionOk="0" h="4919801" w="4971838">
                <a:moveTo>
                  <a:pt x="0" y="0"/>
                </a:moveTo>
                <a:lnTo>
                  <a:pt x="4971838" y="0"/>
                </a:lnTo>
                <a:lnTo>
                  <a:pt x="4971838" y="4919801"/>
                </a:lnTo>
                <a:lnTo>
                  <a:pt x="0" y="4919801"/>
                </a:lnTo>
                <a:lnTo>
                  <a:pt x="0" y="0"/>
                </a:lnTo>
                <a:close/>
              </a:path>
            </a:pathLst>
          </a:custGeom>
          <a:blipFill rotWithShape="1">
            <a:blip r:embed="rId5">
              <a:alphaModFix/>
            </a:blip>
            <a:stretch>
              <a:fillRect b="0" l="-33108" r="-33098" t="0"/>
            </a:stretch>
          </a:blipFill>
          <a:ln>
            <a:noFill/>
          </a:ln>
        </p:spPr>
      </p:sp>
      <p:sp>
        <p:nvSpPr>
          <p:cNvPr id="409" name="Google Shape;409;g2aab1c41d2a_0_938"/>
          <p:cNvSpPr txBox="1"/>
          <p:nvPr/>
        </p:nvSpPr>
        <p:spPr>
          <a:xfrm>
            <a:off x="5309425" y="7705050"/>
            <a:ext cx="7495200" cy="931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50" u="none" cap="none" strike="noStrike">
                <a:solidFill>
                  <a:srgbClr val="FFFFFF"/>
                </a:solidFill>
                <a:latin typeface="Lato"/>
                <a:ea typeface="Lato"/>
                <a:cs typeface="Lato"/>
                <a:sym typeface="Lato"/>
              </a:rPr>
              <a:t>Leader from Philippines led a digital campaign against body mortification.</a:t>
            </a:r>
            <a:endParaRPr sz="19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30"/>
          <p:cNvSpPr/>
          <p:nvPr/>
        </p:nvSpPr>
        <p:spPr>
          <a:xfrm>
            <a:off x="4603051" y="1702165"/>
            <a:ext cx="9081898" cy="5761237"/>
          </a:xfrm>
          <a:custGeom>
            <a:rect b="b" l="l" r="r" t="t"/>
            <a:pathLst>
              <a:path extrusionOk="0" h="5761237" w="9081898">
                <a:moveTo>
                  <a:pt x="0" y="0"/>
                </a:moveTo>
                <a:lnTo>
                  <a:pt x="9081897" y="0"/>
                </a:lnTo>
                <a:lnTo>
                  <a:pt x="9081897" y="5761238"/>
                </a:lnTo>
                <a:lnTo>
                  <a:pt x="0" y="5761238"/>
                </a:lnTo>
                <a:lnTo>
                  <a:pt x="0" y="0"/>
                </a:lnTo>
                <a:close/>
              </a:path>
            </a:pathLst>
          </a:custGeom>
          <a:blipFill rotWithShape="1">
            <a:blip r:embed="rId3">
              <a:alphaModFix/>
            </a:blip>
            <a:stretch>
              <a:fillRect b="-30193" l="-101426" r="-23236" t="-69013"/>
            </a:stretch>
          </a:blipFill>
          <a:ln>
            <a:noFill/>
          </a:ln>
        </p:spPr>
      </p:sp>
      <p:sp>
        <p:nvSpPr>
          <p:cNvPr id="419" name="Google Shape;419;p30"/>
          <p:cNvSpPr txBox="1"/>
          <p:nvPr/>
        </p:nvSpPr>
        <p:spPr>
          <a:xfrm>
            <a:off x="4994940" y="7756641"/>
            <a:ext cx="8639209" cy="164686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0B7468"/>
                </a:solidFill>
                <a:latin typeface="Lato"/>
                <a:ea typeface="Lato"/>
                <a:cs typeface="Lato"/>
                <a:sym typeface="Lato"/>
              </a:rPr>
              <a:t> Advocacy for the policies to address cyberbullying and making the internet a safe space, especially for girls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3" name="Shape 423"/>
        <p:cNvGrpSpPr/>
        <p:nvPr/>
      </p:nvGrpSpPr>
      <p:grpSpPr>
        <a:xfrm>
          <a:off x="0" y="0"/>
          <a:ext cx="0" cy="0"/>
          <a:chOff x="0" y="0"/>
          <a:chExt cx="0" cy="0"/>
        </a:xfrm>
      </p:grpSpPr>
      <p:sp>
        <p:nvSpPr>
          <p:cNvPr id="424" name="Google Shape;424;g2aab1c41d2a_0_947"/>
          <p:cNvSpPr txBox="1"/>
          <p:nvPr/>
        </p:nvSpPr>
        <p:spPr>
          <a:xfrm>
            <a:off x="1624700" y="1383200"/>
            <a:ext cx="13160700" cy="11853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rPr lang="en-US" sz="7200">
                <a:solidFill>
                  <a:srgbClr val="313C7F"/>
                </a:solidFill>
              </a:rPr>
              <a:t>Advocacy: Individual Level</a:t>
            </a:r>
            <a:endParaRPr sz="7200">
              <a:solidFill>
                <a:srgbClr val="313C7F"/>
              </a:solidFill>
            </a:endParaRPr>
          </a:p>
        </p:txBody>
      </p:sp>
      <p:sp>
        <p:nvSpPr>
          <p:cNvPr id="425" name="Google Shape;425;g2aab1c41d2a_0_947"/>
          <p:cNvSpPr txBox="1"/>
          <p:nvPr/>
        </p:nvSpPr>
        <p:spPr>
          <a:xfrm>
            <a:off x="755850" y="3650225"/>
            <a:ext cx="15375300" cy="2077800"/>
          </a:xfrm>
          <a:prstGeom prst="rect">
            <a:avLst/>
          </a:prstGeom>
          <a:noFill/>
          <a:ln>
            <a:noFill/>
          </a:ln>
        </p:spPr>
        <p:txBody>
          <a:bodyPr anchorCtr="0" anchor="ctr" bIns="38100" lIns="38100" spcFirstLastPara="1" rIns="38100" wrap="square" tIns="38100">
            <a:spAutoFit/>
          </a:bodyPr>
          <a:lstStyle/>
          <a:p>
            <a:pPr indent="0" lvl="0" marL="1371600" rtl="0" algn="ctr">
              <a:lnSpc>
                <a:spcPct val="120005"/>
              </a:lnSpc>
              <a:spcBef>
                <a:spcPts val="0"/>
              </a:spcBef>
              <a:spcAft>
                <a:spcPts val="0"/>
              </a:spcAft>
              <a:buNone/>
            </a:pPr>
            <a:r>
              <a:t/>
            </a:r>
            <a:endParaRPr sz="2400">
              <a:solidFill>
                <a:schemeClr val="dk1"/>
              </a:solidFill>
              <a:latin typeface="Calibri"/>
              <a:ea typeface="Calibri"/>
              <a:cs typeface="Calibri"/>
              <a:sym typeface="Calibri"/>
            </a:endParaRPr>
          </a:p>
          <a:p>
            <a:pPr indent="-520636" lvl="0" marL="457200" rtl="0" algn="ctr">
              <a:lnSpc>
                <a:spcPct val="120005"/>
              </a:lnSpc>
              <a:spcBef>
                <a:spcPts val="0"/>
              </a:spcBef>
              <a:spcAft>
                <a:spcPts val="0"/>
              </a:spcAft>
              <a:buClr>
                <a:srgbClr val="005180"/>
              </a:buClr>
              <a:buSzPts val="4599"/>
              <a:buFont typeface="Lato"/>
              <a:buChar char="●"/>
            </a:pPr>
            <a:r>
              <a:rPr b="1" lang="en-US" sz="4599">
                <a:solidFill>
                  <a:srgbClr val="005180"/>
                </a:solidFill>
                <a:latin typeface="Lato"/>
                <a:ea typeface="Lato"/>
                <a:cs typeface="Lato"/>
                <a:sym typeface="Lato"/>
              </a:rPr>
              <a:t>There is a ripple effect:- Global, National, individual. </a:t>
            </a:r>
            <a:endParaRPr sz="2000">
              <a:solidFill>
                <a:schemeClr val="dk1"/>
              </a:solidFill>
            </a:endParaRPr>
          </a:p>
          <a:p>
            <a:pPr indent="0" lvl="0" marL="0" rtl="0" algn="ctr">
              <a:lnSpc>
                <a:spcPct val="120005"/>
              </a:lnSpc>
              <a:spcBef>
                <a:spcPts val="0"/>
              </a:spcBef>
              <a:spcAft>
                <a:spcPts val="0"/>
              </a:spcAft>
              <a:buNone/>
            </a:pPr>
            <a:r>
              <a:t/>
            </a:r>
            <a:endParaRPr b="1" sz="4599">
              <a:solidFill>
                <a:srgbClr val="F10079"/>
              </a:solidFill>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32"/>
          <p:cNvSpPr/>
          <p:nvPr/>
        </p:nvSpPr>
        <p:spPr>
          <a:xfrm>
            <a:off x="1" y="9182535"/>
            <a:ext cx="18287996" cy="1113555"/>
          </a:xfrm>
          <a:custGeom>
            <a:rect b="b" l="l" r="r" t="t"/>
            <a:pathLst>
              <a:path extrusionOk="0" h="1113555" w="18287996">
                <a:moveTo>
                  <a:pt x="0" y="0"/>
                </a:moveTo>
                <a:lnTo>
                  <a:pt x="18287995" y="0"/>
                </a:lnTo>
                <a:lnTo>
                  <a:pt x="18287995" y="1113555"/>
                </a:lnTo>
                <a:lnTo>
                  <a:pt x="0" y="1113555"/>
                </a:lnTo>
                <a:lnTo>
                  <a:pt x="0" y="0"/>
                </a:lnTo>
                <a:close/>
              </a:path>
            </a:pathLst>
          </a:custGeom>
          <a:blipFill rotWithShape="1">
            <a:blip r:embed="rId3">
              <a:alphaModFix/>
            </a:blip>
            <a:stretch>
              <a:fillRect b="0" l="0" r="-145" t="0"/>
            </a:stretch>
          </a:blipFill>
          <a:ln>
            <a:noFill/>
          </a:ln>
        </p:spPr>
      </p:sp>
      <p:sp>
        <p:nvSpPr>
          <p:cNvPr id="435" name="Google Shape;435;p32"/>
          <p:cNvSpPr txBox="1"/>
          <p:nvPr/>
        </p:nvSpPr>
        <p:spPr>
          <a:xfrm>
            <a:off x="423888" y="9394858"/>
            <a:ext cx="8110350" cy="7324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1" i="0" lang="en-US" sz="4800" u="none" cap="none" strike="noStrike">
                <a:solidFill>
                  <a:srgbClr val="FED16D"/>
                </a:solidFill>
                <a:latin typeface="Lato"/>
                <a:ea typeface="Lato"/>
                <a:cs typeface="Lato"/>
                <a:sym typeface="Lato"/>
              </a:rPr>
              <a:t>Surf Smart Programme</a:t>
            </a:r>
            <a:endParaRPr/>
          </a:p>
        </p:txBody>
      </p:sp>
      <p:sp>
        <p:nvSpPr>
          <p:cNvPr id="436" name="Google Shape;436;p32"/>
          <p:cNvSpPr txBox="1"/>
          <p:nvPr/>
        </p:nvSpPr>
        <p:spPr>
          <a:xfrm>
            <a:off x="2495790" y="468779"/>
            <a:ext cx="14051901" cy="1896427"/>
          </a:xfrm>
          <a:prstGeom prst="rect">
            <a:avLst/>
          </a:prstGeom>
          <a:noFill/>
          <a:ln>
            <a:noFill/>
          </a:ln>
        </p:spPr>
        <p:txBody>
          <a:bodyPr anchorCtr="0" anchor="t" bIns="0" lIns="0" spcFirstLastPara="1" rIns="0" wrap="square" tIns="0">
            <a:spAutoFit/>
          </a:bodyPr>
          <a:lstStyle/>
          <a:p>
            <a:pPr indent="0" lvl="0" marL="0" marR="0" rtl="0" algn="ctr">
              <a:lnSpc>
                <a:spcPct val="124866"/>
              </a:lnSpc>
              <a:spcBef>
                <a:spcPts val="0"/>
              </a:spcBef>
              <a:spcAft>
                <a:spcPts val="0"/>
              </a:spcAft>
              <a:buNone/>
            </a:pPr>
            <a:r>
              <a:rPr b="0" i="0" lang="en-US" sz="6000" u="none" cap="none" strike="noStrike">
                <a:solidFill>
                  <a:srgbClr val="3C3A81"/>
                </a:solidFill>
                <a:latin typeface="Arial"/>
                <a:ea typeface="Arial"/>
                <a:cs typeface="Arial"/>
                <a:sym typeface="Arial"/>
              </a:rPr>
              <a:t>Can I really be an Advocate? : Myth Busting</a:t>
            </a:r>
            <a:endParaRPr/>
          </a:p>
        </p:txBody>
      </p:sp>
      <p:sp>
        <p:nvSpPr>
          <p:cNvPr id="437" name="Google Shape;437;p32"/>
          <p:cNvSpPr txBox="1"/>
          <p:nvPr/>
        </p:nvSpPr>
        <p:spPr>
          <a:xfrm>
            <a:off x="5507943" y="3404926"/>
            <a:ext cx="12350034" cy="6515213"/>
          </a:xfrm>
          <a:prstGeom prst="rect">
            <a:avLst/>
          </a:prstGeom>
          <a:noFill/>
          <a:ln>
            <a:noFill/>
          </a:ln>
        </p:spPr>
        <p:txBody>
          <a:bodyPr anchorCtr="0" anchor="t" bIns="0" lIns="0" spcFirstLastPara="1" rIns="0" wrap="square" tIns="0">
            <a:spAutoFit/>
          </a:bodyPr>
          <a:lstStyle/>
          <a:p>
            <a:pPr indent="0" lvl="0" marL="0" marR="0" rtl="0" algn="just">
              <a:lnSpc>
                <a:spcPct val="180000"/>
              </a:lnSpc>
              <a:spcBef>
                <a:spcPts val="0"/>
              </a:spcBef>
              <a:spcAft>
                <a:spcPts val="0"/>
              </a:spcAft>
              <a:buNone/>
            </a:pPr>
            <a:r>
              <a:rPr b="0" i="0" lang="en-US" sz="4050" u="none" cap="none" strike="noStrike">
                <a:solidFill>
                  <a:srgbClr val="002060"/>
                </a:solidFill>
                <a:latin typeface="Lato"/>
                <a:ea typeface="Lato"/>
                <a:cs typeface="Lato"/>
                <a:sym typeface="Lato"/>
              </a:rPr>
              <a:t>Advocacy is </a:t>
            </a:r>
            <a:r>
              <a:rPr b="0" i="0" lang="en-US" sz="4050" u="none" cap="none" strike="noStrike">
                <a:solidFill>
                  <a:srgbClr val="F10079"/>
                </a:solidFill>
                <a:latin typeface="Lato"/>
                <a:ea typeface="Lato"/>
                <a:cs typeface="Lato"/>
                <a:sym typeface="Lato"/>
              </a:rPr>
              <a:t>NOT</a:t>
            </a:r>
            <a:r>
              <a:rPr b="0" i="0" lang="en-US" sz="4050" u="none" cap="none" strike="noStrike">
                <a:solidFill>
                  <a:srgbClr val="002060"/>
                </a:solidFill>
                <a:latin typeface="Lato"/>
                <a:ea typeface="Lato"/>
                <a:cs typeface="Lato"/>
                <a:sym typeface="Lato"/>
              </a:rPr>
              <a:t> necessarily politically affiliated. </a:t>
            </a:r>
            <a:endParaRPr/>
          </a:p>
          <a:p>
            <a:pPr indent="0" lvl="0" marL="0" marR="0" rtl="0" algn="just">
              <a:lnSpc>
                <a:spcPct val="180000"/>
              </a:lnSpc>
              <a:spcBef>
                <a:spcPts val="0"/>
              </a:spcBef>
              <a:spcAft>
                <a:spcPts val="0"/>
              </a:spcAft>
              <a:buNone/>
            </a:pPr>
            <a:r>
              <a:rPr b="0" i="0" lang="en-US" sz="4050" u="none" cap="none" strike="noStrike">
                <a:solidFill>
                  <a:srgbClr val="002060"/>
                </a:solidFill>
                <a:latin typeface="Lato"/>
                <a:ea typeface="Lato"/>
                <a:cs typeface="Lato"/>
                <a:sym typeface="Lato"/>
              </a:rPr>
              <a:t>Advocacy is </a:t>
            </a:r>
            <a:r>
              <a:rPr b="0" i="0" lang="en-US" sz="4050" u="none" cap="none" strike="noStrike">
                <a:solidFill>
                  <a:srgbClr val="F10079"/>
                </a:solidFill>
                <a:latin typeface="Lato"/>
                <a:ea typeface="Lato"/>
                <a:cs typeface="Lato"/>
                <a:sym typeface="Lato"/>
              </a:rPr>
              <a:t>NOT</a:t>
            </a:r>
            <a:r>
              <a:rPr b="0" i="0" lang="en-US" sz="4050" u="none" cap="none" strike="noStrike">
                <a:solidFill>
                  <a:srgbClr val="002060"/>
                </a:solidFill>
                <a:latin typeface="Lato"/>
                <a:ea typeface="Lato"/>
                <a:cs typeface="Lato"/>
                <a:sym typeface="Lato"/>
              </a:rPr>
              <a:t> only for professional lobbyist. </a:t>
            </a:r>
            <a:endParaRPr/>
          </a:p>
          <a:p>
            <a:pPr indent="0" lvl="0" marL="0" marR="0" rtl="0" algn="just">
              <a:lnSpc>
                <a:spcPct val="180000"/>
              </a:lnSpc>
              <a:spcBef>
                <a:spcPts val="0"/>
              </a:spcBef>
              <a:spcAft>
                <a:spcPts val="0"/>
              </a:spcAft>
              <a:buNone/>
            </a:pPr>
            <a:r>
              <a:rPr b="0" i="0" lang="en-US" sz="4050" u="none" cap="none" strike="noStrike">
                <a:solidFill>
                  <a:srgbClr val="002060"/>
                </a:solidFill>
                <a:latin typeface="Lato"/>
                <a:ea typeface="Lato"/>
                <a:cs typeface="Lato"/>
                <a:sym typeface="Lato"/>
              </a:rPr>
              <a:t>Advocacy is </a:t>
            </a:r>
            <a:r>
              <a:rPr b="0" i="0" lang="en-US" sz="4050" u="none" cap="none" strike="noStrike">
                <a:solidFill>
                  <a:srgbClr val="F10079"/>
                </a:solidFill>
                <a:latin typeface="Lato"/>
                <a:ea typeface="Lato"/>
                <a:cs typeface="Lato"/>
                <a:sym typeface="Lato"/>
              </a:rPr>
              <a:t>NOT</a:t>
            </a:r>
            <a:r>
              <a:rPr b="0" i="0" lang="en-US" sz="4050" u="none" cap="none" strike="noStrike">
                <a:solidFill>
                  <a:srgbClr val="002060"/>
                </a:solidFill>
                <a:latin typeface="Lato"/>
                <a:ea typeface="Lato"/>
                <a:cs typeface="Lato"/>
                <a:sym typeface="Lato"/>
              </a:rPr>
              <a:t> about big and global projects.</a:t>
            </a:r>
            <a:endParaRPr/>
          </a:p>
        </p:txBody>
      </p:sp>
      <p:sp>
        <p:nvSpPr>
          <p:cNvPr id="438" name="Google Shape;438;p32"/>
          <p:cNvSpPr/>
          <p:nvPr/>
        </p:nvSpPr>
        <p:spPr>
          <a:xfrm rot="217924">
            <a:off x="-668440" y="1955982"/>
            <a:ext cx="5953125" cy="7237236"/>
          </a:xfrm>
          <a:custGeom>
            <a:rect b="b" l="l" r="r" t="t"/>
            <a:pathLst>
              <a:path extrusionOk="0" h="7237236" w="5953125">
                <a:moveTo>
                  <a:pt x="0" y="0"/>
                </a:moveTo>
                <a:lnTo>
                  <a:pt x="5953125" y="0"/>
                </a:lnTo>
                <a:lnTo>
                  <a:pt x="5953125" y="7237236"/>
                </a:lnTo>
                <a:lnTo>
                  <a:pt x="0" y="7237236"/>
                </a:lnTo>
                <a:lnTo>
                  <a:pt x="0" y="0"/>
                </a:lnTo>
                <a:close/>
              </a:path>
            </a:pathLst>
          </a:custGeom>
          <a:blipFill rotWithShape="1">
            <a:blip r:embed="rId4">
              <a:alphaModFix/>
            </a:blip>
            <a:stretch>
              <a:fillRect b="-10406" l="-131240" r="-29856" t="-10406"/>
            </a:stretch>
          </a:blipFill>
          <a:ln>
            <a:noFill/>
          </a:ln>
        </p:spPr>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33"/>
          <p:cNvSpPr/>
          <p:nvPr/>
        </p:nvSpPr>
        <p:spPr>
          <a:xfrm>
            <a:off x="1" y="9182535"/>
            <a:ext cx="18287996" cy="1113555"/>
          </a:xfrm>
          <a:custGeom>
            <a:rect b="b" l="l" r="r" t="t"/>
            <a:pathLst>
              <a:path extrusionOk="0" h="1113555" w="18287996">
                <a:moveTo>
                  <a:pt x="0" y="0"/>
                </a:moveTo>
                <a:lnTo>
                  <a:pt x="18287995" y="0"/>
                </a:lnTo>
                <a:lnTo>
                  <a:pt x="18287995" y="1113555"/>
                </a:lnTo>
                <a:lnTo>
                  <a:pt x="0" y="1113555"/>
                </a:lnTo>
                <a:lnTo>
                  <a:pt x="0" y="0"/>
                </a:lnTo>
                <a:close/>
              </a:path>
            </a:pathLst>
          </a:custGeom>
          <a:blipFill rotWithShape="1">
            <a:blip r:embed="rId3">
              <a:alphaModFix/>
            </a:blip>
            <a:stretch>
              <a:fillRect b="0" l="0" r="-145" t="0"/>
            </a:stretch>
          </a:blipFill>
          <a:ln>
            <a:noFill/>
          </a:ln>
        </p:spPr>
      </p:sp>
      <p:sp>
        <p:nvSpPr>
          <p:cNvPr id="448" name="Google Shape;448;p33"/>
          <p:cNvSpPr txBox="1"/>
          <p:nvPr/>
        </p:nvSpPr>
        <p:spPr>
          <a:xfrm>
            <a:off x="423888" y="9394858"/>
            <a:ext cx="8110350" cy="7324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1" i="0" lang="en-US" sz="4800" u="none" cap="none" strike="noStrike">
                <a:solidFill>
                  <a:srgbClr val="FED16D"/>
                </a:solidFill>
                <a:latin typeface="Lato"/>
                <a:ea typeface="Lato"/>
                <a:cs typeface="Lato"/>
                <a:sym typeface="Lato"/>
              </a:rPr>
              <a:t>Surf Smart Programme</a:t>
            </a:r>
            <a:endParaRPr/>
          </a:p>
        </p:txBody>
      </p:sp>
      <p:sp>
        <p:nvSpPr>
          <p:cNvPr id="449" name="Google Shape;449;p33"/>
          <p:cNvSpPr txBox="1"/>
          <p:nvPr/>
        </p:nvSpPr>
        <p:spPr>
          <a:xfrm>
            <a:off x="4712110" y="2469914"/>
            <a:ext cx="12034684" cy="5737501"/>
          </a:xfrm>
          <a:prstGeom prst="rect">
            <a:avLst/>
          </a:prstGeom>
          <a:noFill/>
          <a:ln>
            <a:noFill/>
          </a:ln>
        </p:spPr>
        <p:txBody>
          <a:bodyPr anchorCtr="0" anchor="t" bIns="0" lIns="0" spcFirstLastPara="1" rIns="0" wrap="square" tIns="0">
            <a:spAutoFit/>
          </a:bodyPr>
          <a:lstStyle/>
          <a:p>
            <a:pPr indent="0" lvl="0" marL="0" marR="0" rtl="0" algn="just">
              <a:lnSpc>
                <a:spcPct val="180000"/>
              </a:lnSpc>
              <a:spcBef>
                <a:spcPts val="0"/>
              </a:spcBef>
              <a:spcAft>
                <a:spcPts val="0"/>
              </a:spcAft>
              <a:buNone/>
            </a:pPr>
            <a:r>
              <a:rPr b="1" i="0" lang="en-US" sz="4500" u="none" cap="none" strike="noStrike">
                <a:solidFill>
                  <a:srgbClr val="3D3A81"/>
                </a:solidFill>
                <a:latin typeface="Lato"/>
                <a:ea typeface="Lato"/>
                <a:cs typeface="Lato"/>
                <a:sym typeface="Lato"/>
              </a:rPr>
              <a:t>"Girl-led advocacy happens when </a:t>
            </a:r>
            <a:r>
              <a:rPr b="1" i="0" lang="en-US" sz="4500" u="none" cap="none" strike="noStrike">
                <a:solidFill>
                  <a:srgbClr val="F10079"/>
                </a:solidFill>
                <a:latin typeface="Lato"/>
                <a:ea typeface="Lato"/>
                <a:cs typeface="Lato"/>
                <a:sym typeface="Lato"/>
              </a:rPr>
              <a:t>girls</a:t>
            </a:r>
            <a:r>
              <a:rPr b="1" i="0" lang="en-US" sz="4500" u="none" cap="none" strike="noStrike">
                <a:solidFill>
                  <a:srgbClr val="3D3A81"/>
                </a:solidFill>
                <a:latin typeface="Lato"/>
                <a:ea typeface="Lato"/>
                <a:cs typeface="Lato"/>
                <a:sym typeface="Lato"/>
              </a:rPr>
              <a:t> are the ones </a:t>
            </a:r>
            <a:r>
              <a:rPr b="1" i="0" lang="en-US" sz="4500" u="none" cap="none" strike="noStrike">
                <a:solidFill>
                  <a:srgbClr val="F10079"/>
                </a:solidFill>
                <a:latin typeface="Lato"/>
                <a:ea typeface="Lato"/>
                <a:cs typeface="Lato"/>
                <a:sym typeface="Lato"/>
              </a:rPr>
              <a:t>choosing</a:t>
            </a:r>
            <a:r>
              <a:rPr b="1" i="0" lang="en-US" sz="4500" u="none" cap="none" strike="noStrike">
                <a:solidFill>
                  <a:srgbClr val="3D3A81"/>
                </a:solidFill>
                <a:latin typeface="Lato"/>
                <a:ea typeface="Lato"/>
                <a:cs typeface="Lato"/>
                <a:sym typeface="Lato"/>
              </a:rPr>
              <a:t> the issues they </a:t>
            </a:r>
            <a:r>
              <a:rPr b="1" i="0" lang="en-US" sz="4500" u="none" cap="none" strike="noStrike">
                <a:solidFill>
                  <a:srgbClr val="F10079"/>
                </a:solidFill>
                <a:latin typeface="Lato"/>
                <a:ea typeface="Lato"/>
                <a:cs typeface="Lato"/>
                <a:sym typeface="Lato"/>
              </a:rPr>
              <a:t>want</a:t>
            </a:r>
            <a:r>
              <a:rPr b="1" i="0" lang="en-US" sz="4500" u="none" cap="none" strike="noStrike">
                <a:solidFill>
                  <a:srgbClr val="3D3A81"/>
                </a:solidFill>
                <a:latin typeface="Lato"/>
                <a:ea typeface="Lato"/>
                <a:cs typeface="Lato"/>
                <a:sym typeface="Lato"/>
              </a:rPr>
              <a:t> to </a:t>
            </a:r>
            <a:r>
              <a:rPr b="1" i="0" lang="en-US" sz="4500" u="none" cap="none" strike="noStrike">
                <a:solidFill>
                  <a:srgbClr val="F10079"/>
                </a:solidFill>
                <a:latin typeface="Lato"/>
                <a:ea typeface="Lato"/>
                <a:cs typeface="Lato"/>
                <a:sym typeface="Lato"/>
              </a:rPr>
              <a:t>advocate</a:t>
            </a:r>
            <a:r>
              <a:rPr b="1" i="0" lang="en-US" sz="4500" u="none" cap="none" strike="noStrike">
                <a:solidFill>
                  <a:srgbClr val="3D3A81"/>
                </a:solidFill>
                <a:latin typeface="Lato"/>
                <a:ea typeface="Lato"/>
                <a:cs typeface="Lato"/>
                <a:sym typeface="Lato"/>
              </a:rPr>
              <a:t> on, </a:t>
            </a:r>
            <a:r>
              <a:rPr b="1" i="0" lang="en-US" sz="4500" u="none" cap="none" strike="noStrike">
                <a:solidFill>
                  <a:srgbClr val="F10079"/>
                </a:solidFill>
                <a:latin typeface="Lato"/>
                <a:ea typeface="Lato"/>
                <a:cs typeface="Lato"/>
                <a:sym typeface="Lato"/>
              </a:rPr>
              <a:t>defining</a:t>
            </a:r>
            <a:r>
              <a:rPr b="1" i="0" lang="en-US" sz="4500" u="none" cap="none" strike="noStrike">
                <a:solidFill>
                  <a:srgbClr val="3D3A81"/>
                </a:solidFill>
                <a:latin typeface="Lato"/>
                <a:ea typeface="Lato"/>
                <a:cs typeface="Lato"/>
                <a:sym typeface="Lato"/>
              </a:rPr>
              <a:t> the </a:t>
            </a:r>
            <a:r>
              <a:rPr b="1" i="0" lang="en-US" sz="4500" u="none" cap="none" strike="noStrike">
                <a:solidFill>
                  <a:srgbClr val="F10079"/>
                </a:solidFill>
                <a:latin typeface="Lato"/>
                <a:ea typeface="Lato"/>
                <a:cs typeface="Lato"/>
                <a:sym typeface="Lato"/>
              </a:rPr>
              <a:t>change</a:t>
            </a:r>
            <a:r>
              <a:rPr b="1" i="0" lang="en-US" sz="4500" u="none" cap="none" strike="noStrike">
                <a:solidFill>
                  <a:srgbClr val="3D3A81"/>
                </a:solidFill>
                <a:latin typeface="Lato"/>
                <a:ea typeface="Lato"/>
                <a:cs typeface="Lato"/>
                <a:sym typeface="Lato"/>
              </a:rPr>
              <a:t> they want to see and how to get there.”</a:t>
            </a:r>
            <a:endParaRPr/>
          </a:p>
          <a:p>
            <a:pPr indent="0" lvl="0" marL="0" marR="0" rtl="0" algn="just">
              <a:lnSpc>
                <a:spcPct val="180000"/>
              </a:lnSpc>
              <a:spcBef>
                <a:spcPts val="0"/>
              </a:spcBef>
              <a:spcAft>
                <a:spcPts val="0"/>
              </a:spcAft>
              <a:buNone/>
            </a:pPr>
            <a:r>
              <a:t/>
            </a:r>
            <a:endParaRPr b="1" i="0" sz="4500" u="none" cap="none" strike="noStrike">
              <a:solidFill>
                <a:srgbClr val="3D3A81"/>
              </a:solidFill>
              <a:latin typeface="Lato"/>
              <a:ea typeface="Lato"/>
              <a:cs typeface="Lato"/>
              <a:sym typeface="Lato"/>
            </a:endParaRPr>
          </a:p>
        </p:txBody>
      </p:sp>
      <p:sp>
        <p:nvSpPr>
          <p:cNvPr id="450" name="Google Shape;450;p33"/>
          <p:cNvSpPr/>
          <p:nvPr/>
        </p:nvSpPr>
        <p:spPr>
          <a:xfrm>
            <a:off x="-574300" y="1157915"/>
            <a:ext cx="4797101" cy="7971171"/>
          </a:xfrm>
          <a:custGeom>
            <a:rect b="b" l="l" r="r" t="t"/>
            <a:pathLst>
              <a:path extrusionOk="0" h="7971171" w="4797101">
                <a:moveTo>
                  <a:pt x="0" y="0"/>
                </a:moveTo>
                <a:lnTo>
                  <a:pt x="4797102" y="0"/>
                </a:lnTo>
                <a:lnTo>
                  <a:pt x="4797102" y="7971171"/>
                </a:lnTo>
                <a:lnTo>
                  <a:pt x="0" y="7971171"/>
                </a:lnTo>
                <a:lnTo>
                  <a:pt x="0" y="0"/>
                </a:lnTo>
                <a:close/>
              </a:path>
            </a:pathLst>
          </a:custGeom>
          <a:blipFill rotWithShape="1">
            <a:blip r:embed="rId4">
              <a:alphaModFix/>
            </a:blip>
            <a:stretch>
              <a:fillRect b="-5760" l="-36428" r="-182530" t="-2212"/>
            </a:stretch>
          </a:blipFill>
          <a:ln>
            <a:noFill/>
          </a:ln>
        </p:spPr>
      </p:sp>
      <p:sp>
        <p:nvSpPr>
          <p:cNvPr id="451" name="Google Shape;451;p33"/>
          <p:cNvSpPr txBox="1"/>
          <p:nvPr/>
        </p:nvSpPr>
        <p:spPr>
          <a:xfrm>
            <a:off x="4712110" y="500331"/>
            <a:ext cx="120348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287975"/>
              </a:lnSpc>
              <a:spcBef>
                <a:spcPts val="0"/>
              </a:spcBef>
              <a:spcAft>
                <a:spcPts val="0"/>
              </a:spcAft>
              <a:buNone/>
            </a:pPr>
            <a:r>
              <a:rPr b="1" i="0" lang="en-US" sz="4400" u="none" cap="none" strike="noStrike">
                <a:solidFill>
                  <a:srgbClr val="313C7F"/>
                </a:solidFill>
              </a:rPr>
              <a:t>Girl-Led Advocacy at WAGGGS</a:t>
            </a:r>
            <a:endParaRPr b="1" sz="18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34"/>
          <p:cNvSpPr/>
          <p:nvPr/>
        </p:nvSpPr>
        <p:spPr>
          <a:xfrm>
            <a:off x="1" y="9182535"/>
            <a:ext cx="18287996" cy="1113555"/>
          </a:xfrm>
          <a:custGeom>
            <a:rect b="b" l="l" r="r" t="t"/>
            <a:pathLst>
              <a:path extrusionOk="0" h="1113555" w="18287996">
                <a:moveTo>
                  <a:pt x="0" y="0"/>
                </a:moveTo>
                <a:lnTo>
                  <a:pt x="18287995" y="0"/>
                </a:lnTo>
                <a:lnTo>
                  <a:pt x="18287995" y="1113555"/>
                </a:lnTo>
                <a:lnTo>
                  <a:pt x="0" y="1113555"/>
                </a:lnTo>
                <a:lnTo>
                  <a:pt x="0" y="0"/>
                </a:lnTo>
                <a:close/>
              </a:path>
            </a:pathLst>
          </a:custGeom>
          <a:blipFill rotWithShape="1">
            <a:blip r:embed="rId3">
              <a:alphaModFix/>
            </a:blip>
            <a:stretch>
              <a:fillRect b="0" l="0" r="-145" t="0"/>
            </a:stretch>
          </a:blipFill>
          <a:ln>
            <a:noFill/>
          </a:ln>
        </p:spPr>
      </p:sp>
      <p:sp>
        <p:nvSpPr>
          <p:cNvPr id="461" name="Google Shape;461;p34"/>
          <p:cNvSpPr txBox="1"/>
          <p:nvPr/>
        </p:nvSpPr>
        <p:spPr>
          <a:xfrm>
            <a:off x="423888" y="9394858"/>
            <a:ext cx="8110350" cy="7324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1" i="0" lang="en-US" sz="4800" u="none" cap="none" strike="noStrike">
                <a:solidFill>
                  <a:srgbClr val="FED16D"/>
                </a:solidFill>
                <a:latin typeface="Lato"/>
                <a:ea typeface="Lato"/>
                <a:cs typeface="Lato"/>
                <a:sym typeface="Lato"/>
              </a:rPr>
              <a:t>Surf Smart Programme</a:t>
            </a:r>
            <a:endParaRPr/>
          </a:p>
        </p:txBody>
      </p:sp>
      <p:sp>
        <p:nvSpPr>
          <p:cNvPr id="462" name="Google Shape;462;p34"/>
          <p:cNvSpPr txBox="1"/>
          <p:nvPr/>
        </p:nvSpPr>
        <p:spPr>
          <a:xfrm rot="-5400000">
            <a:off x="-1576599" y="3499120"/>
            <a:ext cx="6777027" cy="2890352"/>
          </a:xfrm>
          <a:prstGeom prst="rect">
            <a:avLst/>
          </a:prstGeom>
          <a:noFill/>
          <a:ln>
            <a:noFill/>
          </a:ln>
        </p:spPr>
        <p:txBody>
          <a:bodyPr anchorCtr="0" anchor="t" bIns="0" lIns="0" spcFirstLastPara="1" rIns="0" wrap="square" tIns="0">
            <a:spAutoFit/>
          </a:bodyPr>
          <a:lstStyle/>
          <a:p>
            <a:pPr indent="0" lvl="0" marL="0" marR="0" rtl="0" algn="ctr">
              <a:lnSpc>
                <a:spcPct val="124864"/>
              </a:lnSpc>
              <a:spcBef>
                <a:spcPts val="0"/>
              </a:spcBef>
              <a:spcAft>
                <a:spcPts val="0"/>
              </a:spcAft>
              <a:buNone/>
            </a:pPr>
            <a:r>
              <a:rPr b="0" i="0" lang="en-US" sz="6089" u="none" cap="none" strike="noStrike">
                <a:solidFill>
                  <a:srgbClr val="3C3A81"/>
                </a:solidFill>
                <a:latin typeface="Arial"/>
                <a:ea typeface="Arial"/>
                <a:cs typeface="Arial"/>
                <a:sym typeface="Arial"/>
              </a:rPr>
              <a:t>Girl-led Advocacy at WAGGGS</a:t>
            </a:r>
            <a:endParaRPr/>
          </a:p>
        </p:txBody>
      </p:sp>
      <p:sp>
        <p:nvSpPr>
          <p:cNvPr id="463" name="Google Shape;463;p34"/>
          <p:cNvSpPr txBox="1"/>
          <p:nvPr/>
        </p:nvSpPr>
        <p:spPr>
          <a:xfrm>
            <a:off x="3257100" y="995524"/>
            <a:ext cx="13047900" cy="7687200"/>
          </a:xfrm>
          <a:prstGeom prst="rect">
            <a:avLst/>
          </a:prstGeom>
          <a:noFill/>
          <a:ln>
            <a:noFill/>
          </a:ln>
        </p:spPr>
        <p:txBody>
          <a:bodyPr anchorCtr="0" anchor="t" bIns="0" lIns="0" spcFirstLastPara="1" rIns="0" wrap="square" tIns="0">
            <a:spAutoFit/>
          </a:bodyPr>
          <a:lstStyle/>
          <a:p>
            <a:pPr indent="0" lvl="0" marL="0" marR="0" rtl="0" algn="just">
              <a:lnSpc>
                <a:spcPct val="180058"/>
              </a:lnSpc>
              <a:spcBef>
                <a:spcPts val="0"/>
              </a:spcBef>
              <a:spcAft>
                <a:spcPts val="0"/>
              </a:spcAft>
              <a:buNone/>
            </a:pPr>
            <a:r>
              <a:rPr b="1" i="0" lang="en-US" sz="3241" u="none" cap="none" strike="noStrike">
                <a:solidFill>
                  <a:srgbClr val="3D3A81"/>
                </a:solidFill>
                <a:latin typeface="Lato"/>
                <a:ea typeface="Lato"/>
                <a:cs typeface="Lato"/>
                <a:sym typeface="Lato"/>
              </a:rPr>
              <a:t>Girls and young women like you take the reins of change in their own hands. Here's how:</a:t>
            </a:r>
            <a:endParaRPr sz="900"/>
          </a:p>
          <a:p>
            <a:pPr indent="0" lvl="0" marL="0" marR="0" rtl="0" algn="just">
              <a:lnSpc>
                <a:spcPct val="180058"/>
              </a:lnSpc>
              <a:spcBef>
                <a:spcPts val="0"/>
              </a:spcBef>
              <a:spcAft>
                <a:spcPts val="0"/>
              </a:spcAft>
              <a:buNone/>
            </a:pPr>
            <a:r>
              <a:rPr b="1" i="0" lang="en-US" sz="3241" u="none" cap="none" strike="noStrike">
                <a:solidFill>
                  <a:srgbClr val="3D3A81"/>
                </a:solidFill>
                <a:latin typeface="Lato"/>
                <a:ea typeface="Lato"/>
                <a:cs typeface="Lato"/>
                <a:sym typeface="Lato"/>
              </a:rPr>
              <a:t>✨ </a:t>
            </a:r>
            <a:r>
              <a:rPr b="1" i="0" lang="en-US" sz="3241" u="none" cap="none" strike="noStrike">
                <a:solidFill>
                  <a:srgbClr val="00B050"/>
                </a:solidFill>
                <a:latin typeface="Lato"/>
                <a:ea typeface="Lato"/>
                <a:cs typeface="Lato"/>
                <a:sym typeface="Lato"/>
              </a:rPr>
              <a:t>Create </a:t>
            </a:r>
            <a:r>
              <a:rPr b="1" i="0" lang="en-US" sz="3241" u="none" cap="none" strike="noStrike">
                <a:solidFill>
                  <a:srgbClr val="3D3A81"/>
                </a:solidFill>
                <a:latin typeface="Lato"/>
                <a:ea typeface="Lato"/>
                <a:cs typeface="Lato"/>
                <a:sym typeface="Lato"/>
              </a:rPr>
              <a:t>Your Own Advocacy Projects.</a:t>
            </a:r>
            <a:endParaRPr sz="900"/>
          </a:p>
          <a:p>
            <a:pPr indent="0" lvl="0" marL="0" marR="0" rtl="0" algn="just">
              <a:lnSpc>
                <a:spcPct val="180058"/>
              </a:lnSpc>
              <a:spcBef>
                <a:spcPts val="0"/>
              </a:spcBef>
              <a:spcAft>
                <a:spcPts val="0"/>
              </a:spcAft>
              <a:buNone/>
            </a:pPr>
            <a:r>
              <a:rPr b="1" i="0" lang="en-US" sz="3241" u="none" cap="none" strike="noStrike">
                <a:solidFill>
                  <a:srgbClr val="3D3A81"/>
                </a:solidFill>
                <a:latin typeface="Lato"/>
                <a:ea typeface="Lato"/>
                <a:cs typeface="Lato"/>
                <a:sym typeface="Lato"/>
              </a:rPr>
              <a:t>🌐 </a:t>
            </a:r>
            <a:r>
              <a:rPr b="1" i="0" lang="en-US" sz="3241" u="none" cap="none" strike="noStrike">
                <a:solidFill>
                  <a:srgbClr val="00B050"/>
                </a:solidFill>
                <a:latin typeface="Lato"/>
                <a:ea typeface="Lato"/>
                <a:cs typeface="Lato"/>
                <a:sym typeface="Lato"/>
              </a:rPr>
              <a:t>Choose</a:t>
            </a:r>
            <a:r>
              <a:rPr b="1" i="0" lang="en-US" sz="3241" u="none" cap="none" strike="noStrike">
                <a:solidFill>
                  <a:srgbClr val="3D3A81"/>
                </a:solidFill>
                <a:latin typeface="Lato"/>
                <a:ea typeface="Lato"/>
                <a:cs typeface="Lato"/>
                <a:sym typeface="Lato"/>
              </a:rPr>
              <a:t> Internet Issues That Matter to You.</a:t>
            </a:r>
            <a:endParaRPr sz="900"/>
          </a:p>
          <a:p>
            <a:pPr indent="0" lvl="0" marL="0" marR="0" rtl="0" algn="just">
              <a:lnSpc>
                <a:spcPct val="180058"/>
              </a:lnSpc>
              <a:spcBef>
                <a:spcPts val="0"/>
              </a:spcBef>
              <a:spcAft>
                <a:spcPts val="0"/>
              </a:spcAft>
              <a:buNone/>
            </a:pPr>
            <a:r>
              <a:rPr b="0" i="0" lang="en-US" sz="3241" u="none" cap="none" strike="noStrike">
                <a:solidFill>
                  <a:srgbClr val="3D3A81"/>
                </a:solidFill>
                <a:latin typeface="Calibri"/>
                <a:ea typeface="Calibri"/>
                <a:cs typeface="Calibri"/>
                <a:sym typeface="Calibri"/>
              </a:rPr>
              <a:t>📝</a:t>
            </a:r>
            <a:r>
              <a:rPr b="1" i="0" lang="en-US" sz="3241" u="none" cap="none" strike="noStrike">
                <a:solidFill>
                  <a:srgbClr val="00B050"/>
                </a:solidFill>
                <a:latin typeface="Lato"/>
                <a:ea typeface="Lato"/>
                <a:cs typeface="Lato"/>
                <a:sym typeface="Lato"/>
              </a:rPr>
              <a:t> Craft</a:t>
            </a:r>
            <a:r>
              <a:rPr b="1" i="0" lang="en-US" sz="3241" u="none" cap="none" strike="noStrike">
                <a:solidFill>
                  <a:srgbClr val="3D3A81"/>
                </a:solidFill>
                <a:latin typeface="Lato"/>
                <a:ea typeface="Lato"/>
                <a:cs typeface="Lato"/>
                <a:sym typeface="Lato"/>
              </a:rPr>
              <a:t> Advocacy Action Plans and Budgets </a:t>
            </a:r>
            <a:endParaRPr sz="900"/>
          </a:p>
          <a:p>
            <a:pPr indent="0" lvl="0" marL="0" marR="0" rtl="0" algn="just">
              <a:lnSpc>
                <a:spcPct val="180058"/>
              </a:lnSpc>
              <a:spcBef>
                <a:spcPts val="0"/>
              </a:spcBef>
              <a:spcAft>
                <a:spcPts val="0"/>
              </a:spcAft>
              <a:buNone/>
            </a:pPr>
            <a:r>
              <a:rPr b="0" i="0" lang="en-US" sz="3241" u="none" cap="none" strike="noStrike">
                <a:solidFill>
                  <a:srgbClr val="3D3A81"/>
                </a:solidFill>
                <a:latin typeface="Calibri"/>
                <a:ea typeface="Calibri"/>
                <a:cs typeface="Calibri"/>
                <a:sym typeface="Calibri"/>
              </a:rPr>
              <a:t>💡</a:t>
            </a:r>
            <a:r>
              <a:rPr b="1" i="0" lang="en-US" sz="3241" u="none" cap="none" strike="noStrike">
                <a:solidFill>
                  <a:srgbClr val="00B050"/>
                </a:solidFill>
                <a:latin typeface="Lato"/>
                <a:ea typeface="Lato"/>
                <a:cs typeface="Lato"/>
                <a:sym typeface="Lato"/>
              </a:rPr>
              <a:t>Request</a:t>
            </a:r>
            <a:r>
              <a:rPr b="1" i="0" lang="en-US" sz="3241" u="none" cap="none" strike="noStrike">
                <a:solidFill>
                  <a:srgbClr val="3D3A81"/>
                </a:solidFill>
                <a:latin typeface="Lato"/>
                <a:ea typeface="Lato"/>
                <a:cs typeface="Lato"/>
                <a:sym typeface="Lato"/>
              </a:rPr>
              <a:t> Advocacy Funding: Reach out to your Member Organizations (MOs) and WAGGGS to secure the necessary funding for your projects.</a:t>
            </a:r>
            <a:endParaRPr sz="900"/>
          </a:p>
          <a:p>
            <a:pPr indent="0" lvl="0" marL="0" marR="0" rtl="0" algn="just">
              <a:lnSpc>
                <a:spcPct val="180058"/>
              </a:lnSpc>
              <a:spcBef>
                <a:spcPts val="0"/>
              </a:spcBef>
              <a:spcAft>
                <a:spcPts val="0"/>
              </a:spcAft>
              <a:buNone/>
            </a:pPr>
            <a:r>
              <a:rPr b="0" i="0" lang="en-US" sz="3241" u="none" cap="none" strike="noStrike">
                <a:solidFill>
                  <a:srgbClr val="3D3A81"/>
                </a:solidFill>
                <a:latin typeface="Calibri"/>
                <a:ea typeface="Calibri"/>
                <a:cs typeface="Calibri"/>
                <a:sym typeface="Calibri"/>
              </a:rPr>
              <a:t>🌍</a:t>
            </a:r>
            <a:r>
              <a:rPr b="1" i="0" lang="en-US" sz="3241" u="none" cap="none" strike="noStrike">
                <a:solidFill>
                  <a:srgbClr val="00B050"/>
                </a:solidFill>
                <a:latin typeface="Lato"/>
                <a:ea typeface="Lato"/>
                <a:cs typeface="Lato"/>
                <a:sym typeface="Lato"/>
              </a:rPr>
              <a:t> Execute</a:t>
            </a:r>
            <a:r>
              <a:rPr b="1" i="0" lang="en-US" sz="3241" u="none" cap="none" strike="noStrike">
                <a:solidFill>
                  <a:srgbClr val="3D3A81"/>
                </a:solidFill>
                <a:latin typeface="Lato"/>
                <a:ea typeface="Lato"/>
                <a:cs typeface="Lato"/>
                <a:sym typeface="Lato"/>
              </a:rPr>
              <a:t> Advocacy Projects: Put your plans into action</a:t>
            </a:r>
            <a:endParaRPr sz="9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7" name="Shape 467"/>
        <p:cNvGrpSpPr/>
        <p:nvPr/>
      </p:nvGrpSpPr>
      <p:grpSpPr>
        <a:xfrm>
          <a:off x="0" y="0"/>
          <a:ext cx="0" cy="0"/>
          <a:chOff x="0" y="0"/>
          <a:chExt cx="0" cy="0"/>
        </a:xfrm>
      </p:grpSpPr>
      <p:sp>
        <p:nvSpPr>
          <p:cNvPr id="468" name="Google Shape;468;g2aab1c41d2a_0_952"/>
          <p:cNvSpPr txBox="1"/>
          <p:nvPr/>
        </p:nvSpPr>
        <p:spPr>
          <a:xfrm>
            <a:off x="12220575" y="5991550"/>
            <a:ext cx="5807100" cy="656400"/>
          </a:xfrm>
          <a:prstGeom prst="rect">
            <a:avLst/>
          </a:prstGeom>
          <a:noFill/>
          <a:ln>
            <a:noFill/>
          </a:ln>
        </p:spPr>
        <p:txBody>
          <a:bodyPr anchorCtr="0" anchor="ctr" bIns="38100" lIns="38100" spcFirstLastPara="1" rIns="38100" wrap="square" tIns="38100">
            <a:spAutoFit/>
          </a:bodyPr>
          <a:lstStyle/>
          <a:p>
            <a:pPr indent="0" lvl="0" marL="0" rtl="0" algn="l">
              <a:lnSpc>
                <a:spcPct val="120000"/>
              </a:lnSpc>
              <a:spcBef>
                <a:spcPts val="0"/>
              </a:spcBef>
              <a:spcAft>
                <a:spcPts val="0"/>
              </a:spcAft>
              <a:buClr>
                <a:schemeClr val="dk1"/>
              </a:buClr>
              <a:buFont typeface="Arial"/>
              <a:buNone/>
            </a:pPr>
            <a:r>
              <a:rPr b="1" lang="en-US" sz="2950">
                <a:solidFill>
                  <a:schemeClr val="dk1"/>
                </a:solidFill>
                <a:latin typeface="Arimo"/>
                <a:ea typeface="Arimo"/>
                <a:cs typeface="Arimo"/>
                <a:sym typeface="Arimo"/>
              </a:rPr>
              <a:t> </a:t>
            </a:r>
            <a:r>
              <a:rPr lang="en-US" sz="2950" u="sng">
                <a:solidFill>
                  <a:schemeClr val="hlink"/>
                </a:solidFill>
                <a:latin typeface="Arimo"/>
                <a:ea typeface="Arimo"/>
                <a:cs typeface="Arimo"/>
                <a:sym typeface="Arimo"/>
                <a:hlinkClick r:id="rId4"/>
              </a:rPr>
              <a:t>https://ahaslides.com/D9UTY</a:t>
            </a:r>
            <a:endParaRPr sz="2950" u="sng">
              <a:solidFill>
                <a:schemeClr val="hlink"/>
              </a:solidFill>
              <a:latin typeface="Arimo"/>
              <a:ea typeface="Arimo"/>
              <a:cs typeface="Arimo"/>
              <a:sym typeface="Arimo"/>
              <a:hlinkClick r:id="rId5"/>
            </a:endParaRPr>
          </a:p>
          <a:p>
            <a:pPr indent="0" lvl="0" marL="0" rtl="0" algn="ctr">
              <a:lnSpc>
                <a:spcPct val="120000"/>
              </a:lnSpc>
              <a:spcBef>
                <a:spcPts val="0"/>
              </a:spcBef>
              <a:spcAft>
                <a:spcPts val="0"/>
              </a:spcAft>
              <a:buClr>
                <a:schemeClr val="dk1"/>
              </a:buClr>
              <a:buFont typeface="Arial"/>
              <a:buNone/>
            </a:pPr>
            <a:r>
              <a:t/>
            </a:r>
            <a:endParaRPr b="1" sz="200">
              <a:solidFill>
                <a:srgbClr val="5E5E5E"/>
              </a:solidFill>
              <a:latin typeface="Arimo"/>
              <a:ea typeface="Arimo"/>
              <a:cs typeface="Arimo"/>
              <a:sym typeface="Arimo"/>
            </a:endParaRPr>
          </a:p>
        </p:txBody>
      </p:sp>
      <p:sp>
        <p:nvSpPr>
          <p:cNvPr id="469" name="Google Shape;469;g2aab1c41d2a_0_952"/>
          <p:cNvSpPr txBox="1"/>
          <p:nvPr/>
        </p:nvSpPr>
        <p:spPr>
          <a:xfrm>
            <a:off x="4221725" y="1751375"/>
            <a:ext cx="10637400" cy="2358000"/>
          </a:xfrm>
          <a:prstGeom prst="rect">
            <a:avLst/>
          </a:prstGeom>
          <a:noFill/>
          <a:ln>
            <a:noFill/>
          </a:ln>
        </p:spPr>
        <p:txBody>
          <a:bodyPr anchorCtr="0" anchor="t" bIns="91425" lIns="91425" spcFirstLastPara="1" rIns="91425" wrap="square" tIns="91425">
            <a:spAutoFit/>
          </a:bodyPr>
          <a:lstStyle/>
          <a:p>
            <a:pPr indent="0" lvl="0" marL="0" rtl="0" algn="ctr">
              <a:lnSpc>
                <a:spcPct val="110454"/>
              </a:lnSpc>
              <a:spcBef>
                <a:spcPts val="0"/>
              </a:spcBef>
              <a:spcAft>
                <a:spcPts val="0"/>
              </a:spcAft>
              <a:buNone/>
            </a:pPr>
            <a:r>
              <a:rPr b="1" lang="en-US" sz="4400">
                <a:solidFill>
                  <a:srgbClr val="313C7F"/>
                </a:solidFill>
              </a:rPr>
              <a:t>Advocacy, </a:t>
            </a:r>
            <a:endParaRPr b="1">
              <a:solidFill>
                <a:schemeClr val="dk1"/>
              </a:solidFill>
            </a:endParaRPr>
          </a:p>
          <a:p>
            <a:pPr indent="0" lvl="0" marL="0" rtl="0" algn="ctr">
              <a:lnSpc>
                <a:spcPct val="110454"/>
              </a:lnSpc>
              <a:spcBef>
                <a:spcPts val="0"/>
              </a:spcBef>
              <a:spcAft>
                <a:spcPts val="0"/>
              </a:spcAft>
              <a:buNone/>
            </a:pPr>
            <a:r>
              <a:rPr b="1" lang="en-US" sz="4400">
                <a:solidFill>
                  <a:srgbClr val="313C7F"/>
                </a:solidFill>
              </a:rPr>
              <a:t>Awareness raising, and Take action: Unlock the difference</a:t>
            </a:r>
            <a:endParaRPr b="1" sz="7200">
              <a:solidFill>
                <a:srgbClr val="313C7F"/>
              </a:solidFill>
            </a:endParaRPr>
          </a:p>
        </p:txBody>
      </p:sp>
      <p:sp>
        <p:nvSpPr>
          <p:cNvPr id="470" name="Google Shape;470;g2aab1c41d2a_0_952"/>
          <p:cNvSpPr/>
          <p:nvPr/>
        </p:nvSpPr>
        <p:spPr>
          <a:xfrm>
            <a:off x="6701528" y="4484312"/>
            <a:ext cx="4436533" cy="4436533"/>
          </a:xfrm>
          <a:custGeom>
            <a:rect b="b" l="l" r="r" t="t"/>
            <a:pathLst>
              <a:path extrusionOk="0" h="4436533" w="4436533">
                <a:moveTo>
                  <a:pt x="0" y="0"/>
                </a:moveTo>
                <a:lnTo>
                  <a:pt x="4436533" y="0"/>
                </a:lnTo>
                <a:lnTo>
                  <a:pt x="4436533" y="4436533"/>
                </a:lnTo>
                <a:lnTo>
                  <a:pt x="0" y="4436533"/>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4" name="Shape 474"/>
        <p:cNvGrpSpPr/>
        <p:nvPr/>
      </p:nvGrpSpPr>
      <p:grpSpPr>
        <a:xfrm>
          <a:off x="0" y="0"/>
          <a:ext cx="0" cy="0"/>
          <a:chOff x="0" y="0"/>
          <a:chExt cx="0" cy="0"/>
        </a:xfrm>
      </p:grpSpPr>
      <p:sp>
        <p:nvSpPr>
          <p:cNvPr id="475" name="Google Shape;475;g2aab1c41d2a_0_959"/>
          <p:cNvSpPr txBox="1"/>
          <p:nvPr/>
        </p:nvSpPr>
        <p:spPr>
          <a:xfrm>
            <a:off x="12220575" y="5991550"/>
            <a:ext cx="5807100" cy="1116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t/>
            </a:r>
            <a:endParaRPr b="1" sz="200">
              <a:solidFill>
                <a:srgbClr val="5E5E5E"/>
              </a:solidFill>
              <a:latin typeface="Arimo"/>
              <a:ea typeface="Arimo"/>
              <a:cs typeface="Arimo"/>
              <a:sym typeface="Arimo"/>
            </a:endParaRPr>
          </a:p>
        </p:txBody>
      </p:sp>
      <p:sp>
        <p:nvSpPr>
          <p:cNvPr id="476" name="Google Shape;476;g2aab1c41d2a_0_959"/>
          <p:cNvSpPr txBox="1"/>
          <p:nvPr/>
        </p:nvSpPr>
        <p:spPr>
          <a:xfrm>
            <a:off x="4572000" y="4739400"/>
            <a:ext cx="10637400" cy="8082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b="1" lang="en-US" sz="4050">
                <a:solidFill>
                  <a:srgbClr val="313C7F"/>
                </a:solidFill>
                <a:latin typeface="Lato"/>
                <a:ea typeface="Lato"/>
                <a:cs typeface="Lato"/>
                <a:sym typeface="Lato"/>
              </a:rPr>
              <a:t>COFFEE  BREAK</a:t>
            </a:r>
            <a:endParaRPr b="1" sz="4400">
              <a:solidFill>
                <a:srgbClr val="313C7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0" name="Shape 480"/>
        <p:cNvGrpSpPr/>
        <p:nvPr/>
      </p:nvGrpSpPr>
      <p:grpSpPr>
        <a:xfrm>
          <a:off x="0" y="0"/>
          <a:ext cx="0" cy="0"/>
          <a:chOff x="0" y="0"/>
          <a:chExt cx="0" cy="0"/>
        </a:xfrm>
      </p:grpSpPr>
      <p:sp>
        <p:nvSpPr>
          <p:cNvPr id="481" name="Google Shape;481;g2aab1c41d2a_0_965"/>
          <p:cNvSpPr txBox="1"/>
          <p:nvPr/>
        </p:nvSpPr>
        <p:spPr>
          <a:xfrm>
            <a:off x="12220575" y="5991550"/>
            <a:ext cx="5807100" cy="1116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t/>
            </a:r>
            <a:endParaRPr b="1" sz="200">
              <a:solidFill>
                <a:srgbClr val="5E5E5E"/>
              </a:solidFill>
              <a:latin typeface="Arimo"/>
              <a:ea typeface="Arimo"/>
              <a:cs typeface="Arimo"/>
              <a:sym typeface="Arimo"/>
            </a:endParaRPr>
          </a:p>
        </p:txBody>
      </p:sp>
      <p:sp>
        <p:nvSpPr>
          <p:cNvPr id="482" name="Google Shape;482;g2aab1c41d2a_0_965"/>
          <p:cNvSpPr txBox="1"/>
          <p:nvPr/>
        </p:nvSpPr>
        <p:spPr>
          <a:xfrm>
            <a:off x="4572000" y="3743900"/>
            <a:ext cx="12315000" cy="4493700"/>
          </a:xfrm>
          <a:prstGeom prst="rect">
            <a:avLst/>
          </a:prstGeom>
          <a:noFill/>
          <a:ln>
            <a:noFill/>
          </a:ln>
        </p:spPr>
        <p:txBody>
          <a:bodyPr anchorCtr="0" anchor="t" bIns="91425" lIns="91425" spcFirstLastPara="1" rIns="91425" wrap="square" tIns="91425">
            <a:spAutoFit/>
          </a:bodyPr>
          <a:lstStyle/>
          <a:p>
            <a:pPr indent="-253936" lvl="1" marL="361950" rtl="0" algn="l">
              <a:lnSpc>
                <a:spcPct val="120005"/>
              </a:lnSpc>
              <a:spcBef>
                <a:spcPts val="0"/>
              </a:spcBef>
              <a:spcAft>
                <a:spcPts val="0"/>
              </a:spcAft>
              <a:buClr>
                <a:srgbClr val="002060"/>
              </a:buClr>
              <a:buSzPts val="3999"/>
              <a:buChar char="•"/>
            </a:pPr>
            <a:r>
              <a:rPr lang="en-US" sz="3999">
                <a:solidFill>
                  <a:srgbClr val="002060"/>
                </a:solidFill>
                <a:latin typeface="Lato"/>
                <a:ea typeface="Lato"/>
                <a:cs typeface="Lato"/>
                <a:sym typeface="Lato"/>
              </a:rPr>
              <a:t> #SheSurfsFreedom</a:t>
            </a:r>
            <a:endParaRPr sz="3999">
              <a:solidFill>
                <a:srgbClr val="002060"/>
              </a:solidFill>
              <a:latin typeface="Lato"/>
              <a:ea typeface="Lato"/>
              <a:cs typeface="Lato"/>
              <a:sym typeface="Lato"/>
            </a:endParaRPr>
          </a:p>
          <a:p>
            <a:pPr indent="0" lvl="1" marL="361950" rtl="0" algn="l">
              <a:lnSpc>
                <a:spcPct val="120005"/>
              </a:lnSpc>
              <a:spcBef>
                <a:spcPts val="0"/>
              </a:spcBef>
              <a:spcAft>
                <a:spcPts val="0"/>
              </a:spcAft>
              <a:buClr>
                <a:schemeClr val="dk1"/>
              </a:buClr>
              <a:buSzPts val="3999"/>
              <a:buFont typeface="Arial"/>
              <a:buNone/>
            </a:pPr>
            <a:r>
              <a:t/>
            </a:r>
            <a:endParaRPr sz="3999">
              <a:solidFill>
                <a:srgbClr val="002060"/>
              </a:solidFill>
              <a:latin typeface="Lato"/>
              <a:ea typeface="Lato"/>
              <a:cs typeface="Lato"/>
              <a:sym typeface="Lato"/>
            </a:endParaRPr>
          </a:p>
          <a:p>
            <a:pPr indent="-253936" lvl="1" marL="361950" rtl="0" algn="l">
              <a:lnSpc>
                <a:spcPct val="120005"/>
              </a:lnSpc>
              <a:spcBef>
                <a:spcPts val="0"/>
              </a:spcBef>
              <a:spcAft>
                <a:spcPts val="0"/>
              </a:spcAft>
              <a:buClr>
                <a:srgbClr val="002060"/>
              </a:buClr>
              <a:buSzPts val="3999"/>
              <a:buChar char="•"/>
            </a:pPr>
            <a:r>
              <a:rPr lang="en-US" sz="3999">
                <a:solidFill>
                  <a:srgbClr val="002060"/>
                </a:solidFill>
                <a:latin typeface="Lato"/>
                <a:ea typeface="Lato"/>
                <a:cs typeface="Lato"/>
                <a:sym typeface="Lato"/>
              </a:rPr>
              <a:t> CSW67: Innovation, Technology &amp; Digital Education for gender equality: Expert Group Meeting Findings </a:t>
            </a:r>
            <a:endParaRPr>
              <a:solidFill>
                <a:schemeClr val="dk1"/>
              </a:solidFill>
            </a:endParaRPr>
          </a:p>
          <a:p>
            <a:pPr indent="-180975" lvl="1" marL="361950" rtl="0" algn="l">
              <a:lnSpc>
                <a:spcPct val="120005"/>
              </a:lnSpc>
              <a:spcBef>
                <a:spcPts val="0"/>
              </a:spcBef>
              <a:spcAft>
                <a:spcPts val="0"/>
              </a:spcAft>
              <a:buClr>
                <a:schemeClr val="dk1"/>
              </a:buClr>
              <a:buFont typeface="Arial"/>
              <a:buNone/>
            </a:pPr>
            <a:r>
              <a:t/>
            </a:r>
            <a:endParaRPr sz="3999">
              <a:solidFill>
                <a:srgbClr val="002060"/>
              </a:solidFill>
              <a:latin typeface="Lato"/>
              <a:ea typeface="Lato"/>
              <a:cs typeface="Lato"/>
              <a:sym typeface="Lato"/>
            </a:endParaRPr>
          </a:p>
          <a:p>
            <a:pPr indent="-253936" lvl="1" marL="361950" rtl="0" algn="l">
              <a:lnSpc>
                <a:spcPct val="120005"/>
              </a:lnSpc>
              <a:spcBef>
                <a:spcPts val="0"/>
              </a:spcBef>
              <a:spcAft>
                <a:spcPts val="0"/>
              </a:spcAft>
              <a:buClr>
                <a:srgbClr val="002060"/>
              </a:buClr>
              <a:buSzPts val="3999"/>
              <a:buChar char="•"/>
            </a:pPr>
            <a:r>
              <a:rPr lang="en-US" sz="3999">
                <a:solidFill>
                  <a:srgbClr val="002060"/>
                </a:solidFill>
                <a:latin typeface="Lato"/>
                <a:ea typeface="Lato"/>
                <a:cs typeface="Lato"/>
                <a:sym typeface="Lato"/>
              </a:rPr>
              <a:t>Safer Internet Day: February 2024</a:t>
            </a:r>
            <a:endParaRPr b="1" sz="4050">
              <a:solidFill>
                <a:srgbClr val="313C7F"/>
              </a:solidFill>
              <a:latin typeface="Lato"/>
              <a:ea typeface="Lato"/>
              <a:cs typeface="Lato"/>
              <a:sym typeface="Lato"/>
            </a:endParaRPr>
          </a:p>
        </p:txBody>
      </p:sp>
      <p:sp>
        <p:nvSpPr>
          <p:cNvPr id="483" name="Google Shape;483;g2aab1c41d2a_0_965"/>
          <p:cNvSpPr txBox="1"/>
          <p:nvPr/>
        </p:nvSpPr>
        <p:spPr>
          <a:xfrm>
            <a:off x="5161925" y="1788200"/>
            <a:ext cx="11725200" cy="1015800"/>
          </a:xfrm>
          <a:prstGeom prst="rect">
            <a:avLst/>
          </a:prstGeom>
          <a:noFill/>
          <a:ln>
            <a:noFill/>
          </a:ln>
        </p:spPr>
        <p:txBody>
          <a:bodyPr anchorCtr="0" anchor="t" bIns="91425" lIns="91425" spcFirstLastPara="1" rIns="91425" wrap="square" tIns="91425">
            <a:spAutoFit/>
          </a:bodyPr>
          <a:lstStyle/>
          <a:p>
            <a:pPr indent="0" lvl="0" marL="0" rtl="0" algn="l">
              <a:lnSpc>
                <a:spcPct val="213314"/>
              </a:lnSpc>
              <a:spcBef>
                <a:spcPts val="0"/>
              </a:spcBef>
              <a:spcAft>
                <a:spcPts val="0"/>
              </a:spcAft>
              <a:buNone/>
            </a:pPr>
            <a:r>
              <a:rPr b="1" lang="en-US" sz="5400">
                <a:solidFill>
                  <a:srgbClr val="313C7F"/>
                </a:solidFill>
              </a:rPr>
              <a:t>Some Facts &amp; Findings</a:t>
            </a:r>
            <a:endParaRPr b="1">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7" name="Shape 487"/>
        <p:cNvGrpSpPr/>
        <p:nvPr/>
      </p:nvGrpSpPr>
      <p:grpSpPr>
        <a:xfrm>
          <a:off x="0" y="0"/>
          <a:ext cx="0" cy="0"/>
          <a:chOff x="0" y="0"/>
          <a:chExt cx="0" cy="0"/>
        </a:xfrm>
      </p:grpSpPr>
      <p:sp>
        <p:nvSpPr>
          <p:cNvPr id="488" name="Google Shape;488;g2aab1c41d2a_0_972"/>
          <p:cNvSpPr txBox="1"/>
          <p:nvPr/>
        </p:nvSpPr>
        <p:spPr>
          <a:xfrm>
            <a:off x="12220575" y="5991550"/>
            <a:ext cx="5807100" cy="1116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t/>
            </a:r>
            <a:endParaRPr b="1" sz="200">
              <a:solidFill>
                <a:srgbClr val="5E5E5E"/>
              </a:solidFill>
              <a:latin typeface="Arimo"/>
              <a:ea typeface="Arimo"/>
              <a:cs typeface="Arimo"/>
              <a:sym typeface="Arimo"/>
            </a:endParaRPr>
          </a:p>
        </p:txBody>
      </p:sp>
      <p:sp>
        <p:nvSpPr>
          <p:cNvPr id="489" name="Google Shape;489;g2aab1c41d2a_0_972"/>
          <p:cNvSpPr txBox="1"/>
          <p:nvPr/>
        </p:nvSpPr>
        <p:spPr>
          <a:xfrm>
            <a:off x="2746875" y="3743900"/>
            <a:ext cx="14140200" cy="3952500"/>
          </a:xfrm>
          <a:prstGeom prst="rect">
            <a:avLst/>
          </a:prstGeom>
          <a:noFill/>
          <a:ln>
            <a:noFill/>
          </a:ln>
        </p:spPr>
        <p:txBody>
          <a:bodyPr anchorCtr="0" anchor="t" bIns="91425" lIns="91425" spcFirstLastPara="1" rIns="91425" wrap="square" tIns="91425">
            <a:spAutoFit/>
          </a:bodyPr>
          <a:lstStyle/>
          <a:p>
            <a:pPr indent="-222250" lvl="1" marL="361631" rtl="0" algn="just">
              <a:lnSpc>
                <a:spcPct val="149843"/>
              </a:lnSpc>
              <a:spcBef>
                <a:spcPts val="0"/>
              </a:spcBef>
              <a:spcAft>
                <a:spcPts val="0"/>
              </a:spcAft>
              <a:buClr>
                <a:srgbClr val="002060"/>
              </a:buClr>
              <a:buSzPts val="3500"/>
              <a:buChar char="•"/>
            </a:pPr>
            <a:r>
              <a:rPr lang="en-US" sz="3500">
                <a:solidFill>
                  <a:srgbClr val="002060"/>
                </a:solidFill>
                <a:latin typeface="Lato"/>
                <a:ea typeface="Lato"/>
                <a:cs typeface="Lato"/>
                <a:sym typeface="Lato"/>
              </a:rPr>
              <a:t>WAGGGS’s theme of 16 days of activism against GBV of the year 2023</a:t>
            </a:r>
            <a:endParaRPr sz="1700">
              <a:solidFill>
                <a:schemeClr val="dk1"/>
              </a:solidFill>
            </a:endParaRPr>
          </a:p>
          <a:p>
            <a:pPr indent="-222250" lvl="1" marL="361631" rtl="0" algn="just">
              <a:lnSpc>
                <a:spcPct val="149843"/>
              </a:lnSpc>
              <a:spcBef>
                <a:spcPts val="0"/>
              </a:spcBef>
              <a:spcAft>
                <a:spcPts val="0"/>
              </a:spcAft>
              <a:buClr>
                <a:srgbClr val="002060"/>
              </a:buClr>
              <a:buSzPts val="3500"/>
              <a:buChar char="•"/>
            </a:pPr>
            <a:r>
              <a:rPr lang="en-US" sz="3500">
                <a:solidFill>
                  <a:srgbClr val="002060"/>
                </a:solidFill>
                <a:latin typeface="Lato"/>
                <a:ea typeface="Lato"/>
                <a:cs typeface="Lato"/>
                <a:sym typeface="Lato"/>
              </a:rPr>
              <a:t>WAGGGS’s #shesurfsfreedom survey report </a:t>
            </a:r>
            <a:endParaRPr sz="1700">
              <a:solidFill>
                <a:schemeClr val="dk1"/>
              </a:solidFill>
            </a:endParaRPr>
          </a:p>
          <a:p>
            <a:pPr indent="-222250" lvl="1" marL="361631" rtl="0" algn="just">
              <a:lnSpc>
                <a:spcPct val="149843"/>
              </a:lnSpc>
              <a:spcBef>
                <a:spcPts val="0"/>
              </a:spcBef>
              <a:spcAft>
                <a:spcPts val="0"/>
              </a:spcAft>
              <a:buClr>
                <a:srgbClr val="002060"/>
              </a:buClr>
              <a:buSzPts val="3500"/>
              <a:buChar char="•"/>
            </a:pPr>
            <a:r>
              <a:rPr lang="en-US" sz="3500">
                <a:solidFill>
                  <a:srgbClr val="002060"/>
                </a:solidFill>
                <a:latin typeface="Lato"/>
                <a:ea typeface="Lato"/>
                <a:cs typeface="Lato"/>
                <a:sym typeface="Lato"/>
              </a:rPr>
              <a:t>1000 G&amp;YW from 70 countries participated in the survey</a:t>
            </a:r>
            <a:endParaRPr sz="1700">
              <a:solidFill>
                <a:schemeClr val="dk1"/>
              </a:solidFill>
            </a:endParaRPr>
          </a:p>
          <a:p>
            <a:pPr indent="-222250" lvl="1" marL="361631" rtl="0" algn="just">
              <a:lnSpc>
                <a:spcPct val="149843"/>
              </a:lnSpc>
              <a:spcBef>
                <a:spcPts val="0"/>
              </a:spcBef>
              <a:spcAft>
                <a:spcPts val="0"/>
              </a:spcAft>
              <a:buClr>
                <a:srgbClr val="002060"/>
              </a:buClr>
              <a:buSzPts val="3500"/>
              <a:buChar char="•"/>
            </a:pPr>
            <a:r>
              <a:rPr lang="en-US" sz="3500">
                <a:solidFill>
                  <a:srgbClr val="002060"/>
                </a:solidFill>
                <a:latin typeface="Lato"/>
                <a:ea typeface="Lato"/>
                <a:cs typeface="Lato"/>
                <a:sym typeface="Lato"/>
              </a:rPr>
              <a:t>The survey asked them about their experiences online and recommendations for freedom and equality in online spaces.</a:t>
            </a:r>
            <a:endParaRPr sz="4299">
              <a:solidFill>
                <a:srgbClr val="002060"/>
              </a:solidFill>
              <a:latin typeface="Lato"/>
              <a:ea typeface="Lato"/>
              <a:cs typeface="Lato"/>
              <a:sym typeface="Lato"/>
            </a:endParaRPr>
          </a:p>
        </p:txBody>
      </p:sp>
      <p:sp>
        <p:nvSpPr>
          <p:cNvPr id="490" name="Google Shape;490;g2aab1c41d2a_0_972"/>
          <p:cNvSpPr txBox="1"/>
          <p:nvPr/>
        </p:nvSpPr>
        <p:spPr>
          <a:xfrm>
            <a:off x="4866900" y="1401050"/>
            <a:ext cx="11725200" cy="2450400"/>
          </a:xfrm>
          <a:prstGeom prst="rect">
            <a:avLst/>
          </a:prstGeom>
          <a:noFill/>
          <a:ln>
            <a:noFill/>
          </a:ln>
        </p:spPr>
        <p:txBody>
          <a:bodyPr anchorCtr="0" anchor="t" bIns="91425" lIns="91425" spcFirstLastPara="1" rIns="91425" wrap="square" tIns="91425">
            <a:spAutoFit/>
          </a:bodyPr>
          <a:lstStyle/>
          <a:p>
            <a:pPr indent="0" lvl="0" marL="0" rtl="0" algn="ctr">
              <a:lnSpc>
                <a:spcPct val="119989"/>
              </a:lnSpc>
              <a:spcBef>
                <a:spcPts val="0"/>
              </a:spcBef>
              <a:spcAft>
                <a:spcPts val="0"/>
              </a:spcAft>
              <a:buNone/>
            </a:pPr>
            <a:r>
              <a:rPr lang="en-US" sz="8600">
                <a:solidFill>
                  <a:srgbClr val="313C7F"/>
                </a:solidFill>
              </a:rPr>
              <a:t>#SheSurfsFreedom </a:t>
            </a:r>
            <a:endParaRPr sz="400">
              <a:solidFill>
                <a:schemeClr val="dk1"/>
              </a:solidFill>
            </a:endParaRPr>
          </a:p>
          <a:p>
            <a:pPr indent="0" lvl="0" marL="0" rtl="0" algn="l">
              <a:lnSpc>
                <a:spcPct val="213314"/>
              </a:lnSpc>
              <a:spcBef>
                <a:spcPts val="0"/>
              </a:spcBef>
              <a:spcAft>
                <a:spcPts val="0"/>
              </a:spcAft>
              <a:buNone/>
            </a:pPr>
            <a:r>
              <a:t/>
            </a:r>
            <a:endParaRPr b="1" sz="4400">
              <a:solidFill>
                <a:srgbClr val="313C7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6" name="Shape 106"/>
        <p:cNvGrpSpPr/>
        <p:nvPr/>
      </p:nvGrpSpPr>
      <p:grpSpPr>
        <a:xfrm>
          <a:off x="0" y="0"/>
          <a:ext cx="0" cy="0"/>
          <a:chOff x="0" y="0"/>
          <a:chExt cx="0" cy="0"/>
        </a:xfrm>
      </p:grpSpPr>
      <p:grpSp>
        <p:nvGrpSpPr>
          <p:cNvPr id="107" name="Google Shape;107;g2aab1c41d2a_0_216"/>
          <p:cNvGrpSpPr/>
          <p:nvPr/>
        </p:nvGrpSpPr>
        <p:grpSpPr>
          <a:xfrm>
            <a:off x="3447425" y="1974600"/>
            <a:ext cx="14638022" cy="7003020"/>
            <a:chOff x="-2" y="-2"/>
            <a:chExt cx="9053700" cy="6409500"/>
          </a:xfrm>
        </p:grpSpPr>
        <p:grpSp>
          <p:nvGrpSpPr>
            <p:cNvPr id="108" name="Google Shape;108;g2aab1c41d2a_0_216"/>
            <p:cNvGrpSpPr/>
            <p:nvPr/>
          </p:nvGrpSpPr>
          <p:grpSpPr>
            <a:xfrm>
              <a:off x="-2" y="-2"/>
              <a:ext cx="9053700" cy="6409500"/>
              <a:chOff x="-1" y="-1"/>
              <a:chExt cx="9053700" cy="6409500"/>
            </a:xfrm>
          </p:grpSpPr>
          <p:sp>
            <p:nvSpPr>
              <p:cNvPr id="109" name="Google Shape;109;g2aab1c41d2a_0_216"/>
              <p:cNvSpPr/>
              <p:nvPr/>
            </p:nvSpPr>
            <p:spPr>
              <a:xfrm>
                <a:off x="-1" y="-1"/>
                <a:ext cx="9053700" cy="6409500"/>
              </a:xfrm>
              <a:prstGeom prst="roundRect">
                <a:avLst>
                  <a:gd fmla="val 2972" name="adj"/>
                </a:avLst>
              </a:prstGeom>
              <a:noFill/>
              <a:ln cap="flat" cmpd="sng" w="50800">
                <a:solidFill>
                  <a:srgbClr val="313C7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cxnSp>
            <p:nvCxnSpPr>
              <p:cNvPr id="110" name="Google Shape;110;g2aab1c41d2a_0_216"/>
              <p:cNvCxnSpPr/>
              <p:nvPr/>
            </p:nvCxnSpPr>
            <p:spPr>
              <a:xfrm>
                <a:off x="21540" y="612606"/>
                <a:ext cx="8990400" cy="0"/>
              </a:xfrm>
              <a:prstGeom prst="straightConnector1">
                <a:avLst/>
              </a:prstGeom>
              <a:noFill/>
              <a:ln cap="flat" cmpd="sng" w="50800">
                <a:solidFill>
                  <a:srgbClr val="313C7F"/>
                </a:solidFill>
                <a:prstDash val="solid"/>
                <a:miter lim="400000"/>
                <a:headEnd len="sm" w="sm" type="none"/>
                <a:tailEnd len="sm" w="sm" type="none"/>
              </a:ln>
            </p:spPr>
          </p:cxnSp>
        </p:grpSp>
        <p:sp>
          <p:nvSpPr>
            <p:cNvPr id="111" name="Google Shape;111;g2aab1c41d2a_0_216"/>
            <p:cNvSpPr/>
            <p:nvPr/>
          </p:nvSpPr>
          <p:spPr>
            <a:xfrm>
              <a:off x="228605" y="210644"/>
              <a:ext cx="266530" cy="266530"/>
            </a:xfrm>
            <a:custGeom>
              <a:rect b="b" l="l" r="r" t="t"/>
              <a:pathLst>
                <a:path extrusionOk="0" h="21577" w="21577">
                  <a:moveTo>
                    <a:pt x="3397" y="1"/>
                  </a:moveTo>
                  <a:cubicBezTo>
                    <a:pt x="3367" y="1"/>
                    <a:pt x="3337" y="12"/>
                    <a:pt x="3314" y="35"/>
                  </a:cubicBezTo>
                  <a:lnTo>
                    <a:pt x="34" y="3315"/>
                  </a:lnTo>
                  <a:cubicBezTo>
                    <a:pt x="-12" y="3361"/>
                    <a:pt x="-12" y="3434"/>
                    <a:pt x="34" y="3480"/>
                  </a:cubicBezTo>
                  <a:lnTo>
                    <a:pt x="7289" y="10733"/>
                  </a:lnTo>
                  <a:cubicBezTo>
                    <a:pt x="7319" y="10764"/>
                    <a:pt x="7319" y="10813"/>
                    <a:pt x="7289" y="10843"/>
                  </a:cubicBezTo>
                  <a:lnTo>
                    <a:pt x="34" y="18098"/>
                  </a:lnTo>
                  <a:cubicBezTo>
                    <a:pt x="-12" y="18144"/>
                    <a:pt x="-12" y="18217"/>
                    <a:pt x="34" y="18263"/>
                  </a:cubicBezTo>
                  <a:lnTo>
                    <a:pt x="3314" y="21543"/>
                  </a:lnTo>
                  <a:cubicBezTo>
                    <a:pt x="3360" y="21589"/>
                    <a:pt x="3433" y="21589"/>
                    <a:pt x="3479" y="21543"/>
                  </a:cubicBezTo>
                  <a:lnTo>
                    <a:pt x="10732" y="14288"/>
                  </a:lnTo>
                  <a:cubicBezTo>
                    <a:pt x="10763" y="14258"/>
                    <a:pt x="10813" y="14258"/>
                    <a:pt x="10844" y="14288"/>
                  </a:cubicBezTo>
                  <a:lnTo>
                    <a:pt x="18097" y="21543"/>
                  </a:lnTo>
                  <a:cubicBezTo>
                    <a:pt x="18143" y="21589"/>
                    <a:pt x="18216" y="21589"/>
                    <a:pt x="18262" y="21543"/>
                  </a:cubicBezTo>
                  <a:lnTo>
                    <a:pt x="21542" y="18263"/>
                  </a:lnTo>
                  <a:cubicBezTo>
                    <a:pt x="21588" y="18217"/>
                    <a:pt x="21588" y="18144"/>
                    <a:pt x="21542" y="18098"/>
                  </a:cubicBezTo>
                  <a:lnTo>
                    <a:pt x="14287" y="10845"/>
                  </a:lnTo>
                  <a:cubicBezTo>
                    <a:pt x="14257" y="10814"/>
                    <a:pt x="14257" y="10764"/>
                    <a:pt x="14287" y="10733"/>
                  </a:cubicBezTo>
                  <a:lnTo>
                    <a:pt x="21542" y="3480"/>
                  </a:lnTo>
                  <a:cubicBezTo>
                    <a:pt x="21587" y="3434"/>
                    <a:pt x="21587" y="3360"/>
                    <a:pt x="21542" y="3315"/>
                  </a:cubicBezTo>
                  <a:lnTo>
                    <a:pt x="18262" y="35"/>
                  </a:lnTo>
                  <a:cubicBezTo>
                    <a:pt x="18216" y="-11"/>
                    <a:pt x="18143" y="-11"/>
                    <a:pt x="18097" y="35"/>
                  </a:cubicBezTo>
                  <a:lnTo>
                    <a:pt x="10844" y="7290"/>
                  </a:lnTo>
                  <a:cubicBezTo>
                    <a:pt x="10813" y="7320"/>
                    <a:pt x="10764" y="7320"/>
                    <a:pt x="10734" y="7290"/>
                  </a:cubicBezTo>
                  <a:lnTo>
                    <a:pt x="3479" y="35"/>
                  </a:lnTo>
                  <a:cubicBezTo>
                    <a:pt x="3456" y="12"/>
                    <a:pt x="3427" y="1"/>
                    <a:pt x="3397" y="1"/>
                  </a:cubicBezTo>
                  <a:close/>
                </a:path>
              </a:pathLst>
            </a:cu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112" name="Google Shape;112;g2aab1c41d2a_0_216"/>
            <p:cNvSpPr/>
            <p:nvPr/>
          </p:nvSpPr>
          <p:spPr>
            <a:xfrm>
              <a:off x="584200" y="164550"/>
              <a:ext cx="358668" cy="358668"/>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9533" y="3765"/>
                  </a:moveTo>
                  <a:lnTo>
                    <a:pt x="12065" y="3765"/>
                  </a:lnTo>
                  <a:cubicBezTo>
                    <a:pt x="12100" y="3765"/>
                    <a:pt x="12129" y="3794"/>
                    <a:pt x="12129" y="3830"/>
                  </a:cubicBezTo>
                  <a:lnTo>
                    <a:pt x="12129" y="9407"/>
                  </a:lnTo>
                  <a:cubicBezTo>
                    <a:pt x="12129" y="9442"/>
                    <a:pt x="12157" y="9471"/>
                    <a:pt x="12192" y="9471"/>
                  </a:cubicBezTo>
                  <a:lnTo>
                    <a:pt x="17769" y="9471"/>
                  </a:lnTo>
                  <a:cubicBezTo>
                    <a:pt x="17804" y="9471"/>
                    <a:pt x="17833" y="9500"/>
                    <a:pt x="17833" y="9535"/>
                  </a:cubicBezTo>
                  <a:lnTo>
                    <a:pt x="17835" y="12067"/>
                  </a:lnTo>
                  <a:cubicBezTo>
                    <a:pt x="17835" y="12102"/>
                    <a:pt x="17806" y="12129"/>
                    <a:pt x="17770" y="12129"/>
                  </a:cubicBezTo>
                  <a:lnTo>
                    <a:pt x="12193" y="12129"/>
                  </a:lnTo>
                  <a:cubicBezTo>
                    <a:pt x="12158" y="12129"/>
                    <a:pt x="12129" y="12158"/>
                    <a:pt x="12129" y="12193"/>
                  </a:cubicBezTo>
                  <a:lnTo>
                    <a:pt x="12129" y="17770"/>
                  </a:lnTo>
                  <a:cubicBezTo>
                    <a:pt x="12129" y="17806"/>
                    <a:pt x="12100" y="17835"/>
                    <a:pt x="12065" y="17835"/>
                  </a:cubicBezTo>
                  <a:lnTo>
                    <a:pt x="9533" y="17835"/>
                  </a:lnTo>
                  <a:cubicBezTo>
                    <a:pt x="9498" y="17835"/>
                    <a:pt x="9471" y="17806"/>
                    <a:pt x="9471" y="17770"/>
                  </a:cubicBezTo>
                  <a:lnTo>
                    <a:pt x="9471" y="12193"/>
                  </a:lnTo>
                  <a:cubicBezTo>
                    <a:pt x="9471" y="12158"/>
                    <a:pt x="9442" y="12131"/>
                    <a:pt x="9407" y="12131"/>
                  </a:cubicBezTo>
                  <a:lnTo>
                    <a:pt x="3828" y="12131"/>
                  </a:lnTo>
                  <a:cubicBezTo>
                    <a:pt x="3793" y="12131"/>
                    <a:pt x="3765" y="12102"/>
                    <a:pt x="3765" y="12067"/>
                  </a:cubicBezTo>
                  <a:lnTo>
                    <a:pt x="3765" y="9535"/>
                  </a:lnTo>
                  <a:cubicBezTo>
                    <a:pt x="3765" y="9500"/>
                    <a:pt x="3793" y="9471"/>
                    <a:pt x="3828" y="9471"/>
                  </a:cubicBezTo>
                  <a:lnTo>
                    <a:pt x="9407" y="9471"/>
                  </a:lnTo>
                  <a:cubicBezTo>
                    <a:pt x="9442" y="9471"/>
                    <a:pt x="9469" y="9443"/>
                    <a:pt x="9469" y="9408"/>
                  </a:cubicBezTo>
                  <a:lnTo>
                    <a:pt x="9469" y="3830"/>
                  </a:lnTo>
                  <a:cubicBezTo>
                    <a:pt x="9469" y="3794"/>
                    <a:pt x="9498" y="3765"/>
                    <a:pt x="9533" y="3765"/>
                  </a:cubicBezTo>
                  <a:close/>
                </a:path>
              </a:pathLst>
            </a:cu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grpSp>
      <p:sp>
        <p:nvSpPr>
          <p:cNvPr id="113" name="Google Shape;113;g2aab1c41d2a_0_216"/>
          <p:cNvSpPr txBox="1"/>
          <p:nvPr/>
        </p:nvSpPr>
        <p:spPr>
          <a:xfrm>
            <a:off x="3447425" y="2765325"/>
            <a:ext cx="14472000" cy="6762000"/>
          </a:xfrm>
          <a:prstGeom prst="rect">
            <a:avLst/>
          </a:prstGeom>
          <a:noFill/>
          <a:ln>
            <a:noFill/>
          </a:ln>
        </p:spPr>
        <p:txBody>
          <a:bodyPr anchorCtr="0" anchor="ctr" bIns="38100" lIns="38100" spcFirstLastPara="1" rIns="38100" wrap="square" tIns="38100">
            <a:spAutoFit/>
          </a:bodyPr>
          <a:lstStyle/>
          <a:p>
            <a:pPr indent="-241236" lvl="1" marL="361950" rtl="0" algn="just">
              <a:lnSpc>
                <a:spcPct val="120005"/>
              </a:lnSpc>
              <a:spcBef>
                <a:spcPts val="0"/>
              </a:spcBef>
              <a:spcAft>
                <a:spcPts val="0"/>
              </a:spcAft>
              <a:buClr>
                <a:srgbClr val="002060"/>
              </a:buClr>
              <a:buSzPts val="3799"/>
              <a:buChar char="•"/>
            </a:pPr>
            <a:r>
              <a:rPr lang="en-US" sz="3799">
                <a:solidFill>
                  <a:srgbClr val="002060"/>
                </a:solidFill>
                <a:latin typeface="Lato"/>
                <a:ea typeface="Lato"/>
                <a:cs typeface="Lato"/>
                <a:sym typeface="Lato"/>
              </a:rPr>
              <a:t>Act as</a:t>
            </a:r>
            <a:r>
              <a:rPr lang="en-US" sz="3799">
                <a:solidFill>
                  <a:srgbClr val="FF644E"/>
                </a:solidFill>
                <a:latin typeface="Lato"/>
                <a:ea typeface="Lato"/>
                <a:cs typeface="Lato"/>
                <a:sym typeface="Lato"/>
              </a:rPr>
              <a:t> </a:t>
            </a:r>
            <a:r>
              <a:rPr b="1" lang="en-US" sz="3799">
                <a:solidFill>
                  <a:srgbClr val="F10079"/>
                </a:solidFill>
                <a:latin typeface="Lato"/>
                <a:ea typeface="Lato"/>
                <a:cs typeface="Lato"/>
                <a:sym typeface="Lato"/>
              </a:rPr>
              <a:t>Advocacy Champions/Smart Surfers</a:t>
            </a:r>
            <a:r>
              <a:rPr lang="en-US" sz="3799">
                <a:solidFill>
                  <a:srgbClr val="FF42A1"/>
                </a:solidFill>
                <a:latin typeface="Lato"/>
                <a:ea typeface="Lato"/>
                <a:cs typeface="Lato"/>
                <a:sym typeface="Lato"/>
              </a:rPr>
              <a:t> </a:t>
            </a:r>
            <a:endParaRPr sz="1300">
              <a:solidFill>
                <a:schemeClr val="dk1"/>
              </a:solidFill>
            </a:endParaRPr>
          </a:p>
          <a:p>
            <a:pPr indent="-241236" lvl="1" marL="361950" rtl="0" algn="just">
              <a:lnSpc>
                <a:spcPct val="120005"/>
              </a:lnSpc>
              <a:spcBef>
                <a:spcPts val="0"/>
              </a:spcBef>
              <a:spcAft>
                <a:spcPts val="0"/>
              </a:spcAft>
              <a:buClr>
                <a:srgbClr val="F10079"/>
              </a:buClr>
              <a:buSzPts val="3799"/>
              <a:buChar char="•"/>
            </a:pPr>
            <a:r>
              <a:rPr b="1" lang="en-US" sz="3799">
                <a:solidFill>
                  <a:srgbClr val="F10079"/>
                </a:solidFill>
                <a:latin typeface="Lato"/>
                <a:ea typeface="Lato"/>
                <a:cs typeface="Lato"/>
                <a:sym typeface="Lato"/>
              </a:rPr>
              <a:t>Connect</a:t>
            </a:r>
            <a:r>
              <a:rPr b="1" lang="en-US" sz="3799">
                <a:solidFill>
                  <a:srgbClr val="FF42A1"/>
                </a:solidFill>
                <a:latin typeface="Lato"/>
                <a:ea typeface="Lato"/>
                <a:cs typeface="Lato"/>
                <a:sym typeface="Lato"/>
              </a:rPr>
              <a:t> </a:t>
            </a:r>
            <a:r>
              <a:rPr lang="en-US" sz="3799">
                <a:solidFill>
                  <a:srgbClr val="002060"/>
                </a:solidFill>
                <a:latin typeface="Lato"/>
                <a:ea typeface="Lato"/>
                <a:cs typeface="Lato"/>
                <a:sym typeface="Lato"/>
              </a:rPr>
              <a:t>and build relationships with decision-makers with decision-makers </a:t>
            </a:r>
            <a:endParaRPr sz="1300">
              <a:solidFill>
                <a:schemeClr val="dk1"/>
              </a:solidFill>
            </a:endParaRPr>
          </a:p>
          <a:p>
            <a:pPr indent="-241236" lvl="1" marL="361950" rtl="0" algn="just">
              <a:lnSpc>
                <a:spcPct val="120005"/>
              </a:lnSpc>
              <a:spcBef>
                <a:spcPts val="0"/>
              </a:spcBef>
              <a:spcAft>
                <a:spcPts val="0"/>
              </a:spcAft>
              <a:buClr>
                <a:srgbClr val="F10079"/>
              </a:buClr>
              <a:buSzPts val="3799"/>
              <a:buChar char="•"/>
            </a:pPr>
            <a:r>
              <a:rPr b="1" lang="en-US" sz="3799">
                <a:solidFill>
                  <a:srgbClr val="F10079"/>
                </a:solidFill>
                <a:latin typeface="Lato"/>
                <a:ea typeface="Lato"/>
                <a:cs typeface="Lato"/>
                <a:sym typeface="Lato"/>
              </a:rPr>
              <a:t>Represent</a:t>
            </a:r>
            <a:r>
              <a:rPr lang="en-US" sz="3799">
                <a:solidFill>
                  <a:srgbClr val="002060"/>
                </a:solidFill>
                <a:latin typeface="Lato"/>
                <a:ea typeface="Lato"/>
                <a:cs typeface="Lato"/>
                <a:sym typeface="Lato"/>
              </a:rPr>
              <a:t> your MO and speak at national, regional, and global events</a:t>
            </a:r>
            <a:endParaRPr sz="1300">
              <a:solidFill>
                <a:schemeClr val="dk1"/>
              </a:solidFill>
            </a:endParaRPr>
          </a:p>
          <a:p>
            <a:pPr indent="-241236" lvl="1" marL="361950" rtl="0" algn="just">
              <a:lnSpc>
                <a:spcPct val="120005"/>
              </a:lnSpc>
              <a:spcBef>
                <a:spcPts val="0"/>
              </a:spcBef>
              <a:spcAft>
                <a:spcPts val="0"/>
              </a:spcAft>
              <a:buClr>
                <a:srgbClr val="002060"/>
              </a:buClr>
              <a:buSzPts val="3799"/>
              <a:buChar char="•"/>
            </a:pPr>
            <a:r>
              <a:rPr lang="en-US" sz="3799">
                <a:solidFill>
                  <a:srgbClr val="002060"/>
                </a:solidFill>
                <a:latin typeface="Lato"/>
                <a:ea typeface="Lato"/>
                <a:cs typeface="Lato"/>
                <a:sym typeface="Lato"/>
              </a:rPr>
              <a:t>Regularly </a:t>
            </a:r>
            <a:r>
              <a:rPr b="1" lang="en-US" sz="3799">
                <a:solidFill>
                  <a:srgbClr val="F10079"/>
                </a:solidFill>
                <a:latin typeface="Lato"/>
                <a:ea typeface="Lato"/>
                <a:cs typeface="Lato"/>
                <a:sym typeface="Lato"/>
              </a:rPr>
              <a:t>report</a:t>
            </a:r>
            <a:r>
              <a:rPr lang="en-US" sz="3799">
                <a:solidFill>
                  <a:srgbClr val="002060"/>
                </a:solidFill>
                <a:latin typeface="Lato"/>
                <a:ea typeface="Lato"/>
                <a:cs typeface="Lato"/>
                <a:sym typeface="Lato"/>
              </a:rPr>
              <a:t> the success of the campaign with the MO and WAGGGS.</a:t>
            </a:r>
            <a:endParaRPr sz="1300">
              <a:solidFill>
                <a:schemeClr val="dk1"/>
              </a:solidFill>
            </a:endParaRPr>
          </a:p>
          <a:p>
            <a:pPr indent="-241236" lvl="1" marL="361950" rtl="0" algn="just">
              <a:lnSpc>
                <a:spcPct val="120005"/>
              </a:lnSpc>
              <a:spcBef>
                <a:spcPts val="0"/>
              </a:spcBef>
              <a:spcAft>
                <a:spcPts val="0"/>
              </a:spcAft>
              <a:buClr>
                <a:srgbClr val="002060"/>
              </a:buClr>
              <a:buSzPts val="3799"/>
              <a:buChar char="•"/>
            </a:pPr>
            <a:r>
              <a:rPr lang="en-US" sz="3799">
                <a:solidFill>
                  <a:srgbClr val="002060"/>
                </a:solidFill>
                <a:latin typeface="Lato"/>
                <a:ea typeface="Lato"/>
                <a:cs typeface="Lato"/>
                <a:sym typeface="Lato"/>
              </a:rPr>
              <a:t>Write </a:t>
            </a:r>
            <a:r>
              <a:rPr b="1" lang="en-US" sz="3799">
                <a:solidFill>
                  <a:srgbClr val="F10079"/>
                </a:solidFill>
                <a:latin typeface="Lato"/>
                <a:ea typeface="Lato"/>
                <a:cs typeface="Lato"/>
                <a:sym typeface="Lato"/>
              </a:rPr>
              <a:t>blogs</a:t>
            </a:r>
            <a:r>
              <a:rPr lang="en-US" sz="3799">
                <a:solidFill>
                  <a:srgbClr val="002060"/>
                </a:solidFill>
                <a:latin typeface="Lato"/>
                <a:ea typeface="Lato"/>
                <a:cs typeface="Lato"/>
                <a:sym typeface="Lato"/>
              </a:rPr>
              <a:t>/make </a:t>
            </a:r>
            <a:r>
              <a:rPr b="1" lang="en-US" sz="3799">
                <a:solidFill>
                  <a:srgbClr val="F10079"/>
                </a:solidFill>
                <a:latin typeface="Lato"/>
                <a:ea typeface="Lato"/>
                <a:cs typeface="Lato"/>
                <a:sym typeface="Lato"/>
              </a:rPr>
              <a:t>video documentaries</a:t>
            </a:r>
            <a:r>
              <a:rPr lang="en-US" sz="3799">
                <a:solidFill>
                  <a:srgbClr val="002060"/>
                </a:solidFill>
                <a:latin typeface="Lato"/>
                <a:ea typeface="Lato"/>
                <a:cs typeface="Lato"/>
                <a:sym typeface="Lato"/>
              </a:rPr>
              <a:t> </a:t>
            </a:r>
            <a:endParaRPr sz="1300">
              <a:solidFill>
                <a:schemeClr val="dk1"/>
              </a:solidFill>
            </a:endParaRPr>
          </a:p>
          <a:p>
            <a:pPr indent="-241236" lvl="1" marL="361950" rtl="0" algn="just">
              <a:lnSpc>
                <a:spcPct val="120005"/>
              </a:lnSpc>
              <a:spcBef>
                <a:spcPts val="0"/>
              </a:spcBef>
              <a:spcAft>
                <a:spcPts val="0"/>
              </a:spcAft>
              <a:buClr>
                <a:srgbClr val="002060"/>
              </a:buClr>
              <a:buSzPts val="3799"/>
              <a:buChar char="•"/>
            </a:pPr>
            <a:r>
              <a:rPr lang="en-US" sz="3799">
                <a:solidFill>
                  <a:srgbClr val="002060"/>
                </a:solidFill>
                <a:latin typeface="Lato"/>
                <a:ea typeface="Lato"/>
                <a:cs typeface="Lato"/>
                <a:sym typeface="Lato"/>
              </a:rPr>
              <a:t>Act as an </a:t>
            </a:r>
            <a:r>
              <a:rPr b="1" lang="en-US" sz="3799">
                <a:solidFill>
                  <a:srgbClr val="F10079"/>
                </a:solidFill>
                <a:latin typeface="Lato"/>
                <a:ea typeface="Lato"/>
                <a:cs typeface="Lato"/>
                <a:sym typeface="Lato"/>
              </a:rPr>
              <a:t>“Advocacy Mentor”</a:t>
            </a:r>
            <a:endParaRPr sz="1300">
              <a:solidFill>
                <a:schemeClr val="dk1"/>
              </a:solidFill>
            </a:endParaRPr>
          </a:p>
          <a:p>
            <a:pPr indent="0" lvl="0" marL="0" marR="0" rtl="0" algn="l">
              <a:lnSpc>
                <a:spcPct val="100000"/>
              </a:lnSpc>
              <a:spcBef>
                <a:spcPts val="0"/>
              </a:spcBef>
              <a:spcAft>
                <a:spcPts val="0"/>
              </a:spcAft>
              <a:buClr>
                <a:srgbClr val="000000"/>
              </a:buClr>
              <a:buSzPts val="2600"/>
              <a:buFont typeface="Lato"/>
              <a:buNone/>
            </a:pPr>
            <a:r>
              <a:t/>
            </a:r>
            <a:endParaRPr sz="2400">
              <a:latin typeface="Lato"/>
              <a:ea typeface="Lato"/>
              <a:cs typeface="Lato"/>
              <a:sym typeface="Lato"/>
            </a:endParaRPr>
          </a:p>
        </p:txBody>
      </p:sp>
      <p:sp>
        <p:nvSpPr>
          <p:cNvPr id="114" name="Google Shape;114;g2aab1c41d2a_0_216"/>
          <p:cNvSpPr txBox="1"/>
          <p:nvPr/>
        </p:nvSpPr>
        <p:spPr>
          <a:xfrm>
            <a:off x="4664174" y="516200"/>
            <a:ext cx="10930500" cy="837000"/>
          </a:xfrm>
          <a:prstGeom prst="rect">
            <a:avLst/>
          </a:prstGeom>
          <a:noFill/>
          <a:ln>
            <a:noFill/>
          </a:ln>
        </p:spPr>
        <p:txBody>
          <a:bodyPr anchorCtr="0" anchor="ctr" bIns="38100" lIns="38100" spcFirstLastPara="1" rIns="38100" wrap="square" tIns="38100">
            <a:spAutoFit/>
          </a:bodyPr>
          <a:lstStyle/>
          <a:p>
            <a:pPr indent="0" lvl="0" marL="0" rtl="0" algn="ctr">
              <a:lnSpc>
                <a:spcPct val="140002"/>
              </a:lnSpc>
              <a:spcBef>
                <a:spcPts val="0"/>
              </a:spcBef>
              <a:spcAft>
                <a:spcPts val="0"/>
              </a:spcAft>
              <a:buClr>
                <a:schemeClr val="dk1"/>
              </a:buClr>
              <a:buFont typeface="Arial"/>
              <a:buNone/>
            </a:pPr>
            <a:r>
              <a:rPr b="1" lang="en-US" sz="4937">
                <a:solidFill>
                  <a:srgbClr val="383570"/>
                </a:solidFill>
              </a:rPr>
              <a:t>Why am I here?: My responsibilities</a:t>
            </a:r>
            <a:endParaRPr sz="9200">
              <a:solidFill>
                <a:srgbClr val="313C7F"/>
              </a:solidFill>
              <a:latin typeface="Lato Black"/>
              <a:ea typeface="Lato Black"/>
              <a:cs typeface="Lato Black"/>
              <a:sym typeface="Lato Black"/>
            </a:endParaRPr>
          </a:p>
        </p:txBody>
      </p:sp>
      <p:pic>
        <p:nvPicPr>
          <p:cNvPr descr="IMG_1213.PNG" id="115" name="Google Shape;115;g2aab1c41d2a_0_216"/>
          <p:cNvPicPr preferRelativeResize="0"/>
          <p:nvPr/>
        </p:nvPicPr>
        <p:blipFill rotWithShape="1">
          <a:blip r:embed="rId4">
            <a:alphaModFix/>
          </a:blip>
          <a:srcRect b="5264" l="11421" r="57226" t="2048"/>
          <a:stretch/>
        </p:blipFill>
        <p:spPr>
          <a:xfrm>
            <a:off x="-70991" y="4918902"/>
            <a:ext cx="3269318" cy="543681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4" name="Shape 494"/>
        <p:cNvGrpSpPr/>
        <p:nvPr/>
      </p:nvGrpSpPr>
      <p:grpSpPr>
        <a:xfrm>
          <a:off x="0" y="0"/>
          <a:ext cx="0" cy="0"/>
          <a:chOff x="0" y="0"/>
          <a:chExt cx="0" cy="0"/>
        </a:xfrm>
      </p:grpSpPr>
      <p:sp>
        <p:nvSpPr>
          <p:cNvPr id="495" name="Google Shape;495;g2aab1c41d2a_0_978"/>
          <p:cNvSpPr txBox="1"/>
          <p:nvPr/>
        </p:nvSpPr>
        <p:spPr>
          <a:xfrm>
            <a:off x="12220575" y="5991550"/>
            <a:ext cx="5807100" cy="1116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t/>
            </a:r>
            <a:endParaRPr b="1" sz="200">
              <a:solidFill>
                <a:srgbClr val="5E5E5E"/>
              </a:solidFill>
              <a:latin typeface="Arimo"/>
              <a:ea typeface="Arimo"/>
              <a:cs typeface="Arimo"/>
              <a:sym typeface="Arimo"/>
            </a:endParaRPr>
          </a:p>
        </p:txBody>
      </p:sp>
      <p:sp>
        <p:nvSpPr>
          <p:cNvPr id="496" name="Google Shape;496;g2aab1c41d2a_0_978"/>
          <p:cNvSpPr txBox="1"/>
          <p:nvPr/>
        </p:nvSpPr>
        <p:spPr>
          <a:xfrm>
            <a:off x="2802175" y="3576475"/>
            <a:ext cx="14140200" cy="5247600"/>
          </a:xfrm>
          <a:prstGeom prst="rect">
            <a:avLst/>
          </a:prstGeom>
          <a:noFill/>
          <a:ln>
            <a:noFill/>
          </a:ln>
        </p:spPr>
        <p:txBody>
          <a:bodyPr anchorCtr="0" anchor="t" bIns="91425" lIns="91425" spcFirstLastPara="1" rIns="91425" wrap="square" tIns="91425">
            <a:spAutoFit/>
          </a:bodyPr>
          <a:lstStyle/>
          <a:p>
            <a:pPr indent="-450786" lvl="1" marL="914400" rtl="0" algn="l">
              <a:lnSpc>
                <a:spcPct val="120005"/>
              </a:lnSpc>
              <a:spcBef>
                <a:spcPts val="0"/>
              </a:spcBef>
              <a:spcAft>
                <a:spcPts val="0"/>
              </a:spcAft>
              <a:buClr>
                <a:srgbClr val="002060"/>
              </a:buClr>
              <a:buSzPts val="3499"/>
              <a:buChar char="•"/>
            </a:pPr>
            <a:r>
              <a:rPr lang="en-US" sz="3499">
                <a:solidFill>
                  <a:srgbClr val="002060"/>
                </a:solidFill>
                <a:latin typeface="Lato"/>
                <a:ea typeface="Lato"/>
                <a:cs typeface="Lato"/>
                <a:sym typeface="Lato"/>
              </a:rPr>
              <a:t>Two-thirds (66%) of the girls and women surveyed have seen and received sexual or violent content that made them feel uncomfortable.</a:t>
            </a:r>
            <a:endParaRPr sz="900">
              <a:solidFill>
                <a:schemeClr val="dk1"/>
              </a:solidFill>
            </a:endParaRPr>
          </a:p>
          <a:p>
            <a:pPr indent="0" lvl="0" marL="361696" rtl="0" algn="l">
              <a:lnSpc>
                <a:spcPct val="120005"/>
              </a:lnSpc>
              <a:spcBef>
                <a:spcPts val="0"/>
              </a:spcBef>
              <a:spcAft>
                <a:spcPts val="0"/>
              </a:spcAft>
              <a:buNone/>
            </a:pPr>
            <a:r>
              <a:t/>
            </a:r>
            <a:endParaRPr sz="3499">
              <a:solidFill>
                <a:srgbClr val="002060"/>
              </a:solidFill>
              <a:latin typeface="Lato"/>
              <a:ea typeface="Lato"/>
              <a:cs typeface="Lato"/>
              <a:sym typeface="Lato"/>
            </a:endParaRPr>
          </a:p>
          <a:p>
            <a:pPr indent="-450786" lvl="1" marL="914400" rtl="0" algn="l">
              <a:lnSpc>
                <a:spcPct val="120005"/>
              </a:lnSpc>
              <a:spcBef>
                <a:spcPts val="0"/>
              </a:spcBef>
              <a:spcAft>
                <a:spcPts val="0"/>
              </a:spcAft>
              <a:buClr>
                <a:srgbClr val="002060"/>
              </a:buClr>
              <a:buSzPts val="3499"/>
              <a:buChar char="•"/>
            </a:pPr>
            <a:r>
              <a:rPr lang="en-US" sz="3499">
                <a:solidFill>
                  <a:srgbClr val="002060"/>
                </a:solidFill>
                <a:latin typeface="Lato"/>
                <a:ea typeface="Lato"/>
                <a:cs typeface="Lato"/>
                <a:sym typeface="Lato"/>
              </a:rPr>
              <a:t>42% of girls have since changed their behavior online due to this.</a:t>
            </a:r>
            <a:endParaRPr sz="900">
              <a:solidFill>
                <a:schemeClr val="dk1"/>
              </a:solidFill>
            </a:endParaRPr>
          </a:p>
          <a:p>
            <a:pPr indent="0" lvl="0" marL="180975" rtl="0" algn="l">
              <a:lnSpc>
                <a:spcPct val="120005"/>
              </a:lnSpc>
              <a:spcBef>
                <a:spcPts val="0"/>
              </a:spcBef>
              <a:spcAft>
                <a:spcPts val="0"/>
              </a:spcAft>
              <a:buNone/>
            </a:pPr>
            <a:r>
              <a:t/>
            </a:r>
            <a:endParaRPr sz="3499">
              <a:solidFill>
                <a:srgbClr val="002060"/>
              </a:solidFill>
              <a:latin typeface="Lato"/>
              <a:ea typeface="Lato"/>
              <a:cs typeface="Lato"/>
              <a:sym typeface="Lato"/>
            </a:endParaRPr>
          </a:p>
          <a:p>
            <a:pPr indent="-450786" lvl="1" marL="914400" rtl="0" algn="l">
              <a:lnSpc>
                <a:spcPct val="120005"/>
              </a:lnSpc>
              <a:spcBef>
                <a:spcPts val="0"/>
              </a:spcBef>
              <a:spcAft>
                <a:spcPts val="0"/>
              </a:spcAft>
              <a:buClr>
                <a:srgbClr val="002060"/>
              </a:buClr>
              <a:buSzPts val="3499"/>
              <a:buChar char="•"/>
            </a:pPr>
            <a:r>
              <a:rPr lang="en-US" sz="3499">
                <a:solidFill>
                  <a:srgbClr val="002060"/>
                </a:solidFill>
                <a:latin typeface="Lato"/>
                <a:ea typeface="Lato"/>
                <a:cs typeface="Lato"/>
                <a:sym typeface="Lato"/>
              </a:rPr>
              <a:t>Over 30% have felt negative about themselves due to other people’s comments on their own or other people’s content.</a:t>
            </a:r>
            <a:endParaRPr sz="2700">
              <a:solidFill>
                <a:srgbClr val="002060"/>
              </a:solidFill>
              <a:latin typeface="Lato"/>
              <a:ea typeface="Lato"/>
              <a:cs typeface="Lato"/>
              <a:sym typeface="Lato"/>
            </a:endParaRPr>
          </a:p>
        </p:txBody>
      </p:sp>
      <p:sp>
        <p:nvSpPr>
          <p:cNvPr id="497" name="Google Shape;497;g2aab1c41d2a_0_978"/>
          <p:cNvSpPr txBox="1"/>
          <p:nvPr/>
        </p:nvSpPr>
        <p:spPr>
          <a:xfrm>
            <a:off x="5161875" y="1825050"/>
            <a:ext cx="8904300" cy="12468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US" sz="6900">
                <a:solidFill>
                  <a:srgbClr val="313C7F"/>
                </a:solidFill>
              </a:rPr>
              <a:t>Facts from the Survey</a:t>
            </a:r>
            <a:endParaRPr sz="8300">
              <a:solidFill>
                <a:srgbClr val="313C7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1" name="Shape 501"/>
        <p:cNvGrpSpPr/>
        <p:nvPr/>
      </p:nvGrpSpPr>
      <p:grpSpPr>
        <a:xfrm>
          <a:off x="0" y="0"/>
          <a:ext cx="0" cy="0"/>
          <a:chOff x="0" y="0"/>
          <a:chExt cx="0" cy="0"/>
        </a:xfrm>
      </p:grpSpPr>
      <p:sp>
        <p:nvSpPr>
          <p:cNvPr id="502" name="Google Shape;502;g2aab1c41d2a_0_984"/>
          <p:cNvSpPr txBox="1"/>
          <p:nvPr/>
        </p:nvSpPr>
        <p:spPr>
          <a:xfrm>
            <a:off x="12220575" y="5991550"/>
            <a:ext cx="5807100" cy="1116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t/>
            </a:r>
            <a:endParaRPr b="1" sz="200">
              <a:solidFill>
                <a:srgbClr val="5E5E5E"/>
              </a:solidFill>
              <a:latin typeface="Arimo"/>
              <a:ea typeface="Arimo"/>
              <a:cs typeface="Arimo"/>
              <a:sym typeface="Arimo"/>
            </a:endParaRPr>
          </a:p>
        </p:txBody>
      </p:sp>
      <p:sp>
        <p:nvSpPr>
          <p:cNvPr id="503" name="Google Shape;503;g2aab1c41d2a_0_984"/>
          <p:cNvSpPr txBox="1"/>
          <p:nvPr/>
        </p:nvSpPr>
        <p:spPr>
          <a:xfrm>
            <a:off x="2839050" y="4516675"/>
            <a:ext cx="14140200" cy="2842800"/>
          </a:xfrm>
          <a:prstGeom prst="rect">
            <a:avLst/>
          </a:prstGeom>
          <a:noFill/>
          <a:ln>
            <a:noFill/>
          </a:ln>
        </p:spPr>
        <p:txBody>
          <a:bodyPr anchorCtr="0" anchor="t" bIns="91425" lIns="91425" spcFirstLastPara="1" rIns="91425" wrap="square" tIns="91425">
            <a:spAutoFit/>
          </a:bodyPr>
          <a:lstStyle/>
          <a:p>
            <a:pPr indent="-450786" lvl="1" marL="914400" rtl="0" algn="l">
              <a:lnSpc>
                <a:spcPct val="131142"/>
              </a:lnSpc>
              <a:spcBef>
                <a:spcPts val="0"/>
              </a:spcBef>
              <a:spcAft>
                <a:spcPts val="0"/>
              </a:spcAft>
              <a:buClr>
                <a:srgbClr val="002060"/>
              </a:buClr>
              <a:buSzPts val="3499"/>
              <a:buChar char="•"/>
            </a:pPr>
            <a:r>
              <a:rPr lang="en-US" sz="3500">
                <a:solidFill>
                  <a:srgbClr val="383570"/>
                </a:solidFill>
                <a:latin typeface="Lato"/>
                <a:ea typeface="Lato"/>
                <a:cs typeface="Lato"/>
                <a:sym typeface="Lato"/>
              </a:rPr>
              <a:t>“We call on governments to create a clear legal framework to address online violence against women and girls. Specifically, adopt a comprehensive definition of technology-facilitated violence against women and girls.”</a:t>
            </a:r>
            <a:endParaRPr sz="3499">
              <a:solidFill>
                <a:srgbClr val="002060"/>
              </a:solidFill>
              <a:latin typeface="Lato"/>
              <a:ea typeface="Lato"/>
              <a:cs typeface="Lato"/>
              <a:sym typeface="Lato"/>
            </a:endParaRPr>
          </a:p>
        </p:txBody>
      </p:sp>
      <p:sp>
        <p:nvSpPr>
          <p:cNvPr id="504" name="Google Shape;504;g2aab1c41d2a_0_984"/>
          <p:cNvSpPr txBox="1"/>
          <p:nvPr/>
        </p:nvSpPr>
        <p:spPr>
          <a:xfrm>
            <a:off x="5161875" y="1825050"/>
            <a:ext cx="8904300" cy="12930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lang="en-US" sz="7200">
                <a:solidFill>
                  <a:srgbClr val="313C7F"/>
                </a:solidFill>
              </a:rPr>
              <a:t>Call to Action</a:t>
            </a:r>
            <a:endParaRPr sz="6900">
              <a:solidFill>
                <a:srgbClr val="313C7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8" name="Shape 508"/>
        <p:cNvGrpSpPr/>
        <p:nvPr/>
      </p:nvGrpSpPr>
      <p:grpSpPr>
        <a:xfrm>
          <a:off x="0" y="0"/>
          <a:ext cx="0" cy="0"/>
          <a:chOff x="0" y="0"/>
          <a:chExt cx="0" cy="0"/>
        </a:xfrm>
      </p:grpSpPr>
      <p:sp>
        <p:nvSpPr>
          <p:cNvPr id="509" name="Google Shape;509;g2aab1c41d2a_0_990"/>
          <p:cNvSpPr txBox="1"/>
          <p:nvPr/>
        </p:nvSpPr>
        <p:spPr>
          <a:xfrm>
            <a:off x="12220575" y="5991550"/>
            <a:ext cx="5807100" cy="1116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t/>
            </a:r>
            <a:endParaRPr b="1" sz="200">
              <a:solidFill>
                <a:srgbClr val="5E5E5E"/>
              </a:solidFill>
              <a:latin typeface="Arimo"/>
              <a:ea typeface="Arimo"/>
              <a:cs typeface="Arimo"/>
              <a:sym typeface="Arimo"/>
            </a:endParaRPr>
          </a:p>
        </p:txBody>
      </p:sp>
      <p:sp>
        <p:nvSpPr>
          <p:cNvPr id="510" name="Google Shape;510;g2aab1c41d2a_0_990"/>
          <p:cNvSpPr txBox="1"/>
          <p:nvPr/>
        </p:nvSpPr>
        <p:spPr>
          <a:xfrm>
            <a:off x="2839050" y="4516675"/>
            <a:ext cx="14140200" cy="2225100"/>
          </a:xfrm>
          <a:prstGeom prst="rect">
            <a:avLst/>
          </a:prstGeom>
          <a:noFill/>
          <a:ln>
            <a:noFill/>
          </a:ln>
        </p:spPr>
        <p:txBody>
          <a:bodyPr anchorCtr="0" anchor="t" bIns="91425" lIns="91425" spcFirstLastPara="1" rIns="91425" wrap="square" tIns="91425">
            <a:spAutoFit/>
          </a:bodyPr>
          <a:lstStyle/>
          <a:p>
            <a:pPr indent="-450786" lvl="1" marL="914400" rtl="0" algn="just">
              <a:lnSpc>
                <a:spcPct val="120005"/>
              </a:lnSpc>
              <a:spcBef>
                <a:spcPts val="0"/>
              </a:spcBef>
              <a:spcAft>
                <a:spcPts val="0"/>
              </a:spcAft>
              <a:buClr>
                <a:srgbClr val="313C7F"/>
              </a:buClr>
              <a:buSzPts val="3499"/>
              <a:buChar char="•"/>
            </a:pPr>
            <a:r>
              <a:rPr b="1" lang="en-US" sz="3899">
                <a:solidFill>
                  <a:srgbClr val="313C7F"/>
                </a:solidFill>
                <a:latin typeface="Lato"/>
                <a:ea typeface="Lato"/>
                <a:cs typeface="Lato"/>
                <a:sym typeface="Lato"/>
              </a:rPr>
              <a:t>Priority Theme: Innovation and technological change, and education in the digital age for achieving gender equality and the empowerment of all women and girls</a:t>
            </a:r>
            <a:endParaRPr sz="3500">
              <a:solidFill>
                <a:srgbClr val="313C7F"/>
              </a:solidFill>
              <a:latin typeface="Lato"/>
              <a:ea typeface="Lato"/>
              <a:cs typeface="Lato"/>
              <a:sym typeface="Lato"/>
            </a:endParaRPr>
          </a:p>
        </p:txBody>
      </p:sp>
      <p:sp>
        <p:nvSpPr>
          <p:cNvPr id="511" name="Google Shape;511;g2aab1c41d2a_0_990"/>
          <p:cNvSpPr txBox="1"/>
          <p:nvPr/>
        </p:nvSpPr>
        <p:spPr>
          <a:xfrm>
            <a:off x="5161875" y="1825050"/>
            <a:ext cx="8904300" cy="1662300"/>
          </a:xfrm>
          <a:prstGeom prst="rect">
            <a:avLst/>
          </a:prstGeom>
          <a:noFill/>
          <a:ln>
            <a:noFill/>
          </a:ln>
        </p:spPr>
        <p:txBody>
          <a:bodyPr anchorCtr="0" anchor="t" bIns="91425" lIns="91425" spcFirstLastPara="1" rIns="91425" wrap="square" tIns="91425">
            <a:spAutoFit/>
          </a:bodyPr>
          <a:lstStyle/>
          <a:p>
            <a:pPr indent="0" lvl="0" marL="0" rtl="0" algn="ctr">
              <a:lnSpc>
                <a:spcPct val="140625"/>
              </a:lnSpc>
              <a:spcBef>
                <a:spcPts val="0"/>
              </a:spcBef>
              <a:spcAft>
                <a:spcPts val="0"/>
              </a:spcAft>
              <a:buNone/>
            </a:pPr>
            <a:r>
              <a:rPr lang="en-US" sz="9600">
                <a:solidFill>
                  <a:srgbClr val="313C7F"/>
                </a:solidFill>
              </a:rPr>
              <a:t>CSW67</a:t>
            </a:r>
            <a:endParaRPr sz="7200">
              <a:solidFill>
                <a:srgbClr val="313C7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5" name="Shape 515"/>
        <p:cNvGrpSpPr/>
        <p:nvPr/>
      </p:nvGrpSpPr>
      <p:grpSpPr>
        <a:xfrm>
          <a:off x="0" y="0"/>
          <a:ext cx="0" cy="0"/>
          <a:chOff x="0" y="0"/>
          <a:chExt cx="0" cy="0"/>
        </a:xfrm>
      </p:grpSpPr>
      <p:sp>
        <p:nvSpPr>
          <p:cNvPr id="516" name="Google Shape;516;g2aab1c41d2a_0_996"/>
          <p:cNvSpPr txBox="1"/>
          <p:nvPr/>
        </p:nvSpPr>
        <p:spPr>
          <a:xfrm>
            <a:off x="12220575" y="5991550"/>
            <a:ext cx="5807100" cy="1116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t/>
            </a:r>
            <a:endParaRPr b="1" sz="200">
              <a:solidFill>
                <a:srgbClr val="5E5E5E"/>
              </a:solidFill>
              <a:latin typeface="Arimo"/>
              <a:ea typeface="Arimo"/>
              <a:cs typeface="Arimo"/>
              <a:sym typeface="Arimo"/>
            </a:endParaRPr>
          </a:p>
        </p:txBody>
      </p:sp>
      <p:sp>
        <p:nvSpPr>
          <p:cNvPr id="517" name="Google Shape;517;g2aab1c41d2a_0_996"/>
          <p:cNvSpPr txBox="1"/>
          <p:nvPr/>
        </p:nvSpPr>
        <p:spPr>
          <a:xfrm>
            <a:off x="2931225" y="3429000"/>
            <a:ext cx="14140200" cy="4666500"/>
          </a:xfrm>
          <a:prstGeom prst="rect">
            <a:avLst/>
          </a:prstGeom>
          <a:noFill/>
          <a:ln>
            <a:noFill/>
          </a:ln>
        </p:spPr>
        <p:txBody>
          <a:bodyPr anchorCtr="0" anchor="t" bIns="91425" lIns="91425" spcFirstLastPara="1" rIns="91425" wrap="square" tIns="91425">
            <a:spAutoFit/>
          </a:bodyPr>
          <a:lstStyle/>
          <a:p>
            <a:pPr indent="-482536" lvl="1" marL="914400" rtl="0" algn="just">
              <a:lnSpc>
                <a:spcPct val="120000"/>
              </a:lnSpc>
              <a:spcBef>
                <a:spcPts val="0"/>
              </a:spcBef>
              <a:spcAft>
                <a:spcPts val="0"/>
              </a:spcAft>
              <a:buClr>
                <a:srgbClr val="313C7F"/>
              </a:buClr>
              <a:buSzPts val="3999"/>
              <a:buChar char="•"/>
            </a:pPr>
            <a:r>
              <a:rPr b="1" lang="en-US" sz="3200">
                <a:solidFill>
                  <a:srgbClr val="313C7F"/>
                </a:solidFill>
                <a:latin typeface="Lato"/>
                <a:ea typeface="Lato"/>
                <a:cs typeface="Lato"/>
                <a:sym typeface="Lato"/>
              </a:rPr>
              <a:t>In 2022, it is estimated that </a:t>
            </a:r>
            <a:r>
              <a:rPr b="1" lang="en-US" sz="3200">
                <a:solidFill>
                  <a:srgbClr val="F10079"/>
                </a:solidFill>
                <a:latin typeface="Lato"/>
                <a:ea typeface="Lato"/>
                <a:cs typeface="Lato"/>
                <a:sym typeface="Lato"/>
              </a:rPr>
              <a:t>63%</a:t>
            </a:r>
            <a:r>
              <a:rPr b="1" lang="en-US" sz="3200">
                <a:solidFill>
                  <a:srgbClr val="313C7F"/>
                </a:solidFill>
                <a:latin typeface="Lato"/>
                <a:ea typeface="Lato"/>
                <a:cs typeface="Lato"/>
                <a:sym typeface="Lato"/>
              </a:rPr>
              <a:t> of women across the globe were using the Internet, compared to </a:t>
            </a:r>
            <a:r>
              <a:rPr b="1" lang="en-US" sz="3200">
                <a:solidFill>
                  <a:srgbClr val="F10079"/>
                </a:solidFill>
                <a:highlight>
                  <a:schemeClr val="lt1"/>
                </a:highlight>
                <a:latin typeface="Lato"/>
                <a:ea typeface="Lato"/>
                <a:cs typeface="Lato"/>
                <a:sym typeface="Lato"/>
              </a:rPr>
              <a:t>69%</a:t>
            </a:r>
            <a:r>
              <a:rPr b="1" lang="en-US" sz="3200">
                <a:solidFill>
                  <a:srgbClr val="313C7F"/>
                </a:solidFill>
                <a:latin typeface="Lato"/>
                <a:ea typeface="Lato"/>
                <a:cs typeface="Lato"/>
                <a:sym typeface="Lato"/>
              </a:rPr>
              <a:t> of men.</a:t>
            </a:r>
            <a:endParaRPr b="1" sz="3200">
              <a:solidFill>
                <a:srgbClr val="313C7F"/>
              </a:solidFill>
              <a:latin typeface="Lato"/>
              <a:ea typeface="Lato"/>
              <a:cs typeface="Lato"/>
              <a:sym typeface="Lato"/>
            </a:endParaRPr>
          </a:p>
          <a:p>
            <a:pPr indent="-482536" lvl="1" marL="914400" rtl="0" algn="just">
              <a:lnSpc>
                <a:spcPct val="120000"/>
              </a:lnSpc>
              <a:spcBef>
                <a:spcPts val="0"/>
              </a:spcBef>
              <a:spcAft>
                <a:spcPts val="0"/>
              </a:spcAft>
              <a:buClr>
                <a:srgbClr val="313C7F"/>
              </a:buClr>
              <a:buSzPts val="3999"/>
              <a:buChar char="•"/>
            </a:pPr>
            <a:r>
              <a:rPr b="1" lang="en-US" sz="3200">
                <a:solidFill>
                  <a:srgbClr val="313C7F"/>
                </a:solidFill>
                <a:latin typeface="Lato"/>
                <a:ea typeface="Lato"/>
                <a:cs typeface="Lato"/>
                <a:sym typeface="Lato"/>
              </a:rPr>
              <a:t>While this rate decreases to </a:t>
            </a:r>
            <a:r>
              <a:rPr b="1" lang="en-US" sz="3200">
                <a:solidFill>
                  <a:srgbClr val="F10079"/>
                </a:solidFill>
                <a:latin typeface="Lato"/>
                <a:ea typeface="Lato"/>
                <a:cs typeface="Lato"/>
                <a:sym typeface="Lato"/>
              </a:rPr>
              <a:t>30%</a:t>
            </a:r>
            <a:r>
              <a:rPr b="1" lang="en-US" sz="3200">
                <a:solidFill>
                  <a:srgbClr val="313C7F"/>
                </a:solidFill>
                <a:latin typeface="Lato"/>
                <a:ea typeface="Lato"/>
                <a:cs typeface="Lato"/>
                <a:sym typeface="Lato"/>
              </a:rPr>
              <a:t> in many developing countries and closer to </a:t>
            </a:r>
            <a:r>
              <a:rPr b="1" lang="en-US" sz="3200">
                <a:solidFill>
                  <a:srgbClr val="F10079"/>
                </a:solidFill>
                <a:highlight>
                  <a:schemeClr val="lt1"/>
                </a:highlight>
                <a:latin typeface="Lato"/>
                <a:ea typeface="Lato"/>
                <a:cs typeface="Lato"/>
                <a:sym typeface="Lato"/>
              </a:rPr>
              <a:t>20%</a:t>
            </a:r>
            <a:r>
              <a:rPr b="1" lang="en-US" sz="3200">
                <a:solidFill>
                  <a:srgbClr val="313C7F"/>
                </a:solidFill>
                <a:latin typeface="Lato"/>
                <a:ea typeface="Lato"/>
                <a:cs typeface="Lato"/>
                <a:sym typeface="Lato"/>
              </a:rPr>
              <a:t> in Least Developed Countries (LDCs). </a:t>
            </a:r>
            <a:endParaRPr b="1" sz="1900">
              <a:solidFill>
                <a:srgbClr val="313C7F"/>
              </a:solidFill>
            </a:endParaRPr>
          </a:p>
          <a:p>
            <a:pPr indent="-482536" lvl="1" marL="914400" rtl="0" algn="just">
              <a:lnSpc>
                <a:spcPct val="120000"/>
              </a:lnSpc>
              <a:spcBef>
                <a:spcPts val="0"/>
              </a:spcBef>
              <a:spcAft>
                <a:spcPts val="0"/>
              </a:spcAft>
              <a:buClr>
                <a:srgbClr val="313C7F"/>
              </a:buClr>
              <a:buSzPts val="3999"/>
              <a:buChar char="•"/>
            </a:pPr>
            <a:r>
              <a:rPr b="1" lang="en-US" sz="3200">
                <a:solidFill>
                  <a:srgbClr val="313C7F"/>
                </a:solidFill>
                <a:latin typeface="Lato"/>
                <a:ea typeface="Lato"/>
                <a:cs typeface="Lato"/>
                <a:sym typeface="Lato"/>
              </a:rPr>
              <a:t>Over </a:t>
            </a:r>
            <a:r>
              <a:rPr b="1" lang="en-US" sz="3200">
                <a:solidFill>
                  <a:srgbClr val="F10079"/>
                </a:solidFill>
                <a:latin typeface="Lato"/>
                <a:ea typeface="Lato"/>
                <a:cs typeface="Lato"/>
                <a:sym typeface="Lato"/>
              </a:rPr>
              <a:t>40% </a:t>
            </a:r>
            <a:r>
              <a:rPr b="1" lang="en-US" sz="3200">
                <a:solidFill>
                  <a:srgbClr val="313C7F"/>
                </a:solidFill>
                <a:latin typeface="Lato"/>
                <a:ea typeface="Lato"/>
                <a:cs typeface="Lato"/>
                <a:sym typeface="Lato"/>
              </a:rPr>
              <a:t>of countries studied had no meaningful policies or programs to expand women’s access to the Internet.  </a:t>
            </a:r>
            <a:endParaRPr b="1" sz="3200">
              <a:solidFill>
                <a:srgbClr val="313C7F"/>
              </a:solidFill>
              <a:latin typeface="Lato"/>
              <a:ea typeface="Lato"/>
              <a:cs typeface="Lato"/>
              <a:sym typeface="Lato"/>
            </a:endParaRPr>
          </a:p>
          <a:p>
            <a:pPr indent="0" lvl="0" marL="914400" rtl="0" algn="just">
              <a:lnSpc>
                <a:spcPct val="120000"/>
              </a:lnSpc>
              <a:spcBef>
                <a:spcPts val="0"/>
              </a:spcBef>
              <a:spcAft>
                <a:spcPts val="0"/>
              </a:spcAft>
              <a:buNone/>
            </a:pPr>
            <a:r>
              <a:rPr b="1" lang="en-US" sz="3200">
                <a:solidFill>
                  <a:srgbClr val="313C7F"/>
                </a:solidFill>
                <a:latin typeface="Lato"/>
                <a:ea typeface="Lato"/>
                <a:cs typeface="Lato"/>
                <a:sym typeface="Lato"/>
              </a:rPr>
              <a:t>- Alliance for Affordable Internet (A4AI)’s Affordability Report</a:t>
            </a:r>
            <a:r>
              <a:rPr b="1" lang="en-US" sz="3200">
                <a:solidFill>
                  <a:srgbClr val="002060"/>
                </a:solidFill>
                <a:latin typeface="Lato"/>
                <a:ea typeface="Lato"/>
                <a:cs typeface="Lato"/>
                <a:sym typeface="Lato"/>
              </a:rPr>
              <a:t>.</a:t>
            </a:r>
            <a:endParaRPr b="1" sz="4399">
              <a:solidFill>
                <a:srgbClr val="313C7F"/>
              </a:solidFill>
              <a:latin typeface="Lato"/>
              <a:ea typeface="Lato"/>
              <a:cs typeface="Lato"/>
              <a:sym typeface="Lato"/>
            </a:endParaRPr>
          </a:p>
        </p:txBody>
      </p:sp>
      <p:sp>
        <p:nvSpPr>
          <p:cNvPr id="518" name="Google Shape;518;g2aab1c41d2a_0_996"/>
          <p:cNvSpPr txBox="1"/>
          <p:nvPr/>
        </p:nvSpPr>
        <p:spPr>
          <a:xfrm>
            <a:off x="5309350" y="1585375"/>
            <a:ext cx="11098200" cy="10158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b="1" lang="en-US" sz="5400">
                <a:solidFill>
                  <a:srgbClr val="313C7F"/>
                </a:solidFill>
              </a:rPr>
              <a:t>CSW67: Expert Group Meeting</a:t>
            </a:r>
            <a:endParaRPr b="1" sz="9000">
              <a:solidFill>
                <a:srgbClr val="313C7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2" name="Shape 522"/>
        <p:cNvGrpSpPr/>
        <p:nvPr/>
      </p:nvGrpSpPr>
      <p:grpSpPr>
        <a:xfrm>
          <a:off x="0" y="0"/>
          <a:ext cx="0" cy="0"/>
          <a:chOff x="0" y="0"/>
          <a:chExt cx="0" cy="0"/>
        </a:xfrm>
      </p:grpSpPr>
      <p:sp>
        <p:nvSpPr>
          <p:cNvPr id="523" name="Google Shape;523;g2aab1c41d2a_0_1002"/>
          <p:cNvSpPr txBox="1"/>
          <p:nvPr/>
        </p:nvSpPr>
        <p:spPr>
          <a:xfrm>
            <a:off x="12220575" y="5991550"/>
            <a:ext cx="5807100" cy="1116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t/>
            </a:r>
            <a:endParaRPr b="1" sz="200">
              <a:solidFill>
                <a:srgbClr val="5E5E5E"/>
              </a:solidFill>
              <a:latin typeface="Arimo"/>
              <a:ea typeface="Arimo"/>
              <a:cs typeface="Arimo"/>
              <a:sym typeface="Arimo"/>
            </a:endParaRPr>
          </a:p>
        </p:txBody>
      </p:sp>
      <p:sp>
        <p:nvSpPr>
          <p:cNvPr id="524" name="Google Shape;524;g2aab1c41d2a_0_1002"/>
          <p:cNvSpPr txBox="1"/>
          <p:nvPr/>
        </p:nvSpPr>
        <p:spPr>
          <a:xfrm>
            <a:off x="2691575" y="3429000"/>
            <a:ext cx="13826400" cy="6661800"/>
          </a:xfrm>
          <a:prstGeom prst="rect">
            <a:avLst/>
          </a:prstGeom>
          <a:noFill/>
          <a:ln>
            <a:noFill/>
          </a:ln>
        </p:spPr>
        <p:txBody>
          <a:bodyPr anchorCtr="0" anchor="t" bIns="91425" lIns="91425" spcFirstLastPara="1" rIns="91425" wrap="square" tIns="91425">
            <a:spAutoFit/>
          </a:bodyPr>
          <a:lstStyle/>
          <a:p>
            <a:pPr indent="-257175" lvl="1" marL="366473" rtl="0" algn="just">
              <a:lnSpc>
                <a:spcPct val="120000"/>
              </a:lnSpc>
              <a:spcBef>
                <a:spcPts val="0"/>
              </a:spcBef>
              <a:spcAft>
                <a:spcPts val="0"/>
              </a:spcAft>
              <a:buClr>
                <a:srgbClr val="313C7F"/>
              </a:buClr>
              <a:buSzPts val="4050"/>
              <a:buChar char="•"/>
            </a:pPr>
            <a:r>
              <a:rPr b="1" lang="en-US" sz="4050">
                <a:solidFill>
                  <a:srgbClr val="313C7F"/>
                </a:solidFill>
                <a:latin typeface="Lato"/>
                <a:ea typeface="Lato"/>
                <a:cs typeface="Lato"/>
                <a:sym typeface="Lato"/>
              </a:rPr>
              <a:t> </a:t>
            </a:r>
            <a:r>
              <a:rPr b="1" lang="en-US" sz="4050">
                <a:solidFill>
                  <a:srgbClr val="313C7F"/>
                </a:solidFill>
                <a:latin typeface="Lato"/>
                <a:ea typeface="Lato"/>
                <a:cs typeface="Lato"/>
                <a:sym typeface="Lato"/>
              </a:rPr>
              <a:t>OGBV</a:t>
            </a:r>
            <a:r>
              <a:rPr lang="en-US" sz="4050">
                <a:solidFill>
                  <a:srgbClr val="313C7F"/>
                </a:solidFill>
                <a:latin typeface="Lato"/>
                <a:ea typeface="Lato"/>
                <a:cs typeface="Lato"/>
                <a:sym typeface="Lato"/>
              </a:rPr>
              <a:t> can be understood as “any act of gender-based violence against women that is committed, assisted or aggravated in part or fully by the use of ICT, such as mobile phones, the Internet, social media platforms or email, against a woman because she is a woman, or which affects women disproportionately.” </a:t>
            </a:r>
            <a:endParaRPr>
              <a:solidFill>
                <a:srgbClr val="313C7F"/>
              </a:solidFill>
            </a:endParaRPr>
          </a:p>
          <a:p>
            <a:pPr indent="-183236" lvl="1" marL="366473" rtl="0" algn="just">
              <a:lnSpc>
                <a:spcPct val="120000"/>
              </a:lnSpc>
              <a:spcBef>
                <a:spcPts val="0"/>
              </a:spcBef>
              <a:spcAft>
                <a:spcPts val="0"/>
              </a:spcAft>
              <a:buClr>
                <a:schemeClr val="dk1"/>
              </a:buClr>
              <a:buFont typeface="Arial"/>
              <a:buNone/>
            </a:pPr>
            <a:r>
              <a:t/>
            </a:r>
            <a:endParaRPr sz="4050">
              <a:solidFill>
                <a:srgbClr val="313C7F"/>
              </a:solidFill>
              <a:latin typeface="Lato"/>
              <a:ea typeface="Lato"/>
              <a:cs typeface="Lato"/>
              <a:sym typeface="Lato"/>
            </a:endParaRPr>
          </a:p>
          <a:p>
            <a:pPr indent="-257175" lvl="1" marL="366473" rtl="0" algn="just">
              <a:lnSpc>
                <a:spcPct val="120000"/>
              </a:lnSpc>
              <a:spcBef>
                <a:spcPts val="0"/>
              </a:spcBef>
              <a:spcAft>
                <a:spcPts val="0"/>
              </a:spcAft>
              <a:buClr>
                <a:srgbClr val="313C7F"/>
              </a:buClr>
              <a:buSzPts val="4050"/>
              <a:buChar char="•"/>
            </a:pPr>
            <a:r>
              <a:rPr lang="en-US" sz="4050">
                <a:solidFill>
                  <a:srgbClr val="313C7F"/>
                </a:solidFill>
                <a:latin typeface="Lato"/>
                <a:ea typeface="Lato"/>
                <a:cs typeface="Lato"/>
                <a:sym typeface="Lato"/>
              </a:rPr>
              <a:t> Source:- A/HRC/38/47, para 23</a:t>
            </a:r>
            <a:endParaRPr>
              <a:solidFill>
                <a:srgbClr val="313C7F"/>
              </a:solidFill>
            </a:endParaRPr>
          </a:p>
          <a:p>
            <a:pPr indent="0" lvl="0" marL="914400" rtl="0" algn="just">
              <a:lnSpc>
                <a:spcPct val="120000"/>
              </a:lnSpc>
              <a:spcBef>
                <a:spcPts val="0"/>
              </a:spcBef>
              <a:spcAft>
                <a:spcPts val="0"/>
              </a:spcAft>
              <a:buNone/>
            </a:pPr>
            <a:r>
              <a:t/>
            </a:r>
            <a:endParaRPr b="1" sz="3200">
              <a:solidFill>
                <a:srgbClr val="313C7F"/>
              </a:solidFill>
              <a:latin typeface="Lato"/>
              <a:ea typeface="Lato"/>
              <a:cs typeface="Lato"/>
              <a:sym typeface="Lato"/>
            </a:endParaRPr>
          </a:p>
        </p:txBody>
      </p:sp>
      <p:sp>
        <p:nvSpPr>
          <p:cNvPr id="525" name="Google Shape;525;g2aab1c41d2a_0_1002"/>
          <p:cNvSpPr txBox="1"/>
          <p:nvPr/>
        </p:nvSpPr>
        <p:spPr>
          <a:xfrm>
            <a:off x="4258600" y="1585375"/>
            <a:ext cx="12407100" cy="9543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b="1" lang="en-US" sz="5000">
                <a:solidFill>
                  <a:srgbClr val="313C7F"/>
                </a:solidFill>
              </a:rPr>
              <a:t>Online gender-based violence (OGBV)</a:t>
            </a:r>
            <a:endParaRPr b="1" sz="4400">
              <a:solidFill>
                <a:srgbClr val="313C7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9" name="Shape 529"/>
        <p:cNvGrpSpPr/>
        <p:nvPr/>
      </p:nvGrpSpPr>
      <p:grpSpPr>
        <a:xfrm>
          <a:off x="0" y="0"/>
          <a:ext cx="0" cy="0"/>
          <a:chOff x="0" y="0"/>
          <a:chExt cx="0" cy="0"/>
        </a:xfrm>
      </p:grpSpPr>
      <p:sp>
        <p:nvSpPr>
          <p:cNvPr id="530" name="Google Shape;530;g2aab1c41d2a_0_1008"/>
          <p:cNvSpPr txBox="1"/>
          <p:nvPr/>
        </p:nvSpPr>
        <p:spPr>
          <a:xfrm>
            <a:off x="8213775" y="2019300"/>
            <a:ext cx="8636100" cy="5863200"/>
          </a:xfrm>
          <a:prstGeom prst="rect">
            <a:avLst/>
          </a:prstGeom>
          <a:solidFill>
            <a:srgbClr val="ED7D31"/>
          </a:solidFill>
          <a:ln>
            <a:noFill/>
          </a:ln>
        </p:spPr>
        <p:txBody>
          <a:bodyPr anchorCtr="0" anchor="ctr" bIns="38100" lIns="38100" spcFirstLastPara="1" rIns="38100" wrap="square" tIns="38100">
            <a:spAutoFit/>
          </a:bodyPr>
          <a:lstStyle/>
          <a:p>
            <a:pPr indent="0" lvl="0" marL="0" rtl="0" algn="ctr">
              <a:lnSpc>
                <a:spcPct val="120005"/>
              </a:lnSpc>
              <a:spcBef>
                <a:spcPts val="0"/>
              </a:spcBef>
              <a:spcAft>
                <a:spcPts val="0"/>
              </a:spcAft>
              <a:buClr>
                <a:schemeClr val="dk1"/>
              </a:buClr>
              <a:buFont typeface="Arial"/>
              <a:buNone/>
            </a:pPr>
            <a:r>
              <a:rPr b="1" lang="en-US" sz="3999">
                <a:solidFill>
                  <a:srgbClr val="0A1C53"/>
                </a:solidFill>
                <a:latin typeface="Lato"/>
                <a:ea typeface="Lato"/>
                <a:cs typeface="Lato"/>
                <a:sym typeface="Lato"/>
              </a:rPr>
              <a:t>Break-out Room Question:</a:t>
            </a:r>
            <a:endParaRPr>
              <a:solidFill>
                <a:schemeClr val="dk1"/>
              </a:solidFill>
            </a:endParaRPr>
          </a:p>
          <a:p>
            <a:pPr indent="0" lvl="0" marL="0" rtl="0" algn="ctr">
              <a:lnSpc>
                <a:spcPct val="120005"/>
              </a:lnSpc>
              <a:spcBef>
                <a:spcPts val="0"/>
              </a:spcBef>
              <a:spcAft>
                <a:spcPts val="0"/>
              </a:spcAft>
              <a:buClr>
                <a:schemeClr val="dk1"/>
              </a:buClr>
              <a:buFont typeface="Arial"/>
              <a:buNone/>
            </a:pPr>
            <a:r>
              <a:t/>
            </a:r>
            <a:endParaRPr b="1" sz="3999">
              <a:solidFill>
                <a:srgbClr val="0A1C53"/>
              </a:solidFill>
              <a:latin typeface="Lato"/>
              <a:ea typeface="Lato"/>
              <a:cs typeface="Lato"/>
              <a:sym typeface="Lato"/>
            </a:endParaRPr>
          </a:p>
          <a:p>
            <a:pPr indent="0" lvl="0" marL="0" rtl="0" algn="ctr">
              <a:lnSpc>
                <a:spcPct val="120005"/>
              </a:lnSpc>
              <a:spcBef>
                <a:spcPts val="0"/>
              </a:spcBef>
              <a:spcAft>
                <a:spcPts val="0"/>
              </a:spcAft>
              <a:buClr>
                <a:schemeClr val="dk1"/>
              </a:buClr>
              <a:buFont typeface="Arial"/>
              <a:buNone/>
            </a:pPr>
            <a:r>
              <a:t/>
            </a:r>
            <a:endParaRPr b="1" sz="3999">
              <a:solidFill>
                <a:srgbClr val="0A1C53"/>
              </a:solidFill>
              <a:latin typeface="Lato"/>
              <a:ea typeface="Lato"/>
              <a:cs typeface="Lato"/>
              <a:sym typeface="Lato"/>
            </a:endParaRPr>
          </a:p>
          <a:p>
            <a:pPr indent="-253936" lvl="1" marL="361950" rtl="0" algn="ctr">
              <a:lnSpc>
                <a:spcPct val="120005"/>
              </a:lnSpc>
              <a:spcBef>
                <a:spcPts val="0"/>
              </a:spcBef>
              <a:spcAft>
                <a:spcPts val="0"/>
              </a:spcAft>
              <a:buClr>
                <a:schemeClr val="lt1"/>
              </a:buClr>
              <a:buSzPts val="3999"/>
              <a:buChar char="•"/>
            </a:pPr>
            <a:r>
              <a:rPr lang="en-US" sz="3999">
                <a:solidFill>
                  <a:schemeClr val="lt1"/>
                </a:solidFill>
                <a:latin typeface="Lato"/>
                <a:ea typeface="Lato"/>
                <a:cs typeface="Lato"/>
                <a:sym typeface="Lato"/>
              </a:rPr>
              <a:t>What kinds of issues have you faced or seen in the digital world? If so, can you share your experiences?</a:t>
            </a:r>
            <a:endParaRPr sz="3999">
              <a:solidFill>
                <a:schemeClr val="lt1"/>
              </a:solidFill>
              <a:latin typeface="Lato"/>
              <a:ea typeface="Lato"/>
              <a:cs typeface="Lato"/>
              <a:sym typeface="Lato"/>
            </a:endParaRPr>
          </a:p>
          <a:p>
            <a:pPr indent="0" lvl="0" marL="914400" rtl="0" algn="ctr">
              <a:lnSpc>
                <a:spcPct val="120005"/>
              </a:lnSpc>
              <a:spcBef>
                <a:spcPts val="0"/>
              </a:spcBef>
              <a:spcAft>
                <a:spcPts val="0"/>
              </a:spcAft>
              <a:buNone/>
            </a:pPr>
            <a:r>
              <a:t/>
            </a:r>
            <a:endParaRPr sz="3999">
              <a:solidFill>
                <a:schemeClr val="lt1"/>
              </a:solidFill>
              <a:latin typeface="Lato"/>
              <a:ea typeface="Lato"/>
              <a:cs typeface="Lato"/>
              <a:sym typeface="Lato"/>
            </a:endParaRPr>
          </a:p>
          <a:p>
            <a:pPr indent="0" lvl="0" marL="914400" rtl="0" algn="ctr">
              <a:lnSpc>
                <a:spcPct val="120005"/>
              </a:lnSpc>
              <a:spcBef>
                <a:spcPts val="0"/>
              </a:spcBef>
              <a:spcAft>
                <a:spcPts val="0"/>
              </a:spcAft>
              <a:buNone/>
            </a:pPr>
            <a:r>
              <a:t/>
            </a:r>
            <a:endParaRPr sz="3999">
              <a:solidFill>
                <a:schemeClr val="lt1"/>
              </a:solidFill>
              <a:latin typeface="Lato"/>
              <a:ea typeface="Lato"/>
              <a:cs typeface="Lato"/>
              <a:sym typeface="Lat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4" name="Shape 534"/>
        <p:cNvGrpSpPr/>
        <p:nvPr/>
      </p:nvGrpSpPr>
      <p:grpSpPr>
        <a:xfrm>
          <a:off x="0" y="0"/>
          <a:ext cx="0" cy="0"/>
          <a:chOff x="0" y="0"/>
          <a:chExt cx="0" cy="0"/>
        </a:xfrm>
      </p:grpSpPr>
      <p:sp>
        <p:nvSpPr>
          <p:cNvPr id="535" name="Google Shape;535;g2aab1c41d2a_0_1079"/>
          <p:cNvSpPr txBox="1"/>
          <p:nvPr/>
        </p:nvSpPr>
        <p:spPr>
          <a:xfrm>
            <a:off x="12220575" y="5991550"/>
            <a:ext cx="5807100" cy="1116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t/>
            </a:r>
            <a:endParaRPr b="1" sz="200">
              <a:solidFill>
                <a:srgbClr val="5E5E5E"/>
              </a:solidFill>
              <a:latin typeface="Arimo"/>
              <a:ea typeface="Arimo"/>
              <a:cs typeface="Arimo"/>
              <a:sym typeface="Arimo"/>
            </a:endParaRPr>
          </a:p>
        </p:txBody>
      </p:sp>
      <p:sp>
        <p:nvSpPr>
          <p:cNvPr id="536" name="Google Shape;536;g2aab1c41d2a_0_1079"/>
          <p:cNvSpPr txBox="1"/>
          <p:nvPr/>
        </p:nvSpPr>
        <p:spPr>
          <a:xfrm>
            <a:off x="2774525" y="3525550"/>
            <a:ext cx="12407100" cy="36387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b="1" lang="en-US" sz="6600">
                <a:solidFill>
                  <a:srgbClr val="313C7F"/>
                </a:solidFill>
              </a:rPr>
              <a:t>Unlocked Global Opportunities for Smart Surfers</a:t>
            </a:r>
            <a:endParaRPr b="1" sz="5000">
              <a:solidFill>
                <a:srgbClr val="313C7F"/>
              </a:solidFill>
            </a:endParaRPr>
          </a:p>
        </p:txBody>
      </p:sp>
      <p:sp>
        <p:nvSpPr>
          <p:cNvPr id="537" name="Google Shape;537;g2aab1c41d2a_0_1079"/>
          <p:cNvSpPr/>
          <p:nvPr/>
        </p:nvSpPr>
        <p:spPr>
          <a:xfrm>
            <a:off x="14058100" y="3226202"/>
            <a:ext cx="3605104" cy="3397893"/>
          </a:xfrm>
          <a:custGeom>
            <a:rect b="b" l="l" r="r" t="t"/>
            <a:pathLst>
              <a:path extrusionOk="0" h="4470912" w="4108381">
                <a:moveTo>
                  <a:pt x="0" y="0"/>
                </a:moveTo>
                <a:lnTo>
                  <a:pt x="4108380" y="0"/>
                </a:lnTo>
                <a:lnTo>
                  <a:pt x="4108380" y="4470912"/>
                </a:lnTo>
                <a:lnTo>
                  <a:pt x="0" y="4470912"/>
                </a:lnTo>
                <a:lnTo>
                  <a:pt x="0" y="0"/>
                </a:lnTo>
                <a:close/>
              </a:path>
            </a:pathLst>
          </a:custGeom>
          <a:blipFill rotWithShape="1">
            <a:blip r:embed="rId4">
              <a:alphaModFix/>
            </a:blip>
            <a:stretch>
              <a:fillRect b="-108347" l="-163360" r="-182212" t="-21987"/>
            </a:stretch>
          </a:blipFill>
          <a:ln>
            <a:noFill/>
          </a:ln>
        </p:spPr>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1" name="Shape 541"/>
        <p:cNvGrpSpPr/>
        <p:nvPr/>
      </p:nvGrpSpPr>
      <p:grpSpPr>
        <a:xfrm>
          <a:off x="0" y="0"/>
          <a:ext cx="0" cy="0"/>
          <a:chOff x="0" y="0"/>
          <a:chExt cx="0" cy="0"/>
        </a:xfrm>
      </p:grpSpPr>
      <p:sp>
        <p:nvSpPr>
          <p:cNvPr id="542" name="Google Shape;542;g2aab1c41d2a_0_1086"/>
          <p:cNvSpPr txBox="1"/>
          <p:nvPr/>
        </p:nvSpPr>
        <p:spPr>
          <a:xfrm>
            <a:off x="12220575" y="5991550"/>
            <a:ext cx="5807100" cy="1116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t/>
            </a:r>
            <a:endParaRPr b="1" sz="200">
              <a:solidFill>
                <a:srgbClr val="5E5E5E"/>
              </a:solidFill>
              <a:latin typeface="Arimo"/>
              <a:ea typeface="Arimo"/>
              <a:cs typeface="Arimo"/>
              <a:sym typeface="Arimo"/>
            </a:endParaRPr>
          </a:p>
        </p:txBody>
      </p:sp>
      <p:sp>
        <p:nvSpPr>
          <p:cNvPr id="543" name="Google Shape;543;g2aab1c41d2a_0_1086"/>
          <p:cNvSpPr txBox="1"/>
          <p:nvPr/>
        </p:nvSpPr>
        <p:spPr>
          <a:xfrm>
            <a:off x="2258325" y="3820525"/>
            <a:ext cx="12407100" cy="6076800"/>
          </a:xfrm>
          <a:prstGeom prst="rect">
            <a:avLst/>
          </a:prstGeom>
          <a:noFill/>
          <a:ln>
            <a:noFill/>
          </a:ln>
        </p:spPr>
        <p:txBody>
          <a:bodyPr anchorCtr="0" anchor="t" bIns="91425" lIns="91425" spcFirstLastPara="1" rIns="91425" wrap="square" tIns="91425">
            <a:spAutoFit/>
          </a:bodyPr>
          <a:lstStyle/>
          <a:p>
            <a:pPr indent="-209550" lvl="1" marL="298608" rtl="0" algn="just">
              <a:lnSpc>
                <a:spcPct val="120000"/>
              </a:lnSpc>
              <a:spcBef>
                <a:spcPts val="0"/>
              </a:spcBef>
              <a:spcAft>
                <a:spcPts val="0"/>
              </a:spcAft>
              <a:buClr>
                <a:srgbClr val="002060"/>
              </a:buClr>
              <a:buSzPts val="3300"/>
              <a:buChar char="•"/>
            </a:pPr>
            <a:r>
              <a:rPr b="1" lang="en-US" sz="3300">
                <a:solidFill>
                  <a:srgbClr val="002060"/>
                </a:solidFill>
                <a:latin typeface="Lato"/>
                <a:ea typeface="Lato"/>
                <a:cs typeface="Lato"/>
                <a:sym typeface="Lato"/>
              </a:rPr>
              <a:t>Celebrated on the </a:t>
            </a:r>
            <a:r>
              <a:rPr b="1" lang="en-US" sz="3300">
                <a:solidFill>
                  <a:srgbClr val="F10079"/>
                </a:solidFill>
                <a:latin typeface="Lato"/>
                <a:ea typeface="Lato"/>
                <a:cs typeface="Lato"/>
                <a:sym typeface="Lato"/>
              </a:rPr>
              <a:t>7th of February</a:t>
            </a:r>
            <a:r>
              <a:rPr b="1" lang="en-US" sz="3300">
                <a:solidFill>
                  <a:srgbClr val="002060"/>
                </a:solidFill>
                <a:latin typeface="Lato"/>
                <a:ea typeface="Lato"/>
                <a:cs typeface="Lato"/>
                <a:sym typeface="Lato"/>
              </a:rPr>
              <a:t> each year.</a:t>
            </a:r>
            <a:endParaRPr>
              <a:solidFill>
                <a:schemeClr val="dk1"/>
              </a:solidFill>
            </a:endParaRPr>
          </a:p>
          <a:p>
            <a:pPr indent="-149303" lvl="1" marL="298608" rtl="0" algn="just">
              <a:lnSpc>
                <a:spcPct val="120000"/>
              </a:lnSpc>
              <a:spcBef>
                <a:spcPts val="0"/>
              </a:spcBef>
              <a:spcAft>
                <a:spcPts val="0"/>
              </a:spcAft>
              <a:buClr>
                <a:schemeClr val="dk1"/>
              </a:buClr>
              <a:buFont typeface="Arial"/>
              <a:buNone/>
            </a:pPr>
            <a:r>
              <a:t/>
            </a:r>
            <a:endParaRPr b="1" sz="3300">
              <a:solidFill>
                <a:srgbClr val="002060"/>
              </a:solidFill>
              <a:latin typeface="Lato"/>
              <a:ea typeface="Lato"/>
              <a:cs typeface="Lato"/>
              <a:sym typeface="Lato"/>
            </a:endParaRPr>
          </a:p>
          <a:p>
            <a:pPr indent="-209550" lvl="1" marL="298608" rtl="0" algn="just">
              <a:lnSpc>
                <a:spcPct val="120000"/>
              </a:lnSpc>
              <a:spcBef>
                <a:spcPts val="0"/>
              </a:spcBef>
              <a:spcAft>
                <a:spcPts val="0"/>
              </a:spcAft>
              <a:buClr>
                <a:srgbClr val="002060"/>
              </a:buClr>
              <a:buSzPts val="3300"/>
              <a:buChar char="•"/>
            </a:pPr>
            <a:r>
              <a:rPr b="1" lang="en-US" sz="3300">
                <a:solidFill>
                  <a:srgbClr val="002060"/>
                </a:solidFill>
                <a:latin typeface="Lato"/>
                <a:ea typeface="Lato"/>
                <a:cs typeface="Lato"/>
                <a:sym typeface="Lato"/>
              </a:rPr>
              <a:t>Worldwide </a:t>
            </a:r>
            <a:r>
              <a:rPr b="1" lang="en-US" sz="3300">
                <a:solidFill>
                  <a:srgbClr val="F10079"/>
                </a:solidFill>
                <a:latin typeface="Lato"/>
                <a:ea typeface="Lato"/>
                <a:cs typeface="Lato"/>
                <a:sym typeface="Lato"/>
              </a:rPr>
              <a:t>annual campaign </a:t>
            </a:r>
            <a:r>
              <a:rPr b="1" lang="en-US" sz="3300">
                <a:solidFill>
                  <a:srgbClr val="002060"/>
                </a:solidFill>
                <a:latin typeface="Lato"/>
                <a:ea typeface="Lato"/>
                <a:cs typeface="Lato"/>
                <a:sym typeface="Lato"/>
              </a:rPr>
              <a:t>promoting a safe digital environment for children and young people. </a:t>
            </a:r>
            <a:endParaRPr>
              <a:solidFill>
                <a:schemeClr val="dk1"/>
              </a:solidFill>
            </a:endParaRPr>
          </a:p>
          <a:p>
            <a:pPr indent="-149303" lvl="1" marL="298608" rtl="0" algn="just">
              <a:lnSpc>
                <a:spcPct val="120000"/>
              </a:lnSpc>
              <a:spcBef>
                <a:spcPts val="0"/>
              </a:spcBef>
              <a:spcAft>
                <a:spcPts val="0"/>
              </a:spcAft>
              <a:buClr>
                <a:schemeClr val="dk1"/>
              </a:buClr>
              <a:buFont typeface="Arial"/>
              <a:buNone/>
            </a:pPr>
            <a:r>
              <a:t/>
            </a:r>
            <a:endParaRPr b="1" sz="3300">
              <a:solidFill>
                <a:srgbClr val="002060"/>
              </a:solidFill>
              <a:latin typeface="Lato"/>
              <a:ea typeface="Lato"/>
              <a:cs typeface="Lato"/>
              <a:sym typeface="Lato"/>
            </a:endParaRPr>
          </a:p>
          <a:p>
            <a:pPr indent="-209550" lvl="1" marL="298608" rtl="0" algn="just">
              <a:lnSpc>
                <a:spcPct val="120000"/>
              </a:lnSpc>
              <a:spcBef>
                <a:spcPts val="0"/>
              </a:spcBef>
              <a:spcAft>
                <a:spcPts val="0"/>
              </a:spcAft>
              <a:buClr>
                <a:srgbClr val="002060"/>
              </a:buClr>
              <a:buSzPts val="3300"/>
              <a:buChar char="•"/>
            </a:pPr>
            <a:r>
              <a:rPr b="1" lang="en-US" sz="3300">
                <a:solidFill>
                  <a:srgbClr val="002060"/>
                </a:solidFill>
                <a:latin typeface="Lato"/>
                <a:ea typeface="Lato"/>
                <a:cs typeface="Lato"/>
                <a:sym typeface="Lato"/>
              </a:rPr>
              <a:t>Next year marks the </a:t>
            </a:r>
            <a:r>
              <a:rPr b="1" lang="en-US" sz="3300">
                <a:solidFill>
                  <a:srgbClr val="F10079"/>
                </a:solidFill>
                <a:latin typeface="Lato"/>
                <a:ea typeface="Lato"/>
                <a:cs typeface="Lato"/>
                <a:sym typeface="Lato"/>
              </a:rPr>
              <a:t>20th</a:t>
            </a:r>
            <a:r>
              <a:rPr b="1" lang="en-US" sz="3300">
                <a:solidFill>
                  <a:srgbClr val="002060"/>
                </a:solidFill>
                <a:latin typeface="Lato"/>
                <a:ea typeface="Lato"/>
                <a:cs typeface="Lato"/>
                <a:sym typeface="Lato"/>
              </a:rPr>
              <a:t> anniversary of Safer Internet Day.</a:t>
            </a:r>
            <a:endParaRPr>
              <a:solidFill>
                <a:schemeClr val="dk1"/>
              </a:solidFill>
            </a:endParaRPr>
          </a:p>
          <a:p>
            <a:pPr indent="0" lvl="0" marL="0" rtl="0" algn="just">
              <a:lnSpc>
                <a:spcPct val="120000"/>
              </a:lnSpc>
              <a:spcBef>
                <a:spcPts val="0"/>
              </a:spcBef>
              <a:spcAft>
                <a:spcPts val="0"/>
              </a:spcAft>
              <a:buNone/>
            </a:pPr>
            <a:r>
              <a:t/>
            </a:r>
            <a:endParaRPr b="1" sz="3300">
              <a:solidFill>
                <a:srgbClr val="002060"/>
              </a:solidFill>
              <a:latin typeface="Lato"/>
              <a:ea typeface="Lato"/>
              <a:cs typeface="Lato"/>
              <a:sym typeface="Lato"/>
            </a:endParaRPr>
          </a:p>
          <a:p>
            <a:pPr indent="-209550" lvl="1" marL="298608" rtl="0" algn="just">
              <a:lnSpc>
                <a:spcPct val="120000"/>
              </a:lnSpc>
              <a:spcBef>
                <a:spcPts val="0"/>
              </a:spcBef>
              <a:spcAft>
                <a:spcPts val="0"/>
              </a:spcAft>
              <a:buClr>
                <a:srgbClr val="002060"/>
              </a:buClr>
              <a:buSzPts val="3300"/>
              <a:buChar char="•"/>
            </a:pPr>
            <a:r>
              <a:rPr b="1" lang="en-US" sz="3300">
                <a:solidFill>
                  <a:srgbClr val="002060"/>
                </a:solidFill>
                <a:latin typeface="Lato"/>
                <a:ea typeface="Lato"/>
                <a:cs typeface="Lato"/>
                <a:sym typeface="Lato"/>
              </a:rPr>
              <a:t>Connect via </a:t>
            </a:r>
            <a:r>
              <a:rPr b="1" lang="en-US" sz="3300" u="sng">
                <a:solidFill>
                  <a:srgbClr val="F10079"/>
                </a:solidFill>
                <a:latin typeface="Lato"/>
                <a:ea typeface="Lato"/>
                <a:cs typeface="Lato"/>
                <a:sym typeface="Lato"/>
                <a:hlinkClick r:id="rId4">
                  <a:extLst>
                    <a:ext uri="{A12FA001-AC4F-418D-AE19-62706E023703}">
                      <ahyp:hlinkClr val="tx"/>
                    </a:ext>
                  </a:extLst>
                </a:hlinkClick>
              </a:rPr>
              <a:t>Website</a:t>
            </a:r>
            <a:r>
              <a:rPr b="1" lang="en-US" sz="3300">
                <a:solidFill>
                  <a:srgbClr val="F10079"/>
                </a:solidFill>
                <a:latin typeface="Lato"/>
                <a:ea typeface="Lato"/>
                <a:cs typeface="Lato"/>
                <a:sym typeface="Lato"/>
              </a:rPr>
              <a:t>, </a:t>
            </a:r>
            <a:r>
              <a:rPr b="1" lang="en-US" sz="3300" u="sng">
                <a:solidFill>
                  <a:srgbClr val="F10079"/>
                </a:solidFill>
                <a:latin typeface="Lato"/>
                <a:ea typeface="Lato"/>
                <a:cs typeface="Lato"/>
                <a:sym typeface="Lato"/>
                <a:hlinkClick r:id="rId5">
                  <a:extLst>
                    <a:ext uri="{A12FA001-AC4F-418D-AE19-62706E023703}">
                      <ahyp:hlinkClr val="tx"/>
                    </a:ext>
                  </a:extLst>
                </a:hlinkClick>
              </a:rPr>
              <a:t>Facebook</a:t>
            </a:r>
            <a:endParaRPr>
              <a:solidFill>
                <a:schemeClr val="dk1"/>
              </a:solidFill>
            </a:endParaRPr>
          </a:p>
          <a:p>
            <a:pPr indent="0" lvl="0" marL="0" rtl="0" algn="ctr">
              <a:lnSpc>
                <a:spcPct val="120000"/>
              </a:lnSpc>
              <a:spcBef>
                <a:spcPts val="0"/>
              </a:spcBef>
              <a:spcAft>
                <a:spcPts val="0"/>
              </a:spcAft>
              <a:buNone/>
            </a:pPr>
            <a:r>
              <a:t/>
            </a:r>
            <a:endParaRPr b="1" sz="6600">
              <a:solidFill>
                <a:srgbClr val="313C7F"/>
              </a:solidFill>
            </a:endParaRPr>
          </a:p>
        </p:txBody>
      </p:sp>
      <p:sp>
        <p:nvSpPr>
          <p:cNvPr id="544" name="Google Shape;544;g2aab1c41d2a_0_1086"/>
          <p:cNvSpPr/>
          <p:nvPr/>
        </p:nvSpPr>
        <p:spPr>
          <a:xfrm>
            <a:off x="14058100" y="3226202"/>
            <a:ext cx="3605104" cy="3397893"/>
          </a:xfrm>
          <a:custGeom>
            <a:rect b="b" l="l" r="r" t="t"/>
            <a:pathLst>
              <a:path extrusionOk="0" h="4470912" w="4108381">
                <a:moveTo>
                  <a:pt x="0" y="0"/>
                </a:moveTo>
                <a:lnTo>
                  <a:pt x="4108380" y="0"/>
                </a:lnTo>
                <a:lnTo>
                  <a:pt x="4108380" y="4470912"/>
                </a:lnTo>
                <a:lnTo>
                  <a:pt x="0" y="4470912"/>
                </a:lnTo>
                <a:lnTo>
                  <a:pt x="0" y="0"/>
                </a:lnTo>
                <a:close/>
              </a:path>
            </a:pathLst>
          </a:custGeom>
          <a:blipFill rotWithShape="1">
            <a:blip r:embed="rId6">
              <a:alphaModFix/>
            </a:blip>
            <a:stretch>
              <a:fillRect b="-108347" l="-163360" r="-182212" t="-21987"/>
            </a:stretch>
          </a:blipFill>
          <a:ln>
            <a:noFill/>
          </a:ln>
        </p:spPr>
      </p:sp>
      <p:sp>
        <p:nvSpPr>
          <p:cNvPr id="545" name="Google Shape;545;g2aab1c41d2a_0_1086"/>
          <p:cNvSpPr txBox="1"/>
          <p:nvPr/>
        </p:nvSpPr>
        <p:spPr>
          <a:xfrm>
            <a:off x="4184875" y="1767725"/>
            <a:ext cx="7927200" cy="11082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b="1" lang="en-US" sz="6000">
                <a:solidFill>
                  <a:srgbClr val="313C7F"/>
                </a:solidFill>
              </a:rPr>
              <a:t>Safer Internet Day </a:t>
            </a:r>
            <a:endParaRPr b="1">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47"/>
          <p:cNvSpPr txBox="1"/>
          <p:nvPr/>
        </p:nvSpPr>
        <p:spPr>
          <a:xfrm>
            <a:off x="7000639" y="1106920"/>
            <a:ext cx="8814331" cy="1771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1250" u="none" cap="none" strike="noStrike">
                <a:solidFill>
                  <a:srgbClr val="313C7F"/>
                </a:solidFill>
                <a:latin typeface="Arial"/>
                <a:ea typeface="Arial"/>
                <a:cs typeface="Arial"/>
                <a:sym typeface="Arial"/>
              </a:rPr>
              <a:t>My Pledge</a:t>
            </a:r>
            <a:endParaRPr/>
          </a:p>
        </p:txBody>
      </p:sp>
      <p:sp>
        <p:nvSpPr>
          <p:cNvPr id="551" name="Google Shape;551;p47"/>
          <p:cNvSpPr txBox="1"/>
          <p:nvPr/>
        </p:nvSpPr>
        <p:spPr>
          <a:xfrm>
            <a:off x="6191652" y="3943467"/>
            <a:ext cx="11135852" cy="4625340"/>
          </a:xfrm>
          <a:prstGeom prst="rect">
            <a:avLst/>
          </a:prstGeom>
          <a:noFill/>
          <a:ln>
            <a:noFill/>
          </a:ln>
        </p:spPr>
        <p:txBody>
          <a:bodyPr anchorCtr="0" anchor="t" bIns="0" lIns="0" spcFirstLastPara="1" rIns="0" wrap="square" tIns="0">
            <a:spAutoFit/>
          </a:bodyPr>
          <a:lstStyle/>
          <a:p>
            <a:pPr indent="0" lvl="0" marL="0" marR="0" rtl="0" algn="ctr">
              <a:lnSpc>
                <a:spcPct val="137977"/>
              </a:lnSpc>
              <a:spcBef>
                <a:spcPts val="0"/>
              </a:spcBef>
              <a:spcAft>
                <a:spcPts val="0"/>
              </a:spcAft>
              <a:buNone/>
            </a:pPr>
            <a:r>
              <a:rPr b="0" i="0" lang="en-US" sz="4500" u="none" cap="none" strike="noStrike">
                <a:solidFill>
                  <a:srgbClr val="3D3A81"/>
                </a:solidFill>
                <a:latin typeface="Lato"/>
                <a:ea typeface="Lato"/>
                <a:cs typeface="Lato"/>
                <a:sym typeface="Lato"/>
              </a:rPr>
              <a:t>"I promise to do my best to be true to myself, to develop an advocacy project plan and implement them in my local, regional, national area, to work with my team and to always keep in mind the brave space rules."</a:t>
            </a:r>
            <a:endParaRPr/>
          </a:p>
          <a:p>
            <a:pPr indent="0" lvl="0" marL="0" marR="0" rtl="0" algn="l">
              <a:lnSpc>
                <a:spcPct val="120000"/>
              </a:lnSpc>
              <a:spcBef>
                <a:spcPts val="0"/>
              </a:spcBef>
              <a:spcAft>
                <a:spcPts val="0"/>
              </a:spcAft>
              <a:buNone/>
            </a:pPr>
            <a:r>
              <a:t/>
            </a:r>
            <a:endParaRPr b="0" i="0" sz="4500" u="none" cap="none" strike="noStrike">
              <a:solidFill>
                <a:srgbClr val="3D3A81"/>
              </a:solidFill>
              <a:latin typeface="Lato"/>
              <a:ea typeface="Lato"/>
              <a:cs typeface="Lato"/>
              <a:sym typeface="Lato"/>
            </a:endParaRPr>
          </a:p>
        </p:txBody>
      </p:sp>
      <p:sp>
        <p:nvSpPr>
          <p:cNvPr id="552" name="Google Shape;552;p47"/>
          <p:cNvSpPr/>
          <p:nvPr/>
        </p:nvSpPr>
        <p:spPr>
          <a:xfrm>
            <a:off x="143338" y="2112272"/>
            <a:ext cx="6370922" cy="9041024"/>
          </a:xfrm>
          <a:custGeom>
            <a:rect b="b" l="l" r="r" t="t"/>
            <a:pathLst>
              <a:path extrusionOk="0" h="9041024" w="6370922">
                <a:moveTo>
                  <a:pt x="0" y="0"/>
                </a:moveTo>
                <a:lnTo>
                  <a:pt x="6370922" y="0"/>
                </a:lnTo>
                <a:lnTo>
                  <a:pt x="6370922" y="9041024"/>
                </a:lnTo>
                <a:lnTo>
                  <a:pt x="0" y="9041024"/>
                </a:lnTo>
                <a:lnTo>
                  <a:pt x="0" y="0"/>
                </a:lnTo>
                <a:close/>
              </a:path>
            </a:pathLst>
          </a:custGeom>
          <a:blipFill rotWithShape="1">
            <a:blip r:embed="rId3">
              <a:alphaModFix/>
            </a:blip>
            <a:stretch>
              <a:fillRect b="-80067" l="-252769" r="-327595" t="-89611"/>
            </a:stretch>
          </a:blipFill>
          <a:ln>
            <a:noFill/>
          </a:ln>
        </p:spPr>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48"/>
          <p:cNvSpPr/>
          <p:nvPr/>
        </p:nvSpPr>
        <p:spPr>
          <a:xfrm>
            <a:off x="6268074" y="1825126"/>
            <a:ext cx="5686308" cy="8172610"/>
          </a:xfrm>
          <a:custGeom>
            <a:rect b="b" l="l" r="r" t="t"/>
            <a:pathLst>
              <a:path extrusionOk="0" h="7463571" w="5228789">
                <a:moveTo>
                  <a:pt x="0" y="0"/>
                </a:moveTo>
                <a:lnTo>
                  <a:pt x="5228789" y="0"/>
                </a:lnTo>
                <a:lnTo>
                  <a:pt x="5228789" y="7463571"/>
                </a:lnTo>
                <a:lnTo>
                  <a:pt x="0" y="7463571"/>
                </a:lnTo>
                <a:lnTo>
                  <a:pt x="0" y="0"/>
                </a:lnTo>
                <a:close/>
              </a:path>
            </a:pathLst>
          </a:custGeom>
          <a:blipFill rotWithShape="1">
            <a:blip r:embed="rId3">
              <a:alphaModFix/>
            </a:blip>
            <a:stretch>
              <a:fillRect b="0" l="0" r="0" t="0"/>
            </a:stretch>
          </a:blipFill>
          <a:ln>
            <a:noFill/>
          </a:ln>
        </p:spPr>
      </p:sp>
      <p:sp>
        <p:nvSpPr>
          <p:cNvPr id="562" name="Google Shape;562;p48"/>
          <p:cNvSpPr txBox="1"/>
          <p:nvPr/>
        </p:nvSpPr>
        <p:spPr>
          <a:xfrm>
            <a:off x="664704" y="309940"/>
            <a:ext cx="17340517" cy="2038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600" u="none" cap="none" strike="noStrike">
                <a:solidFill>
                  <a:srgbClr val="313C7F"/>
                </a:solidFill>
                <a:latin typeface="Arial"/>
                <a:ea typeface="Arial"/>
                <a:cs typeface="Arial"/>
                <a:sym typeface="Arial"/>
              </a:rPr>
              <a:t>#SheSurfsFreedom: Reading Assignment</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9" name="Shape 119"/>
        <p:cNvGrpSpPr/>
        <p:nvPr/>
      </p:nvGrpSpPr>
      <p:grpSpPr>
        <a:xfrm>
          <a:off x="0" y="0"/>
          <a:ext cx="0" cy="0"/>
          <a:chOff x="0" y="0"/>
          <a:chExt cx="0" cy="0"/>
        </a:xfrm>
      </p:grpSpPr>
      <p:grpSp>
        <p:nvGrpSpPr>
          <p:cNvPr id="120" name="Google Shape;120;g2aab1c41d2a_0_295"/>
          <p:cNvGrpSpPr/>
          <p:nvPr/>
        </p:nvGrpSpPr>
        <p:grpSpPr>
          <a:xfrm>
            <a:off x="4424525" y="2212250"/>
            <a:ext cx="11724542" cy="6765868"/>
            <a:chOff x="-2" y="-2"/>
            <a:chExt cx="9053700" cy="6409500"/>
          </a:xfrm>
        </p:grpSpPr>
        <p:grpSp>
          <p:nvGrpSpPr>
            <p:cNvPr id="121" name="Google Shape;121;g2aab1c41d2a_0_295"/>
            <p:cNvGrpSpPr/>
            <p:nvPr/>
          </p:nvGrpSpPr>
          <p:grpSpPr>
            <a:xfrm>
              <a:off x="-2" y="-2"/>
              <a:ext cx="9053700" cy="6409500"/>
              <a:chOff x="-1" y="-1"/>
              <a:chExt cx="9053700" cy="6409500"/>
            </a:xfrm>
          </p:grpSpPr>
          <p:sp>
            <p:nvSpPr>
              <p:cNvPr id="122" name="Google Shape;122;g2aab1c41d2a_0_295"/>
              <p:cNvSpPr/>
              <p:nvPr/>
            </p:nvSpPr>
            <p:spPr>
              <a:xfrm>
                <a:off x="-1" y="-1"/>
                <a:ext cx="9053700" cy="6409500"/>
              </a:xfrm>
              <a:prstGeom prst="roundRect">
                <a:avLst>
                  <a:gd fmla="val 2972" name="adj"/>
                </a:avLst>
              </a:prstGeom>
              <a:noFill/>
              <a:ln cap="flat" cmpd="sng" w="50800">
                <a:solidFill>
                  <a:srgbClr val="313C7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cxnSp>
            <p:nvCxnSpPr>
              <p:cNvPr id="123" name="Google Shape;123;g2aab1c41d2a_0_295"/>
              <p:cNvCxnSpPr/>
              <p:nvPr/>
            </p:nvCxnSpPr>
            <p:spPr>
              <a:xfrm>
                <a:off x="21540" y="612606"/>
                <a:ext cx="8990400" cy="0"/>
              </a:xfrm>
              <a:prstGeom prst="straightConnector1">
                <a:avLst/>
              </a:prstGeom>
              <a:noFill/>
              <a:ln cap="flat" cmpd="sng" w="50800">
                <a:solidFill>
                  <a:srgbClr val="313C7F"/>
                </a:solidFill>
                <a:prstDash val="solid"/>
                <a:miter lim="400000"/>
                <a:headEnd len="sm" w="sm" type="none"/>
                <a:tailEnd len="sm" w="sm" type="none"/>
              </a:ln>
            </p:spPr>
          </p:cxnSp>
        </p:grpSp>
        <p:sp>
          <p:nvSpPr>
            <p:cNvPr id="124" name="Google Shape;124;g2aab1c41d2a_0_295"/>
            <p:cNvSpPr/>
            <p:nvPr/>
          </p:nvSpPr>
          <p:spPr>
            <a:xfrm>
              <a:off x="228605" y="210644"/>
              <a:ext cx="266530" cy="266530"/>
            </a:xfrm>
            <a:custGeom>
              <a:rect b="b" l="l" r="r" t="t"/>
              <a:pathLst>
                <a:path extrusionOk="0" h="21577" w="21577">
                  <a:moveTo>
                    <a:pt x="3397" y="1"/>
                  </a:moveTo>
                  <a:cubicBezTo>
                    <a:pt x="3367" y="1"/>
                    <a:pt x="3337" y="12"/>
                    <a:pt x="3314" y="35"/>
                  </a:cubicBezTo>
                  <a:lnTo>
                    <a:pt x="34" y="3315"/>
                  </a:lnTo>
                  <a:cubicBezTo>
                    <a:pt x="-12" y="3361"/>
                    <a:pt x="-12" y="3434"/>
                    <a:pt x="34" y="3480"/>
                  </a:cubicBezTo>
                  <a:lnTo>
                    <a:pt x="7289" y="10733"/>
                  </a:lnTo>
                  <a:cubicBezTo>
                    <a:pt x="7319" y="10764"/>
                    <a:pt x="7319" y="10813"/>
                    <a:pt x="7289" y="10843"/>
                  </a:cubicBezTo>
                  <a:lnTo>
                    <a:pt x="34" y="18098"/>
                  </a:lnTo>
                  <a:cubicBezTo>
                    <a:pt x="-12" y="18144"/>
                    <a:pt x="-12" y="18217"/>
                    <a:pt x="34" y="18263"/>
                  </a:cubicBezTo>
                  <a:lnTo>
                    <a:pt x="3314" y="21543"/>
                  </a:lnTo>
                  <a:cubicBezTo>
                    <a:pt x="3360" y="21589"/>
                    <a:pt x="3433" y="21589"/>
                    <a:pt x="3479" y="21543"/>
                  </a:cubicBezTo>
                  <a:lnTo>
                    <a:pt x="10732" y="14288"/>
                  </a:lnTo>
                  <a:cubicBezTo>
                    <a:pt x="10763" y="14258"/>
                    <a:pt x="10813" y="14258"/>
                    <a:pt x="10844" y="14288"/>
                  </a:cubicBezTo>
                  <a:lnTo>
                    <a:pt x="18097" y="21543"/>
                  </a:lnTo>
                  <a:cubicBezTo>
                    <a:pt x="18143" y="21589"/>
                    <a:pt x="18216" y="21589"/>
                    <a:pt x="18262" y="21543"/>
                  </a:cubicBezTo>
                  <a:lnTo>
                    <a:pt x="21542" y="18263"/>
                  </a:lnTo>
                  <a:cubicBezTo>
                    <a:pt x="21588" y="18217"/>
                    <a:pt x="21588" y="18144"/>
                    <a:pt x="21542" y="18098"/>
                  </a:cubicBezTo>
                  <a:lnTo>
                    <a:pt x="14287" y="10845"/>
                  </a:lnTo>
                  <a:cubicBezTo>
                    <a:pt x="14257" y="10814"/>
                    <a:pt x="14257" y="10764"/>
                    <a:pt x="14287" y="10733"/>
                  </a:cubicBezTo>
                  <a:lnTo>
                    <a:pt x="21542" y="3480"/>
                  </a:lnTo>
                  <a:cubicBezTo>
                    <a:pt x="21587" y="3434"/>
                    <a:pt x="21587" y="3360"/>
                    <a:pt x="21542" y="3315"/>
                  </a:cubicBezTo>
                  <a:lnTo>
                    <a:pt x="18262" y="35"/>
                  </a:lnTo>
                  <a:cubicBezTo>
                    <a:pt x="18216" y="-11"/>
                    <a:pt x="18143" y="-11"/>
                    <a:pt x="18097" y="35"/>
                  </a:cubicBezTo>
                  <a:lnTo>
                    <a:pt x="10844" y="7290"/>
                  </a:lnTo>
                  <a:cubicBezTo>
                    <a:pt x="10813" y="7320"/>
                    <a:pt x="10764" y="7320"/>
                    <a:pt x="10734" y="7290"/>
                  </a:cubicBezTo>
                  <a:lnTo>
                    <a:pt x="3479" y="35"/>
                  </a:lnTo>
                  <a:cubicBezTo>
                    <a:pt x="3456" y="12"/>
                    <a:pt x="3427" y="1"/>
                    <a:pt x="3397" y="1"/>
                  </a:cubicBezTo>
                  <a:close/>
                </a:path>
              </a:pathLst>
            </a:cu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125" name="Google Shape;125;g2aab1c41d2a_0_295"/>
            <p:cNvSpPr/>
            <p:nvPr/>
          </p:nvSpPr>
          <p:spPr>
            <a:xfrm>
              <a:off x="584200" y="164550"/>
              <a:ext cx="358668" cy="358668"/>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9533" y="3765"/>
                  </a:moveTo>
                  <a:lnTo>
                    <a:pt x="12065" y="3765"/>
                  </a:lnTo>
                  <a:cubicBezTo>
                    <a:pt x="12100" y="3765"/>
                    <a:pt x="12129" y="3794"/>
                    <a:pt x="12129" y="3830"/>
                  </a:cubicBezTo>
                  <a:lnTo>
                    <a:pt x="12129" y="9407"/>
                  </a:lnTo>
                  <a:cubicBezTo>
                    <a:pt x="12129" y="9442"/>
                    <a:pt x="12157" y="9471"/>
                    <a:pt x="12192" y="9471"/>
                  </a:cubicBezTo>
                  <a:lnTo>
                    <a:pt x="17769" y="9471"/>
                  </a:lnTo>
                  <a:cubicBezTo>
                    <a:pt x="17804" y="9471"/>
                    <a:pt x="17833" y="9500"/>
                    <a:pt x="17833" y="9535"/>
                  </a:cubicBezTo>
                  <a:lnTo>
                    <a:pt x="17835" y="12067"/>
                  </a:lnTo>
                  <a:cubicBezTo>
                    <a:pt x="17835" y="12102"/>
                    <a:pt x="17806" y="12129"/>
                    <a:pt x="17770" y="12129"/>
                  </a:cubicBezTo>
                  <a:lnTo>
                    <a:pt x="12193" y="12129"/>
                  </a:lnTo>
                  <a:cubicBezTo>
                    <a:pt x="12158" y="12129"/>
                    <a:pt x="12129" y="12158"/>
                    <a:pt x="12129" y="12193"/>
                  </a:cubicBezTo>
                  <a:lnTo>
                    <a:pt x="12129" y="17770"/>
                  </a:lnTo>
                  <a:cubicBezTo>
                    <a:pt x="12129" y="17806"/>
                    <a:pt x="12100" y="17835"/>
                    <a:pt x="12065" y="17835"/>
                  </a:cubicBezTo>
                  <a:lnTo>
                    <a:pt x="9533" y="17835"/>
                  </a:lnTo>
                  <a:cubicBezTo>
                    <a:pt x="9498" y="17835"/>
                    <a:pt x="9471" y="17806"/>
                    <a:pt x="9471" y="17770"/>
                  </a:cubicBezTo>
                  <a:lnTo>
                    <a:pt x="9471" y="12193"/>
                  </a:lnTo>
                  <a:cubicBezTo>
                    <a:pt x="9471" y="12158"/>
                    <a:pt x="9442" y="12131"/>
                    <a:pt x="9407" y="12131"/>
                  </a:cubicBezTo>
                  <a:lnTo>
                    <a:pt x="3828" y="12131"/>
                  </a:lnTo>
                  <a:cubicBezTo>
                    <a:pt x="3793" y="12131"/>
                    <a:pt x="3765" y="12102"/>
                    <a:pt x="3765" y="12067"/>
                  </a:cubicBezTo>
                  <a:lnTo>
                    <a:pt x="3765" y="9535"/>
                  </a:lnTo>
                  <a:cubicBezTo>
                    <a:pt x="3765" y="9500"/>
                    <a:pt x="3793" y="9471"/>
                    <a:pt x="3828" y="9471"/>
                  </a:cubicBezTo>
                  <a:lnTo>
                    <a:pt x="9407" y="9471"/>
                  </a:lnTo>
                  <a:cubicBezTo>
                    <a:pt x="9442" y="9471"/>
                    <a:pt x="9469" y="9443"/>
                    <a:pt x="9469" y="9408"/>
                  </a:cubicBezTo>
                  <a:lnTo>
                    <a:pt x="9469" y="3830"/>
                  </a:lnTo>
                  <a:cubicBezTo>
                    <a:pt x="9469" y="3794"/>
                    <a:pt x="9498" y="3765"/>
                    <a:pt x="9533" y="3765"/>
                  </a:cubicBezTo>
                  <a:close/>
                </a:path>
              </a:pathLst>
            </a:custGeom>
            <a:solidFill>
              <a:srgbClr val="313C7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grpSp>
      <p:sp>
        <p:nvSpPr>
          <p:cNvPr id="126" name="Google Shape;126;g2aab1c41d2a_0_295"/>
          <p:cNvSpPr txBox="1"/>
          <p:nvPr/>
        </p:nvSpPr>
        <p:spPr>
          <a:xfrm>
            <a:off x="4525600" y="4387650"/>
            <a:ext cx="11522400" cy="28473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Font typeface="Arial"/>
              <a:buNone/>
            </a:pPr>
            <a:r>
              <a:rPr b="1" lang="en-US" sz="6000">
                <a:solidFill>
                  <a:srgbClr val="313C7F"/>
                </a:solidFill>
                <a:latin typeface="Lato"/>
                <a:ea typeface="Lato"/>
                <a:cs typeface="Lato"/>
                <a:sym typeface="Lato"/>
              </a:rPr>
              <a:t>Get ready to create a space that's bold and free - a Brave Space!</a:t>
            </a:r>
            <a:endParaRPr>
              <a:solidFill>
                <a:schemeClr val="dk1"/>
              </a:solidFill>
            </a:endParaRPr>
          </a:p>
          <a:p>
            <a:pPr indent="0" lvl="0" marL="0" marR="0" rtl="0" algn="l">
              <a:lnSpc>
                <a:spcPct val="100000"/>
              </a:lnSpc>
              <a:spcBef>
                <a:spcPts val="0"/>
              </a:spcBef>
              <a:spcAft>
                <a:spcPts val="0"/>
              </a:spcAft>
              <a:buClr>
                <a:srgbClr val="000000"/>
              </a:buClr>
              <a:buSzPts val="2600"/>
              <a:buFont typeface="Lato"/>
              <a:buNone/>
            </a:pPr>
            <a:r>
              <a:t/>
            </a:r>
            <a:endParaRPr sz="3599">
              <a:solidFill>
                <a:srgbClr val="002060"/>
              </a:solidFill>
              <a:latin typeface="Lato"/>
              <a:ea typeface="Lato"/>
              <a:cs typeface="Lato"/>
              <a:sym typeface="Lato"/>
            </a:endParaRPr>
          </a:p>
        </p:txBody>
      </p:sp>
      <p:sp>
        <p:nvSpPr>
          <p:cNvPr id="127" name="Google Shape;127;g2aab1c41d2a_0_295"/>
          <p:cNvSpPr txBox="1"/>
          <p:nvPr/>
        </p:nvSpPr>
        <p:spPr>
          <a:xfrm>
            <a:off x="4912757" y="2"/>
            <a:ext cx="9834000" cy="1523700"/>
          </a:xfrm>
          <a:prstGeom prst="rect">
            <a:avLst/>
          </a:prstGeom>
          <a:noFill/>
          <a:ln>
            <a:noFill/>
          </a:ln>
        </p:spPr>
        <p:txBody>
          <a:bodyPr anchorCtr="0" anchor="ctr" bIns="38100" lIns="38100" spcFirstLastPara="1" rIns="38100" wrap="square" tIns="38100">
            <a:spAutoFit/>
          </a:bodyPr>
          <a:lstStyle/>
          <a:p>
            <a:pPr indent="0" lvl="0" marL="0" rtl="0" algn="ctr">
              <a:lnSpc>
                <a:spcPct val="140002"/>
              </a:lnSpc>
              <a:spcBef>
                <a:spcPts val="0"/>
              </a:spcBef>
              <a:spcAft>
                <a:spcPts val="0"/>
              </a:spcAft>
              <a:buClr>
                <a:schemeClr val="dk1"/>
              </a:buClr>
              <a:buFont typeface="Arial"/>
              <a:buNone/>
            </a:pPr>
            <a:r>
              <a:t/>
            </a:r>
            <a:endParaRPr sz="9400">
              <a:solidFill>
                <a:srgbClr val="313C7F"/>
              </a:solidFill>
              <a:latin typeface="Lato Black"/>
              <a:ea typeface="Lato Black"/>
              <a:cs typeface="Lato Black"/>
              <a:sym typeface="Lato Black"/>
            </a:endParaRPr>
          </a:p>
        </p:txBody>
      </p:sp>
      <p:pic>
        <p:nvPicPr>
          <p:cNvPr descr="IMG_1213.PNG" id="128" name="Google Shape;128;g2aab1c41d2a_0_295"/>
          <p:cNvPicPr preferRelativeResize="0"/>
          <p:nvPr/>
        </p:nvPicPr>
        <p:blipFill rotWithShape="1">
          <a:blip r:embed="rId4">
            <a:alphaModFix/>
          </a:blip>
          <a:srcRect b="5264" l="11421" r="57226" t="2048"/>
          <a:stretch/>
        </p:blipFill>
        <p:spPr>
          <a:xfrm>
            <a:off x="-70991" y="4918902"/>
            <a:ext cx="3269318" cy="543681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6" name="Shape 566"/>
        <p:cNvGrpSpPr/>
        <p:nvPr/>
      </p:nvGrpSpPr>
      <p:grpSpPr>
        <a:xfrm>
          <a:off x="0" y="0"/>
          <a:ext cx="0" cy="0"/>
          <a:chOff x="0" y="0"/>
          <a:chExt cx="0" cy="0"/>
        </a:xfrm>
      </p:grpSpPr>
      <p:sp>
        <p:nvSpPr>
          <p:cNvPr id="567" name="Google Shape;567;g2aab1c41d2a_0_1094"/>
          <p:cNvSpPr txBox="1"/>
          <p:nvPr/>
        </p:nvSpPr>
        <p:spPr>
          <a:xfrm>
            <a:off x="5192386" y="6428394"/>
            <a:ext cx="7903200" cy="2216400"/>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Clr>
                <a:srgbClr val="0000FF"/>
              </a:buClr>
              <a:buSzPts val="2300"/>
              <a:buFont typeface="Lato"/>
              <a:buNone/>
            </a:pPr>
            <a:r>
              <a:rPr b="0" i="0" lang="en-US" sz="2300" u="sng" cap="none" strike="noStrike">
                <a:solidFill>
                  <a:srgbClr val="0000FF"/>
                </a:solidFill>
                <a:latin typeface="Lato"/>
                <a:ea typeface="Lato"/>
                <a:cs typeface="Lato"/>
                <a:sym typeface="Lato"/>
                <a:hlinkClick r:id="rId4">
                  <a:extLst>
                    <a:ext uri="{A12FA001-AC4F-418D-AE19-62706E023703}">
                      <ahyp:hlinkClr val="tx"/>
                    </a:ext>
                  </a:extLst>
                </a:hlinkClick>
              </a:rPr>
              <a:t>www.wagggs.org</a:t>
            </a:r>
            <a:endParaRPr sz="1100"/>
          </a:p>
          <a:p>
            <a:pPr indent="0" lvl="0" marL="0" marR="0" rtl="0" algn="ctr">
              <a:lnSpc>
                <a:spcPct val="100000"/>
              </a:lnSpc>
              <a:spcBef>
                <a:spcPts val="900"/>
              </a:spcBef>
              <a:spcAft>
                <a:spcPts val="0"/>
              </a:spcAft>
              <a:buClr>
                <a:srgbClr val="000000"/>
              </a:buClr>
              <a:buSzPts val="2300"/>
              <a:buFont typeface="Lato"/>
              <a:buNone/>
            </a:pPr>
            <a:r>
              <a:rPr b="0" i="0" lang="en-US" sz="2300" u="none" cap="none" strike="noStrike">
                <a:solidFill>
                  <a:srgbClr val="000000"/>
                </a:solidFill>
                <a:latin typeface="Lato"/>
                <a:ea typeface="Lato"/>
                <a:cs typeface="Lato"/>
                <a:sym typeface="Lato"/>
              </a:rPr>
              <a:t>@wagggsworld</a:t>
            </a:r>
            <a:endParaRPr sz="1100"/>
          </a:p>
          <a:p>
            <a:pPr indent="0" lvl="0" marL="0" marR="0" rtl="0" algn="ctr">
              <a:lnSpc>
                <a:spcPct val="100000"/>
              </a:lnSpc>
              <a:spcBef>
                <a:spcPts val="900"/>
              </a:spcBef>
              <a:spcAft>
                <a:spcPts val="0"/>
              </a:spcAft>
              <a:buClr>
                <a:srgbClr val="000000"/>
              </a:buClr>
              <a:buSzPts val="2300"/>
              <a:buFont typeface="Lato"/>
              <a:buNone/>
            </a:pPr>
            <a:r>
              <a:rPr b="0" i="0" lang="en-US" sz="2300" u="none" cap="none" strike="noStrike">
                <a:solidFill>
                  <a:srgbClr val="000000"/>
                </a:solidFill>
                <a:latin typeface="Lato"/>
                <a:ea typeface="Lato"/>
                <a:cs typeface="Lato"/>
                <a:sym typeface="Lato"/>
              </a:rPr>
              <a:t>World Association of Girl Guides &amp; Girl Scouts.</a:t>
            </a:r>
            <a:endParaRPr sz="1100"/>
          </a:p>
          <a:p>
            <a:pPr indent="0" lvl="0" marL="0" marR="0" rtl="0" algn="ctr">
              <a:lnSpc>
                <a:spcPct val="100000"/>
              </a:lnSpc>
              <a:spcBef>
                <a:spcPts val="900"/>
              </a:spcBef>
              <a:spcAft>
                <a:spcPts val="0"/>
              </a:spcAft>
              <a:buClr>
                <a:srgbClr val="000000"/>
              </a:buClr>
              <a:buSzPts val="2000"/>
              <a:buFont typeface="Lato"/>
              <a:buNone/>
            </a:pPr>
            <a:r>
              <a:rPr b="0" i="0" lang="en-US" sz="2000" u="none" cap="none" strike="noStrike">
                <a:solidFill>
                  <a:srgbClr val="000000"/>
                </a:solidFill>
                <a:latin typeface="Lato"/>
                <a:ea typeface="Lato"/>
                <a:cs typeface="Lato"/>
                <a:sym typeface="Lato"/>
              </a:rPr>
              <a:t>World Bureau, Olave Centre, 12c Lyndhurst Road, London, NW3</a:t>
            </a:r>
            <a:endParaRPr sz="1100"/>
          </a:p>
          <a:p>
            <a:pPr indent="0" lvl="0" marL="0" marR="0" rtl="0" algn="ctr">
              <a:lnSpc>
                <a:spcPct val="100000"/>
              </a:lnSpc>
              <a:spcBef>
                <a:spcPts val="900"/>
              </a:spcBef>
              <a:spcAft>
                <a:spcPts val="0"/>
              </a:spcAft>
              <a:buClr>
                <a:srgbClr val="000000"/>
              </a:buClr>
              <a:buSzPts val="2000"/>
              <a:buFont typeface="Lato"/>
              <a:buNone/>
            </a:pPr>
            <a:r>
              <a:rPr b="0" i="0" lang="en-US" sz="2000" u="none" cap="none" strike="noStrike">
                <a:solidFill>
                  <a:srgbClr val="000000"/>
                </a:solidFill>
                <a:latin typeface="Lato"/>
                <a:ea typeface="Lato"/>
                <a:cs typeface="Lato"/>
                <a:sym typeface="Lato"/>
              </a:rPr>
              <a:t>SPQ,  United Kingdom.</a:t>
            </a:r>
            <a:endParaRPr sz="1100"/>
          </a:p>
        </p:txBody>
      </p:sp>
      <p:pic>
        <p:nvPicPr>
          <p:cNvPr descr="pasted-image.tiff" id="568" name="Google Shape;568;g2aab1c41d2a_0_1094"/>
          <p:cNvPicPr preferRelativeResize="0"/>
          <p:nvPr/>
        </p:nvPicPr>
        <p:blipFill rotWithShape="1">
          <a:blip r:embed="rId5">
            <a:alphaModFix/>
          </a:blip>
          <a:srcRect b="55498" l="8087" r="30828" t="13162"/>
          <a:stretch/>
        </p:blipFill>
        <p:spPr>
          <a:xfrm>
            <a:off x="7073880" y="7041141"/>
            <a:ext cx="1203216" cy="308617"/>
          </a:xfrm>
          <a:custGeom>
            <a:rect b="b" l="l" r="r" t="t"/>
            <a:pathLst>
              <a:path extrusionOk="0" h="21402" w="21593">
                <a:moveTo>
                  <a:pt x="10669" y="10"/>
                </a:moveTo>
                <a:cubicBezTo>
                  <a:pt x="9485" y="198"/>
                  <a:pt x="8426" y="3277"/>
                  <a:pt x="8110" y="8039"/>
                </a:cubicBezTo>
                <a:cubicBezTo>
                  <a:pt x="8017" y="9431"/>
                  <a:pt x="8014" y="11799"/>
                  <a:pt x="8099" y="13158"/>
                </a:cubicBezTo>
                <a:cubicBezTo>
                  <a:pt x="8185" y="14529"/>
                  <a:pt x="8446" y="16533"/>
                  <a:pt x="8682" y="17637"/>
                </a:cubicBezTo>
                <a:cubicBezTo>
                  <a:pt x="9092" y="19543"/>
                  <a:pt x="9727" y="20874"/>
                  <a:pt x="10418" y="21290"/>
                </a:cubicBezTo>
                <a:cubicBezTo>
                  <a:pt x="10538" y="21363"/>
                  <a:pt x="10769" y="21410"/>
                  <a:pt x="10931" y="21373"/>
                </a:cubicBezTo>
                <a:cubicBezTo>
                  <a:pt x="11837" y="21163"/>
                  <a:pt x="12600" y="19510"/>
                  <a:pt x="13089" y="16729"/>
                </a:cubicBezTo>
                <a:cubicBezTo>
                  <a:pt x="13331" y="15352"/>
                  <a:pt x="13472" y="13856"/>
                  <a:pt x="13532" y="12332"/>
                </a:cubicBezTo>
                <a:cubicBezTo>
                  <a:pt x="13555" y="11403"/>
                  <a:pt x="13562" y="10294"/>
                  <a:pt x="13543" y="9381"/>
                </a:cubicBezTo>
                <a:cubicBezTo>
                  <a:pt x="13421" y="5622"/>
                  <a:pt x="12795" y="2176"/>
                  <a:pt x="11796" y="732"/>
                </a:cubicBezTo>
                <a:cubicBezTo>
                  <a:pt x="11499" y="303"/>
                  <a:pt x="11199" y="60"/>
                  <a:pt x="10904" y="10"/>
                </a:cubicBezTo>
                <a:cubicBezTo>
                  <a:pt x="10824" y="-4"/>
                  <a:pt x="10748" y="-3"/>
                  <a:pt x="10669" y="10"/>
                </a:cubicBezTo>
                <a:close/>
                <a:moveTo>
                  <a:pt x="2480" y="51"/>
                </a:moveTo>
                <a:cubicBezTo>
                  <a:pt x="1394" y="467"/>
                  <a:pt x="437" y="3330"/>
                  <a:pt x="102" y="7709"/>
                </a:cubicBezTo>
                <a:cubicBezTo>
                  <a:pt x="27" y="8692"/>
                  <a:pt x="-7" y="9894"/>
                  <a:pt x="1" y="11053"/>
                </a:cubicBezTo>
                <a:cubicBezTo>
                  <a:pt x="1" y="11155"/>
                  <a:pt x="5" y="11262"/>
                  <a:pt x="6" y="11362"/>
                </a:cubicBezTo>
                <a:cubicBezTo>
                  <a:pt x="9" y="11584"/>
                  <a:pt x="11" y="11807"/>
                  <a:pt x="17" y="12023"/>
                </a:cubicBezTo>
                <a:cubicBezTo>
                  <a:pt x="30" y="12501"/>
                  <a:pt x="52" y="12944"/>
                  <a:pt x="81" y="13364"/>
                </a:cubicBezTo>
                <a:cubicBezTo>
                  <a:pt x="297" y="16518"/>
                  <a:pt x="854" y="19051"/>
                  <a:pt x="1582" y="20382"/>
                </a:cubicBezTo>
                <a:cubicBezTo>
                  <a:pt x="1607" y="20426"/>
                  <a:pt x="1631" y="20463"/>
                  <a:pt x="1657" y="20506"/>
                </a:cubicBezTo>
                <a:cubicBezTo>
                  <a:pt x="1737" y="20641"/>
                  <a:pt x="1818" y="20772"/>
                  <a:pt x="1903" y="20878"/>
                </a:cubicBezTo>
                <a:cubicBezTo>
                  <a:pt x="1931" y="20915"/>
                  <a:pt x="1959" y="20948"/>
                  <a:pt x="1988" y="20981"/>
                </a:cubicBezTo>
                <a:cubicBezTo>
                  <a:pt x="2116" y="21126"/>
                  <a:pt x="2248" y="21238"/>
                  <a:pt x="2383" y="21311"/>
                </a:cubicBezTo>
                <a:cubicBezTo>
                  <a:pt x="2914" y="21596"/>
                  <a:pt x="3508" y="21206"/>
                  <a:pt x="4029" y="20217"/>
                </a:cubicBezTo>
                <a:cubicBezTo>
                  <a:pt x="4323" y="19657"/>
                  <a:pt x="4427" y="19341"/>
                  <a:pt x="4707" y="18256"/>
                </a:cubicBezTo>
                <a:cubicBezTo>
                  <a:pt x="5226" y="16246"/>
                  <a:pt x="5486" y="14026"/>
                  <a:pt x="5525" y="11259"/>
                </a:cubicBezTo>
                <a:cubicBezTo>
                  <a:pt x="5592" y="6527"/>
                  <a:pt x="4875" y="2267"/>
                  <a:pt x="3740" y="670"/>
                </a:cubicBezTo>
                <a:cubicBezTo>
                  <a:pt x="3514" y="352"/>
                  <a:pt x="3284" y="167"/>
                  <a:pt x="3057" y="72"/>
                </a:cubicBezTo>
                <a:cubicBezTo>
                  <a:pt x="2966" y="55"/>
                  <a:pt x="2864" y="49"/>
                  <a:pt x="2736" y="51"/>
                </a:cubicBezTo>
                <a:cubicBezTo>
                  <a:pt x="2631" y="52"/>
                  <a:pt x="2552" y="42"/>
                  <a:pt x="2480" y="51"/>
                </a:cubicBezTo>
                <a:close/>
                <a:moveTo>
                  <a:pt x="18831" y="51"/>
                </a:moveTo>
                <a:cubicBezTo>
                  <a:pt x="18564" y="51"/>
                  <a:pt x="18296" y="127"/>
                  <a:pt x="18131" y="299"/>
                </a:cubicBezTo>
                <a:cubicBezTo>
                  <a:pt x="17561" y="894"/>
                  <a:pt x="16957" y="2436"/>
                  <a:pt x="16630" y="4138"/>
                </a:cubicBezTo>
                <a:cubicBezTo>
                  <a:pt x="15873" y="8081"/>
                  <a:pt x="15875" y="13399"/>
                  <a:pt x="16636" y="17286"/>
                </a:cubicBezTo>
                <a:cubicBezTo>
                  <a:pt x="17040" y="19352"/>
                  <a:pt x="17723" y="20855"/>
                  <a:pt x="18447" y="21290"/>
                </a:cubicBezTo>
                <a:cubicBezTo>
                  <a:pt x="18567" y="21362"/>
                  <a:pt x="18802" y="21390"/>
                  <a:pt x="18970" y="21352"/>
                </a:cubicBezTo>
                <a:cubicBezTo>
                  <a:pt x="20473" y="21007"/>
                  <a:pt x="21593" y="16467"/>
                  <a:pt x="21593" y="10702"/>
                </a:cubicBezTo>
                <a:cubicBezTo>
                  <a:pt x="21593" y="6064"/>
                  <a:pt x="20854" y="2065"/>
                  <a:pt x="19739" y="547"/>
                </a:cubicBezTo>
                <a:cubicBezTo>
                  <a:pt x="19712" y="514"/>
                  <a:pt x="19703" y="521"/>
                  <a:pt x="19675" y="485"/>
                </a:cubicBezTo>
                <a:cubicBezTo>
                  <a:pt x="19566" y="348"/>
                  <a:pt x="19450" y="236"/>
                  <a:pt x="19328" y="154"/>
                </a:cubicBezTo>
                <a:cubicBezTo>
                  <a:pt x="19181" y="79"/>
                  <a:pt x="19008" y="51"/>
                  <a:pt x="18831" y="51"/>
                </a:cubicBezTo>
                <a:close/>
                <a:moveTo>
                  <a:pt x="3089" y="3622"/>
                </a:moveTo>
                <a:cubicBezTo>
                  <a:pt x="3174" y="3612"/>
                  <a:pt x="3271" y="3614"/>
                  <a:pt x="3382" y="3643"/>
                </a:cubicBezTo>
                <a:lnTo>
                  <a:pt x="3714" y="3725"/>
                </a:lnTo>
                <a:lnTo>
                  <a:pt x="3714" y="4881"/>
                </a:lnTo>
                <a:lnTo>
                  <a:pt x="3714" y="6016"/>
                </a:lnTo>
                <a:lnTo>
                  <a:pt x="3527" y="6058"/>
                </a:lnTo>
                <a:cubicBezTo>
                  <a:pt x="3087" y="6147"/>
                  <a:pt x="3030" y="6357"/>
                  <a:pt x="3030" y="7998"/>
                </a:cubicBezTo>
                <a:lnTo>
                  <a:pt x="3030" y="9216"/>
                </a:lnTo>
                <a:lnTo>
                  <a:pt x="3345" y="9216"/>
                </a:lnTo>
                <a:cubicBezTo>
                  <a:pt x="3516" y="9216"/>
                  <a:pt x="3665" y="9272"/>
                  <a:pt x="3676" y="9340"/>
                </a:cubicBezTo>
                <a:cubicBezTo>
                  <a:pt x="3697" y="9473"/>
                  <a:pt x="3600" y="11692"/>
                  <a:pt x="3564" y="11920"/>
                </a:cubicBezTo>
                <a:cubicBezTo>
                  <a:pt x="3552" y="11996"/>
                  <a:pt x="3426" y="12064"/>
                  <a:pt x="3286" y="12064"/>
                </a:cubicBezTo>
                <a:lnTo>
                  <a:pt x="3035" y="12064"/>
                </a:lnTo>
                <a:lnTo>
                  <a:pt x="3025" y="15428"/>
                </a:lnTo>
                <a:lnTo>
                  <a:pt x="3014" y="18813"/>
                </a:lnTo>
                <a:lnTo>
                  <a:pt x="2645" y="18855"/>
                </a:lnTo>
                <a:cubicBezTo>
                  <a:pt x="2441" y="18877"/>
                  <a:pt x="2264" y="18848"/>
                  <a:pt x="2250" y="18793"/>
                </a:cubicBezTo>
                <a:cubicBezTo>
                  <a:pt x="2236" y="18739"/>
                  <a:pt x="2223" y="17210"/>
                  <a:pt x="2223" y="15387"/>
                </a:cubicBezTo>
                <a:lnTo>
                  <a:pt x="2223" y="12064"/>
                </a:lnTo>
                <a:lnTo>
                  <a:pt x="1919" y="12023"/>
                </a:lnTo>
                <a:lnTo>
                  <a:pt x="1614" y="11981"/>
                </a:lnTo>
                <a:lnTo>
                  <a:pt x="1614" y="10640"/>
                </a:lnTo>
                <a:lnTo>
                  <a:pt x="1614" y="9278"/>
                </a:lnTo>
                <a:lnTo>
                  <a:pt x="1913" y="9236"/>
                </a:lnTo>
                <a:lnTo>
                  <a:pt x="2213" y="9195"/>
                </a:lnTo>
                <a:lnTo>
                  <a:pt x="2229" y="7606"/>
                </a:lnTo>
                <a:cubicBezTo>
                  <a:pt x="2248" y="5776"/>
                  <a:pt x="2308" y="5185"/>
                  <a:pt x="2549" y="4345"/>
                </a:cubicBezTo>
                <a:cubicBezTo>
                  <a:pt x="2686" y="3866"/>
                  <a:pt x="2835" y="3652"/>
                  <a:pt x="3089" y="3622"/>
                </a:cubicBezTo>
                <a:close/>
                <a:moveTo>
                  <a:pt x="10802" y="3808"/>
                </a:moveTo>
                <a:lnTo>
                  <a:pt x="11855" y="3808"/>
                </a:lnTo>
                <a:lnTo>
                  <a:pt x="12047" y="4179"/>
                </a:lnTo>
                <a:cubicBezTo>
                  <a:pt x="12253" y="4575"/>
                  <a:pt x="12379" y="5075"/>
                  <a:pt x="12506" y="5996"/>
                </a:cubicBezTo>
                <a:cubicBezTo>
                  <a:pt x="12585" y="6561"/>
                  <a:pt x="12587" y="6722"/>
                  <a:pt x="12587" y="10702"/>
                </a:cubicBezTo>
                <a:cubicBezTo>
                  <a:pt x="12587" y="14705"/>
                  <a:pt x="12586" y="14849"/>
                  <a:pt x="12506" y="15428"/>
                </a:cubicBezTo>
                <a:cubicBezTo>
                  <a:pt x="12405" y="16161"/>
                  <a:pt x="12206" y="16919"/>
                  <a:pt x="12026" y="17265"/>
                </a:cubicBezTo>
                <a:cubicBezTo>
                  <a:pt x="11905" y="17496"/>
                  <a:pt x="11772" y="17546"/>
                  <a:pt x="10840" y="17575"/>
                </a:cubicBezTo>
                <a:cubicBezTo>
                  <a:pt x="9704" y="17610"/>
                  <a:pt x="9632" y="17570"/>
                  <a:pt x="9381" y="16832"/>
                </a:cubicBezTo>
                <a:cubicBezTo>
                  <a:pt x="9224" y="16367"/>
                  <a:pt x="9091" y="15599"/>
                  <a:pt x="9034" y="14830"/>
                </a:cubicBezTo>
                <a:cubicBezTo>
                  <a:pt x="9005" y="14444"/>
                  <a:pt x="8994" y="13008"/>
                  <a:pt x="9002" y="10351"/>
                </a:cubicBezTo>
                <a:cubicBezTo>
                  <a:pt x="9012" y="6933"/>
                  <a:pt x="9025" y="6377"/>
                  <a:pt x="9082" y="5975"/>
                </a:cubicBezTo>
                <a:cubicBezTo>
                  <a:pt x="9196" y="5170"/>
                  <a:pt x="9378" y="4480"/>
                  <a:pt x="9568" y="4138"/>
                </a:cubicBezTo>
                <a:cubicBezTo>
                  <a:pt x="9748" y="3815"/>
                  <a:pt x="9779" y="3810"/>
                  <a:pt x="10802" y="3808"/>
                </a:cubicBezTo>
                <a:close/>
                <a:moveTo>
                  <a:pt x="10359" y="5088"/>
                </a:moveTo>
                <a:cubicBezTo>
                  <a:pt x="9962" y="5089"/>
                  <a:pt x="9847" y="5142"/>
                  <a:pt x="9745" y="5294"/>
                </a:cubicBezTo>
                <a:cubicBezTo>
                  <a:pt x="9553" y="5576"/>
                  <a:pt x="9422" y="6225"/>
                  <a:pt x="9371" y="7090"/>
                </a:cubicBezTo>
                <a:cubicBezTo>
                  <a:pt x="9320" y="7942"/>
                  <a:pt x="9320" y="13417"/>
                  <a:pt x="9371" y="14335"/>
                </a:cubicBezTo>
                <a:cubicBezTo>
                  <a:pt x="9419" y="15214"/>
                  <a:pt x="9585" y="15939"/>
                  <a:pt x="9793" y="16151"/>
                </a:cubicBezTo>
                <a:cubicBezTo>
                  <a:pt x="9981" y="16344"/>
                  <a:pt x="11594" y="16360"/>
                  <a:pt x="11769" y="16172"/>
                </a:cubicBezTo>
                <a:cubicBezTo>
                  <a:pt x="11945" y="15984"/>
                  <a:pt x="12122" y="15401"/>
                  <a:pt x="12186" y="14809"/>
                </a:cubicBezTo>
                <a:cubicBezTo>
                  <a:pt x="12224" y="14457"/>
                  <a:pt x="12239" y="13439"/>
                  <a:pt x="12239" y="10619"/>
                </a:cubicBezTo>
                <a:cubicBezTo>
                  <a:pt x="12239" y="7043"/>
                  <a:pt x="12237" y="6885"/>
                  <a:pt x="12159" y="6347"/>
                </a:cubicBezTo>
                <a:cubicBezTo>
                  <a:pt x="12114" y="6039"/>
                  <a:pt x="12018" y="5652"/>
                  <a:pt x="11946" y="5480"/>
                </a:cubicBezTo>
                <a:cubicBezTo>
                  <a:pt x="11822" y="5182"/>
                  <a:pt x="11771" y="5150"/>
                  <a:pt x="10861" y="5108"/>
                </a:cubicBezTo>
                <a:cubicBezTo>
                  <a:pt x="10656" y="5098"/>
                  <a:pt x="10491" y="5088"/>
                  <a:pt x="10359" y="5088"/>
                </a:cubicBezTo>
                <a:close/>
                <a:moveTo>
                  <a:pt x="19579" y="5418"/>
                </a:moveTo>
                <a:cubicBezTo>
                  <a:pt x="19721" y="5430"/>
                  <a:pt x="19862" y="5577"/>
                  <a:pt x="19969" y="5851"/>
                </a:cubicBezTo>
                <a:lnTo>
                  <a:pt x="20129" y="6243"/>
                </a:lnTo>
                <a:lnTo>
                  <a:pt x="20306" y="5954"/>
                </a:lnTo>
                <a:cubicBezTo>
                  <a:pt x="20525" y="5601"/>
                  <a:pt x="20564" y="5761"/>
                  <a:pt x="20428" y="6450"/>
                </a:cubicBezTo>
                <a:lnTo>
                  <a:pt x="20332" y="6966"/>
                </a:lnTo>
                <a:lnTo>
                  <a:pt x="20439" y="6863"/>
                </a:lnTo>
                <a:cubicBezTo>
                  <a:pt x="20607" y="6721"/>
                  <a:pt x="20613" y="6970"/>
                  <a:pt x="20450" y="7585"/>
                </a:cubicBezTo>
                <a:cubicBezTo>
                  <a:pt x="20328" y="8045"/>
                  <a:pt x="20301" y="8218"/>
                  <a:pt x="20300" y="8700"/>
                </a:cubicBezTo>
                <a:cubicBezTo>
                  <a:pt x="20300" y="9017"/>
                  <a:pt x="20276" y="9719"/>
                  <a:pt x="20247" y="10248"/>
                </a:cubicBezTo>
                <a:cubicBezTo>
                  <a:pt x="20094" y="13031"/>
                  <a:pt x="19496" y="15365"/>
                  <a:pt x="18740" y="16110"/>
                </a:cubicBezTo>
                <a:cubicBezTo>
                  <a:pt x="18468" y="16379"/>
                  <a:pt x="17994" y="16383"/>
                  <a:pt x="17731" y="16110"/>
                </a:cubicBezTo>
                <a:cubicBezTo>
                  <a:pt x="17461" y="15830"/>
                  <a:pt x="17199" y="15374"/>
                  <a:pt x="17223" y="15222"/>
                </a:cubicBezTo>
                <a:cubicBezTo>
                  <a:pt x="17234" y="15153"/>
                  <a:pt x="17349" y="15045"/>
                  <a:pt x="17474" y="14995"/>
                </a:cubicBezTo>
                <a:cubicBezTo>
                  <a:pt x="17846" y="14844"/>
                  <a:pt x="18274" y="13901"/>
                  <a:pt x="17971" y="13901"/>
                </a:cubicBezTo>
                <a:cubicBezTo>
                  <a:pt x="17880" y="13901"/>
                  <a:pt x="17488" y="12403"/>
                  <a:pt x="17522" y="12188"/>
                </a:cubicBezTo>
                <a:cubicBezTo>
                  <a:pt x="17535" y="12112"/>
                  <a:pt x="17597" y="12045"/>
                  <a:pt x="17661" y="12043"/>
                </a:cubicBezTo>
                <a:cubicBezTo>
                  <a:pt x="17767" y="12039"/>
                  <a:pt x="17776" y="12040"/>
                  <a:pt x="17709" y="11899"/>
                </a:cubicBezTo>
                <a:cubicBezTo>
                  <a:pt x="17566" y="11595"/>
                  <a:pt x="17360" y="10719"/>
                  <a:pt x="17319" y="10248"/>
                </a:cubicBezTo>
                <a:cubicBezTo>
                  <a:pt x="17261" y="9561"/>
                  <a:pt x="17293" y="9332"/>
                  <a:pt x="17437" y="9443"/>
                </a:cubicBezTo>
                <a:lnTo>
                  <a:pt x="17555" y="9546"/>
                </a:lnTo>
                <a:lnTo>
                  <a:pt x="17426" y="8927"/>
                </a:lnTo>
                <a:cubicBezTo>
                  <a:pt x="17308" y="8360"/>
                  <a:pt x="17303" y="8253"/>
                  <a:pt x="17303" y="7275"/>
                </a:cubicBezTo>
                <a:cubicBezTo>
                  <a:pt x="17303" y="5779"/>
                  <a:pt x="17339" y="5717"/>
                  <a:pt x="17613" y="6698"/>
                </a:cubicBezTo>
                <a:cubicBezTo>
                  <a:pt x="17894" y="7702"/>
                  <a:pt x="18311" y="8492"/>
                  <a:pt x="18607" y="8596"/>
                </a:cubicBezTo>
                <a:lnTo>
                  <a:pt x="18821" y="8679"/>
                </a:lnTo>
                <a:lnTo>
                  <a:pt x="18837" y="7957"/>
                </a:lnTo>
                <a:cubicBezTo>
                  <a:pt x="18859" y="7073"/>
                  <a:pt x="18994" y="6256"/>
                  <a:pt x="19189" y="5789"/>
                </a:cubicBezTo>
                <a:cubicBezTo>
                  <a:pt x="19296" y="5533"/>
                  <a:pt x="19437" y="5407"/>
                  <a:pt x="19579" y="5418"/>
                </a:cubicBezTo>
                <a:close/>
                <a:moveTo>
                  <a:pt x="11753" y="6243"/>
                </a:moveTo>
                <a:cubicBezTo>
                  <a:pt x="11818" y="6232"/>
                  <a:pt x="11883" y="6308"/>
                  <a:pt x="11924" y="6532"/>
                </a:cubicBezTo>
                <a:cubicBezTo>
                  <a:pt x="12003" y="6966"/>
                  <a:pt x="11997" y="7178"/>
                  <a:pt x="11892" y="7585"/>
                </a:cubicBezTo>
                <a:cubicBezTo>
                  <a:pt x="11842" y="7777"/>
                  <a:pt x="11782" y="7936"/>
                  <a:pt x="11764" y="7936"/>
                </a:cubicBezTo>
                <a:cubicBezTo>
                  <a:pt x="11688" y="7936"/>
                  <a:pt x="11540" y="7331"/>
                  <a:pt x="11540" y="7028"/>
                </a:cubicBezTo>
                <a:cubicBezTo>
                  <a:pt x="11540" y="6570"/>
                  <a:pt x="11646" y="6262"/>
                  <a:pt x="11753" y="6243"/>
                </a:cubicBezTo>
                <a:close/>
                <a:moveTo>
                  <a:pt x="10818" y="6945"/>
                </a:moveTo>
                <a:cubicBezTo>
                  <a:pt x="10958" y="6956"/>
                  <a:pt x="11096" y="7052"/>
                  <a:pt x="11187" y="7214"/>
                </a:cubicBezTo>
                <a:cubicBezTo>
                  <a:pt x="11369" y="7539"/>
                  <a:pt x="11591" y="8351"/>
                  <a:pt x="11684" y="9051"/>
                </a:cubicBezTo>
                <a:cubicBezTo>
                  <a:pt x="11928" y="10902"/>
                  <a:pt x="11701" y="13221"/>
                  <a:pt x="11187" y="14149"/>
                </a:cubicBezTo>
                <a:cubicBezTo>
                  <a:pt x="10987" y="14511"/>
                  <a:pt x="10685" y="14562"/>
                  <a:pt x="10487" y="14293"/>
                </a:cubicBezTo>
                <a:cubicBezTo>
                  <a:pt x="10201" y="13902"/>
                  <a:pt x="9921" y="12724"/>
                  <a:pt x="9841" y="11569"/>
                </a:cubicBezTo>
                <a:cubicBezTo>
                  <a:pt x="9723" y="9884"/>
                  <a:pt x="10002" y="7875"/>
                  <a:pt x="10450" y="7152"/>
                </a:cubicBezTo>
                <a:cubicBezTo>
                  <a:pt x="10541" y="7004"/>
                  <a:pt x="10679" y="6934"/>
                  <a:pt x="10818" y="6945"/>
                </a:cubicBezTo>
                <a:close/>
                <a:moveTo>
                  <a:pt x="10706" y="8369"/>
                </a:moveTo>
                <a:cubicBezTo>
                  <a:pt x="10607" y="8376"/>
                  <a:pt x="10555" y="8449"/>
                  <a:pt x="10476" y="8658"/>
                </a:cubicBezTo>
                <a:cubicBezTo>
                  <a:pt x="10260" y="9232"/>
                  <a:pt x="10193" y="9694"/>
                  <a:pt x="10193" y="10681"/>
                </a:cubicBezTo>
                <a:cubicBezTo>
                  <a:pt x="10193" y="11671"/>
                  <a:pt x="10282" y="12289"/>
                  <a:pt x="10487" y="12786"/>
                </a:cubicBezTo>
                <a:cubicBezTo>
                  <a:pt x="10576" y="13002"/>
                  <a:pt x="10651" y="13051"/>
                  <a:pt x="10824" y="13014"/>
                </a:cubicBezTo>
                <a:cubicBezTo>
                  <a:pt x="11197" y="12933"/>
                  <a:pt x="11406" y="12105"/>
                  <a:pt x="11406" y="10702"/>
                </a:cubicBezTo>
                <a:cubicBezTo>
                  <a:pt x="11406" y="9303"/>
                  <a:pt x="11198" y="8479"/>
                  <a:pt x="10824" y="8390"/>
                </a:cubicBezTo>
                <a:cubicBezTo>
                  <a:pt x="10777" y="8379"/>
                  <a:pt x="10739" y="8367"/>
                  <a:pt x="10706" y="8369"/>
                </a:cubicBezTo>
                <a:close/>
              </a:path>
            </a:pathLst>
          </a:cu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2" name="Shape 132"/>
        <p:cNvGrpSpPr/>
        <p:nvPr/>
      </p:nvGrpSpPr>
      <p:grpSpPr>
        <a:xfrm>
          <a:off x="0" y="0"/>
          <a:ext cx="0" cy="0"/>
          <a:chOff x="0" y="0"/>
          <a:chExt cx="0" cy="0"/>
        </a:xfrm>
      </p:grpSpPr>
      <p:sp>
        <p:nvSpPr>
          <p:cNvPr id="133" name="Google Shape;133;g2aab1c41d2a_0_319"/>
          <p:cNvSpPr txBox="1"/>
          <p:nvPr/>
        </p:nvSpPr>
        <p:spPr>
          <a:xfrm>
            <a:off x="3994800" y="2322875"/>
            <a:ext cx="13334700" cy="6680400"/>
          </a:xfrm>
          <a:prstGeom prst="rect">
            <a:avLst/>
          </a:prstGeom>
          <a:noFill/>
          <a:ln>
            <a:noFill/>
          </a:ln>
        </p:spPr>
        <p:txBody>
          <a:bodyPr anchorCtr="0" anchor="ctr" bIns="38100" lIns="38100" spcFirstLastPara="1" rIns="38100" wrap="square" tIns="38100">
            <a:spAutoFit/>
          </a:bodyPr>
          <a:lstStyle/>
          <a:p>
            <a:pPr indent="-520700" lvl="0" marL="457200" rtl="0" algn="just">
              <a:spcBef>
                <a:spcPts val="0"/>
              </a:spcBef>
              <a:spcAft>
                <a:spcPts val="0"/>
              </a:spcAft>
              <a:buClr>
                <a:schemeClr val="dk1"/>
              </a:buClr>
              <a:buSzPts val="4600"/>
              <a:buFont typeface="Lato"/>
              <a:buAutoNum type="arabicPeriod"/>
            </a:pPr>
            <a:r>
              <a:rPr b="1" lang="en-US" sz="4600">
                <a:solidFill>
                  <a:srgbClr val="002060"/>
                </a:solidFill>
                <a:latin typeface="Lato"/>
                <a:ea typeface="Lato"/>
                <a:cs typeface="Lato"/>
                <a:sym typeface="Lato"/>
              </a:rPr>
              <a:t>Be </a:t>
            </a:r>
            <a:r>
              <a:rPr b="1" lang="en-US" sz="4600">
                <a:solidFill>
                  <a:srgbClr val="F10079"/>
                </a:solidFill>
                <a:latin typeface="Lato"/>
                <a:ea typeface="Lato"/>
                <a:cs typeface="Lato"/>
                <a:sym typeface="Lato"/>
              </a:rPr>
              <a:t>Punctual</a:t>
            </a:r>
            <a:endParaRPr b="1" sz="4600">
              <a:solidFill>
                <a:srgbClr val="F10079"/>
              </a:solidFill>
              <a:latin typeface="Lato"/>
              <a:ea typeface="Lato"/>
              <a:cs typeface="Lato"/>
              <a:sym typeface="Lato"/>
            </a:endParaRPr>
          </a:p>
          <a:p>
            <a:pPr indent="-520700" lvl="0" marL="457200" rtl="0" algn="just">
              <a:spcBef>
                <a:spcPts val="0"/>
              </a:spcBef>
              <a:spcAft>
                <a:spcPts val="0"/>
              </a:spcAft>
              <a:buClr>
                <a:schemeClr val="dk1"/>
              </a:buClr>
              <a:buSzPts val="4600"/>
              <a:buFont typeface="Lato"/>
              <a:buAutoNum type="arabicPeriod"/>
            </a:pPr>
            <a:r>
              <a:rPr b="1" lang="en-US" sz="4600">
                <a:solidFill>
                  <a:srgbClr val="F10079"/>
                </a:solidFill>
                <a:latin typeface="Lato"/>
                <a:ea typeface="Lato"/>
                <a:cs typeface="Lato"/>
                <a:sym typeface="Lato"/>
              </a:rPr>
              <a:t>Mute </a:t>
            </a:r>
            <a:r>
              <a:rPr b="1" lang="en-US" sz="4600">
                <a:solidFill>
                  <a:srgbClr val="002060"/>
                </a:solidFill>
                <a:latin typeface="Lato"/>
                <a:ea typeface="Lato"/>
                <a:cs typeface="Lato"/>
                <a:sym typeface="Lato"/>
              </a:rPr>
              <a:t>your Microphone</a:t>
            </a:r>
            <a:endParaRPr b="1" sz="4600">
              <a:solidFill>
                <a:srgbClr val="002060"/>
              </a:solidFill>
              <a:latin typeface="Lato"/>
              <a:ea typeface="Lato"/>
              <a:cs typeface="Lato"/>
              <a:sym typeface="Lato"/>
            </a:endParaRPr>
          </a:p>
          <a:p>
            <a:pPr indent="-520700" lvl="0" marL="457200" rtl="0" algn="just">
              <a:spcBef>
                <a:spcPts val="0"/>
              </a:spcBef>
              <a:spcAft>
                <a:spcPts val="0"/>
              </a:spcAft>
              <a:buClr>
                <a:schemeClr val="dk1"/>
              </a:buClr>
              <a:buSzPts val="4600"/>
              <a:buFont typeface="Lato"/>
              <a:buAutoNum type="arabicPeriod"/>
            </a:pPr>
            <a:r>
              <a:rPr b="1" lang="en-US" sz="4600">
                <a:solidFill>
                  <a:srgbClr val="002060"/>
                </a:solidFill>
                <a:latin typeface="Lato"/>
                <a:ea typeface="Lato"/>
                <a:cs typeface="Lato"/>
                <a:sym typeface="Lato"/>
              </a:rPr>
              <a:t>Use</a:t>
            </a:r>
            <a:r>
              <a:rPr b="1" lang="en-US" sz="4600">
                <a:solidFill>
                  <a:srgbClr val="F10079"/>
                </a:solidFill>
                <a:latin typeface="Lato"/>
                <a:ea typeface="Lato"/>
                <a:cs typeface="Lato"/>
                <a:sym typeface="Lato"/>
              </a:rPr>
              <a:t> Video </a:t>
            </a:r>
            <a:r>
              <a:rPr b="1" lang="en-US" sz="4600">
                <a:solidFill>
                  <a:srgbClr val="002060"/>
                </a:solidFill>
                <a:latin typeface="Lato"/>
                <a:ea typeface="Lato"/>
                <a:cs typeface="Lato"/>
                <a:sym typeface="Lato"/>
              </a:rPr>
              <a:t>Wisely</a:t>
            </a:r>
            <a:endParaRPr b="1" sz="4600">
              <a:solidFill>
                <a:srgbClr val="002060"/>
              </a:solidFill>
              <a:latin typeface="Lato"/>
              <a:ea typeface="Lato"/>
              <a:cs typeface="Lato"/>
              <a:sym typeface="Lato"/>
            </a:endParaRPr>
          </a:p>
          <a:p>
            <a:pPr indent="-520700" lvl="0" marL="457200" rtl="0" algn="just">
              <a:spcBef>
                <a:spcPts val="0"/>
              </a:spcBef>
              <a:spcAft>
                <a:spcPts val="0"/>
              </a:spcAft>
              <a:buClr>
                <a:schemeClr val="dk1"/>
              </a:buClr>
              <a:buSzPts val="4600"/>
              <a:buFont typeface="Lato"/>
              <a:buAutoNum type="arabicPeriod"/>
            </a:pPr>
            <a:r>
              <a:rPr b="1" lang="en-US" sz="4600">
                <a:solidFill>
                  <a:srgbClr val="F10079"/>
                </a:solidFill>
                <a:latin typeface="Lato"/>
                <a:ea typeface="Lato"/>
                <a:cs typeface="Lato"/>
                <a:sym typeface="Lato"/>
              </a:rPr>
              <a:t>Respect </a:t>
            </a:r>
            <a:r>
              <a:rPr b="1" lang="en-US" sz="4600">
                <a:solidFill>
                  <a:srgbClr val="002060"/>
                </a:solidFill>
                <a:latin typeface="Lato"/>
                <a:ea typeface="Lato"/>
                <a:cs typeface="Lato"/>
                <a:sym typeface="Lato"/>
              </a:rPr>
              <a:t>Others</a:t>
            </a:r>
            <a:endParaRPr b="1" sz="4600">
              <a:solidFill>
                <a:srgbClr val="002060"/>
              </a:solidFill>
              <a:latin typeface="Lato"/>
              <a:ea typeface="Lato"/>
              <a:cs typeface="Lato"/>
              <a:sym typeface="Lato"/>
            </a:endParaRPr>
          </a:p>
          <a:p>
            <a:pPr indent="-520700" lvl="0" marL="457200" rtl="0" algn="just">
              <a:spcBef>
                <a:spcPts val="0"/>
              </a:spcBef>
              <a:spcAft>
                <a:spcPts val="0"/>
              </a:spcAft>
              <a:buClr>
                <a:schemeClr val="dk1"/>
              </a:buClr>
              <a:buSzPts val="4600"/>
              <a:buFont typeface="Lato"/>
              <a:buAutoNum type="arabicPeriod"/>
            </a:pPr>
            <a:r>
              <a:rPr b="1" lang="en-US" sz="4600">
                <a:solidFill>
                  <a:srgbClr val="F10079"/>
                </a:solidFill>
                <a:latin typeface="Lato"/>
                <a:ea typeface="Lato"/>
                <a:cs typeface="Lato"/>
                <a:sym typeface="Lato"/>
              </a:rPr>
              <a:t>Raise </a:t>
            </a:r>
            <a:r>
              <a:rPr b="1" lang="en-US" sz="4600">
                <a:solidFill>
                  <a:srgbClr val="002060"/>
                </a:solidFill>
                <a:latin typeface="Lato"/>
                <a:ea typeface="Lato"/>
                <a:cs typeface="Lato"/>
                <a:sym typeface="Lato"/>
              </a:rPr>
              <a:t>Your Hand</a:t>
            </a:r>
            <a:endParaRPr b="1" sz="4600">
              <a:solidFill>
                <a:srgbClr val="002060"/>
              </a:solidFill>
              <a:latin typeface="Lato"/>
              <a:ea typeface="Lato"/>
              <a:cs typeface="Lato"/>
              <a:sym typeface="Lato"/>
            </a:endParaRPr>
          </a:p>
          <a:p>
            <a:pPr indent="-520700" lvl="0" marL="457200" rtl="0" algn="just">
              <a:spcBef>
                <a:spcPts val="0"/>
              </a:spcBef>
              <a:spcAft>
                <a:spcPts val="0"/>
              </a:spcAft>
              <a:buClr>
                <a:schemeClr val="dk1"/>
              </a:buClr>
              <a:buSzPts val="4600"/>
              <a:buFont typeface="Lato"/>
              <a:buAutoNum type="arabicPeriod"/>
            </a:pPr>
            <a:r>
              <a:rPr b="1" lang="en-US" sz="4600">
                <a:solidFill>
                  <a:srgbClr val="F10079"/>
                </a:solidFill>
                <a:latin typeface="Lato"/>
                <a:ea typeface="Lato"/>
                <a:cs typeface="Lato"/>
                <a:sym typeface="Lato"/>
              </a:rPr>
              <a:t>Chat </a:t>
            </a:r>
            <a:r>
              <a:rPr b="1" lang="en-US" sz="4600">
                <a:solidFill>
                  <a:srgbClr val="002060"/>
                </a:solidFill>
                <a:latin typeface="Lato"/>
                <a:ea typeface="Lato"/>
                <a:cs typeface="Lato"/>
                <a:sym typeface="Lato"/>
              </a:rPr>
              <a:t>Etiquette</a:t>
            </a:r>
            <a:endParaRPr b="1" sz="4600">
              <a:solidFill>
                <a:srgbClr val="002060"/>
              </a:solidFill>
              <a:latin typeface="Lato"/>
              <a:ea typeface="Lato"/>
              <a:cs typeface="Lato"/>
              <a:sym typeface="Lato"/>
            </a:endParaRPr>
          </a:p>
          <a:p>
            <a:pPr indent="-520700" lvl="0" marL="457200" rtl="0" algn="just">
              <a:spcBef>
                <a:spcPts val="0"/>
              </a:spcBef>
              <a:spcAft>
                <a:spcPts val="0"/>
              </a:spcAft>
              <a:buClr>
                <a:schemeClr val="dk1"/>
              </a:buClr>
              <a:buSzPts val="4600"/>
              <a:buFont typeface="Lato"/>
              <a:buAutoNum type="arabicPeriod"/>
            </a:pPr>
            <a:r>
              <a:rPr b="1" lang="en-US" sz="4600">
                <a:solidFill>
                  <a:srgbClr val="F10079"/>
                </a:solidFill>
                <a:latin typeface="Lato"/>
                <a:ea typeface="Lato"/>
                <a:cs typeface="Lato"/>
                <a:sym typeface="Lato"/>
              </a:rPr>
              <a:t>Privacy </a:t>
            </a:r>
            <a:r>
              <a:rPr b="1" lang="en-US" sz="4600">
                <a:solidFill>
                  <a:srgbClr val="002060"/>
                </a:solidFill>
                <a:latin typeface="Lato"/>
                <a:ea typeface="Lato"/>
                <a:cs typeface="Lato"/>
                <a:sym typeface="Lato"/>
              </a:rPr>
              <a:t>and</a:t>
            </a:r>
            <a:r>
              <a:rPr b="1" lang="en-US" sz="4600">
                <a:solidFill>
                  <a:srgbClr val="F10079"/>
                </a:solidFill>
                <a:latin typeface="Lato"/>
                <a:ea typeface="Lato"/>
                <a:cs typeface="Lato"/>
                <a:sym typeface="Lato"/>
              </a:rPr>
              <a:t> Security</a:t>
            </a:r>
            <a:endParaRPr b="1" sz="4600">
              <a:solidFill>
                <a:srgbClr val="F10079"/>
              </a:solidFill>
              <a:latin typeface="Lato"/>
              <a:ea typeface="Lato"/>
              <a:cs typeface="Lato"/>
              <a:sym typeface="Lato"/>
            </a:endParaRPr>
          </a:p>
          <a:p>
            <a:pPr indent="-520700" lvl="0" marL="457200" rtl="0" algn="just">
              <a:spcBef>
                <a:spcPts val="0"/>
              </a:spcBef>
              <a:spcAft>
                <a:spcPts val="0"/>
              </a:spcAft>
              <a:buClr>
                <a:schemeClr val="dk1"/>
              </a:buClr>
              <a:buSzPts val="4600"/>
              <a:buFont typeface="Lato"/>
              <a:buAutoNum type="arabicPeriod"/>
            </a:pPr>
            <a:r>
              <a:rPr b="1" lang="en-US" sz="4600">
                <a:solidFill>
                  <a:srgbClr val="F10079"/>
                </a:solidFill>
                <a:latin typeface="Lato"/>
                <a:ea typeface="Lato"/>
                <a:cs typeface="Lato"/>
                <a:sym typeface="Lato"/>
              </a:rPr>
              <a:t>Do not share </a:t>
            </a:r>
            <a:r>
              <a:rPr b="1" lang="en-US" sz="4600">
                <a:solidFill>
                  <a:srgbClr val="002060"/>
                </a:solidFill>
                <a:latin typeface="Lato"/>
                <a:ea typeface="Lato"/>
                <a:cs typeface="Lato"/>
                <a:sym typeface="Lato"/>
              </a:rPr>
              <a:t>meeting links or passwords publicly</a:t>
            </a:r>
            <a:endParaRPr b="1" sz="4600">
              <a:solidFill>
                <a:srgbClr val="00206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600"/>
              <a:buFont typeface="Lato"/>
              <a:buNone/>
            </a:pPr>
            <a:r>
              <a:t/>
            </a:r>
            <a:endParaRPr b="1" sz="6100">
              <a:solidFill>
                <a:srgbClr val="313C7F"/>
              </a:solidFill>
              <a:latin typeface="Lato"/>
              <a:ea typeface="Lato"/>
              <a:cs typeface="Lato"/>
              <a:sym typeface="Lato"/>
            </a:endParaRPr>
          </a:p>
        </p:txBody>
      </p:sp>
      <p:sp>
        <p:nvSpPr>
          <p:cNvPr id="134" name="Google Shape;134;g2aab1c41d2a_0_319"/>
          <p:cNvSpPr txBox="1"/>
          <p:nvPr/>
        </p:nvSpPr>
        <p:spPr>
          <a:xfrm>
            <a:off x="4912757" y="2"/>
            <a:ext cx="9834000" cy="1523700"/>
          </a:xfrm>
          <a:prstGeom prst="rect">
            <a:avLst/>
          </a:prstGeom>
          <a:noFill/>
          <a:ln>
            <a:noFill/>
          </a:ln>
        </p:spPr>
        <p:txBody>
          <a:bodyPr anchorCtr="0" anchor="ctr" bIns="38100" lIns="38100" spcFirstLastPara="1" rIns="38100" wrap="square" tIns="38100">
            <a:spAutoFit/>
          </a:bodyPr>
          <a:lstStyle/>
          <a:p>
            <a:pPr indent="0" lvl="0" marL="0" rtl="0" algn="ctr">
              <a:lnSpc>
                <a:spcPct val="140002"/>
              </a:lnSpc>
              <a:spcBef>
                <a:spcPts val="0"/>
              </a:spcBef>
              <a:spcAft>
                <a:spcPts val="0"/>
              </a:spcAft>
              <a:buClr>
                <a:schemeClr val="dk1"/>
              </a:buClr>
              <a:buFont typeface="Arial"/>
              <a:buNone/>
            </a:pPr>
            <a:r>
              <a:t/>
            </a:r>
            <a:endParaRPr sz="9400">
              <a:solidFill>
                <a:srgbClr val="313C7F"/>
              </a:solidFill>
              <a:latin typeface="Lato Black"/>
              <a:ea typeface="Lato Black"/>
              <a:cs typeface="Lato Black"/>
              <a:sym typeface="Lato Black"/>
            </a:endParaRPr>
          </a:p>
        </p:txBody>
      </p:sp>
      <p:pic>
        <p:nvPicPr>
          <p:cNvPr descr="IMG_1213.PNG" id="135" name="Google Shape;135;g2aab1c41d2a_0_319"/>
          <p:cNvPicPr preferRelativeResize="0"/>
          <p:nvPr/>
        </p:nvPicPr>
        <p:blipFill rotWithShape="1">
          <a:blip r:embed="rId4">
            <a:alphaModFix/>
          </a:blip>
          <a:srcRect b="5264" l="11421" r="57226" t="2048"/>
          <a:stretch/>
        </p:blipFill>
        <p:spPr>
          <a:xfrm>
            <a:off x="-70991" y="4918902"/>
            <a:ext cx="3269318" cy="5436812"/>
          </a:xfrm>
          <a:prstGeom prst="rect">
            <a:avLst/>
          </a:prstGeom>
          <a:noFill/>
          <a:ln>
            <a:noFill/>
          </a:ln>
        </p:spPr>
      </p:pic>
      <p:sp>
        <p:nvSpPr>
          <p:cNvPr id="136" name="Google Shape;136;g2aab1c41d2a_0_319"/>
          <p:cNvSpPr txBox="1"/>
          <p:nvPr/>
        </p:nvSpPr>
        <p:spPr>
          <a:xfrm>
            <a:off x="1327350" y="7208275"/>
            <a:ext cx="10618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 name="Shape 140"/>
        <p:cNvGrpSpPr/>
        <p:nvPr/>
      </p:nvGrpSpPr>
      <p:grpSpPr>
        <a:xfrm>
          <a:off x="0" y="0"/>
          <a:ext cx="0" cy="0"/>
          <a:chOff x="0" y="0"/>
          <a:chExt cx="0" cy="0"/>
        </a:xfrm>
      </p:grpSpPr>
      <p:sp>
        <p:nvSpPr>
          <p:cNvPr id="141" name="Google Shape;141;g2aab1c41d2a_0_332"/>
          <p:cNvSpPr txBox="1"/>
          <p:nvPr/>
        </p:nvSpPr>
        <p:spPr>
          <a:xfrm>
            <a:off x="8701550" y="5032900"/>
            <a:ext cx="8959500" cy="2447400"/>
          </a:xfrm>
          <a:prstGeom prst="rect">
            <a:avLst/>
          </a:prstGeom>
          <a:noFill/>
          <a:ln>
            <a:noFill/>
          </a:ln>
        </p:spPr>
        <p:txBody>
          <a:bodyPr anchorCtr="0" anchor="ctr" bIns="38100" lIns="38100" spcFirstLastPara="1" rIns="38100" wrap="square" tIns="38100">
            <a:spAutoFit/>
          </a:bodyPr>
          <a:lstStyle/>
          <a:p>
            <a:pPr indent="0" lvl="0" marL="0" rtl="0" algn="just">
              <a:lnSpc>
                <a:spcPct val="120000"/>
              </a:lnSpc>
              <a:spcBef>
                <a:spcPts val="0"/>
              </a:spcBef>
              <a:spcAft>
                <a:spcPts val="0"/>
              </a:spcAft>
              <a:buClr>
                <a:schemeClr val="dk1"/>
              </a:buClr>
              <a:buFont typeface="Arial"/>
              <a:buNone/>
            </a:pPr>
            <a:r>
              <a:rPr b="1" lang="en-US" sz="4500">
                <a:solidFill>
                  <a:srgbClr val="002060"/>
                </a:solidFill>
                <a:latin typeface="Lato"/>
                <a:ea typeface="Lato"/>
                <a:cs typeface="Lato"/>
                <a:sym typeface="Lato"/>
              </a:rPr>
              <a:t>When did the Surf Smart Programme begin?</a:t>
            </a:r>
            <a:endParaRPr>
              <a:solidFill>
                <a:schemeClr val="dk1"/>
              </a:solidFill>
            </a:endParaRPr>
          </a:p>
          <a:p>
            <a:pPr indent="0" lvl="0" marL="0" marR="0" rtl="0" algn="l">
              <a:lnSpc>
                <a:spcPct val="100000"/>
              </a:lnSpc>
              <a:spcBef>
                <a:spcPts val="0"/>
              </a:spcBef>
              <a:spcAft>
                <a:spcPts val="0"/>
              </a:spcAft>
              <a:buClr>
                <a:srgbClr val="000000"/>
              </a:buClr>
              <a:buSzPts val="2600"/>
              <a:buFont typeface="Lato"/>
              <a:buNone/>
            </a:pPr>
            <a:r>
              <a:t/>
            </a:r>
            <a:endParaRPr b="1" sz="4600">
              <a:solidFill>
                <a:srgbClr val="002060"/>
              </a:solidFill>
              <a:latin typeface="Lato"/>
              <a:ea typeface="Lato"/>
              <a:cs typeface="Lato"/>
              <a:sym typeface="Lato"/>
            </a:endParaRPr>
          </a:p>
        </p:txBody>
      </p:sp>
      <p:sp>
        <p:nvSpPr>
          <p:cNvPr id="142" name="Google Shape;142;g2aab1c41d2a_0_332"/>
          <p:cNvSpPr txBox="1"/>
          <p:nvPr/>
        </p:nvSpPr>
        <p:spPr>
          <a:xfrm>
            <a:off x="4912757" y="2"/>
            <a:ext cx="9834000" cy="1523700"/>
          </a:xfrm>
          <a:prstGeom prst="rect">
            <a:avLst/>
          </a:prstGeom>
          <a:noFill/>
          <a:ln>
            <a:noFill/>
          </a:ln>
        </p:spPr>
        <p:txBody>
          <a:bodyPr anchorCtr="0" anchor="ctr" bIns="38100" lIns="38100" spcFirstLastPara="1" rIns="38100" wrap="square" tIns="38100">
            <a:spAutoFit/>
          </a:bodyPr>
          <a:lstStyle/>
          <a:p>
            <a:pPr indent="0" lvl="0" marL="0" rtl="0" algn="ctr">
              <a:lnSpc>
                <a:spcPct val="140002"/>
              </a:lnSpc>
              <a:spcBef>
                <a:spcPts val="0"/>
              </a:spcBef>
              <a:spcAft>
                <a:spcPts val="0"/>
              </a:spcAft>
              <a:buClr>
                <a:schemeClr val="dk1"/>
              </a:buClr>
              <a:buFont typeface="Arial"/>
              <a:buNone/>
            </a:pPr>
            <a:r>
              <a:t/>
            </a:r>
            <a:endParaRPr sz="9400">
              <a:solidFill>
                <a:srgbClr val="313C7F"/>
              </a:solidFill>
              <a:latin typeface="Lato Black"/>
              <a:ea typeface="Lato Black"/>
              <a:cs typeface="Lato Black"/>
              <a:sym typeface="Lato Black"/>
            </a:endParaRPr>
          </a:p>
        </p:txBody>
      </p:sp>
      <p:sp>
        <p:nvSpPr>
          <p:cNvPr id="143" name="Google Shape;143;g2aab1c41d2a_0_332"/>
          <p:cNvSpPr txBox="1"/>
          <p:nvPr/>
        </p:nvSpPr>
        <p:spPr>
          <a:xfrm>
            <a:off x="1327350" y="7208275"/>
            <a:ext cx="10618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144" name="Google Shape;144;g2aab1c41d2a_0_332"/>
          <p:cNvSpPr txBox="1"/>
          <p:nvPr/>
        </p:nvSpPr>
        <p:spPr>
          <a:xfrm>
            <a:off x="3398837" y="907714"/>
            <a:ext cx="13814100" cy="1108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200" u="none" cap="none" strike="noStrike">
                <a:solidFill>
                  <a:srgbClr val="313C7F"/>
                </a:solidFill>
                <a:latin typeface="Lato"/>
                <a:ea typeface="Lato"/>
                <a:cs typeface="Lato"/>
                <a:sym typeface="Lato"/>
              </a:rPr>
              <a:t>QNA’s Surf Smart Programme</a:t>
            </a:r>
            <a:endParaRPr/>
          </a:p>
        </p:txBody>
      </p:sp>
      <p:sp>
        <p:nvSpPr>
          <p:cNvPr id="145" name="Google Shape;145;g2aab1c41d2a_0_332"/>
          <p:cNvSpPr/>
          <p:nvPr/>
        </p:nvSpPr>
        <p:spPr>
          <a:xfrm>
            <a:off x="129050" y="3834576"/>
            <a:ext cx="8049417" cy="6448186"/>
          </a:xfrm>
          <a:custGeom>
            <a:rect b="b" l="l" r="r" t="t"/>
            <a:pathLst>
              <a:path extrusionOk="0" h="6026342" w="7575922">
                <a:moveTo>
                  <a:pt x="0" y="0"/>
                </a:moveTo>
                <a:lnTo>
                  <a:pt x="7575922" y="0"/>
                </a:lnTo>
                <a:lnTo>
                  <a:pt x="7575922" y="6026342"/>
                </a:lnTo>
                <a:lnTo>
                  <a:pt x="0" y="6026342"/>
                </a:lnTo>
                <a:lnTo>
                  <a:pt x="0" y="0"/>
                </a:lnTo>
                <a:close/>
              </a:path>
            </a:pathLst>
          </a:custGeom>
          <a:blipFill rotWithShape="1">
            <a:blip r:embed="rId4">
              <a:alphaModFix/>
            </a:blip>
            <a:stretch>
              <a:fillRect b="0" l="0" r="-39918" t="-31919"/>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BBC9"/>
        </a:solidFill>
      </p:bgPr>
    </p:bg>
    <p:spTree>
      <p:nvGrpSpPr>
        <p:cNvPr id="149" name="Shape 149"/>
        <p:cNvGrpSpPr/>
        <p:nvPr/>
      </p:nvGrpSpPr>
      <p:grpSpPr>
        <a:xfrm>
          <a:off x="0" y="0"/>
          <a:ext cx="0" cy="0"/>
          <a:chOff x="0" y="0"/>
          <a:chExt cx="0" cy="0"/>
        </a:xfrm>
      </p:grpSpPr>
      <p:sp>
        <p:nvSpPr>
          <p:cNvPr id="150" name="Google Shape;150;p9"/>
          <p:cNvSpPr/>
          <p:nvPr/>
        </p:nvSpPr>
        <p:spPr>
          <a:xfrm>
            <a:off x="16564811" y="1560827"/>
            <a:ext cx="1388978" cy="1388978"/>
          </a:xfrm>
          <a:custGeom>
            <a:rect b="b" l="l" r="r" t="t"/>
            <a:pathLst>
              <a:path extrusionOk="0" h="1388978" w="1388978">
                <a:moveTo>
                  <a:pt x="0" y="0"/>
                </a:moveTo>
                <a:lnTo>
                  <a:pt x="1388978" y="0"/>
                </a:lnTo>
                <a:lnTo>
                  <a:pt x="1388978" y="1388978"/>
                </a:lnTo>
                <a:lnTo>
                  <a:pt x="0" y="1388978"/>
                </a:lnTo>
                <a:lnTo>
                  <a:pt x="0" y="0"/>
                </a:lnTo>
                <a:close/>
              </a:path>
            </a:pathLst>
          </a:custGeom>
          <a:blipFill rotWithShape="1">
            <a:blip r:embed="rId3">
              <a:alphaModFix/>
            </a:blip>
            <a:stretch>
              <a:fillRect b="0" l="0" r="0" t="0"/>
            </a:stretch>
          </a:blipFill>
          <a:ln>
            <a:noFill/>
          </a:ln>
        </p:spPr>
      </p:sp>
      <p:sp>
        <p:nvSpPr>
          <p:cNvPr id="151" name="Google Shape;151;p9"/>
          <p:cNvSpPr/>
          <p:nvPr/>
        </p:nvSpPr>
        <p:spPr>
          <a:xfrm>
            <a:off x="570556" y="1542842"/>
            <a:ext cx="4800878" cy="7201317"/>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4">
              <a:alphaModFix/>
            </a:blip>
            <a:stretch>
              <a:fillRect b="0" l="-6270" r="-626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9"/>
          <p:cNvSpPr/>
          <p:nvPr/>
        </p:nvSpPr>
        <p:spPr>
          <a:xfrm>
            <a:off x="11477652" y="8870853"/>
            <a:ext cx="3796189" cy="1132316"/>
          </a:xfrm>
          <a:custGeom>
            <a:rect b="b" l="l" r="r" t="t"/>
            <a:pathLst>
              <a:path extrusionOk="0" h="1132316" w="3796189">
                <a:moveTo>
                  <a:pt x="0" y="0"/>
                </a:moveTo>
                <a:lnTo>
                  <a:pt x="3796189" y="0"/>
                </a:lnTo>
                <a:lnTo>
                  <a:pt x="3796189" y="1132315"/>
                </a:lnTo>
                <a:lnTo>
                  <a:pt x="0" y="1132315"/>
                </a:lnTo>
                <a:lnTo>
                  <a:pt x="0" y="0"/>
                </a:lnTo>
                <a:close/>
              </a:path>
            </a:pathLst>
          </a:custGeom>
          <a:blipFill rotWithShape="1">
            <a:blip r:embed="rId5">
              <a:alphaModFix/>
            </a:blip>
            <a:stretch>
              <a:fillRect b="-41195" l="0" r="0" t="-47376"/>
            </a:stretch>
          </a:blipFill>
          <a:ln>
            <a:noFill/>
          </a:ln>
        </p:spPr>
      </p:sp>
      <p:sp>
        <p:nvSpPr>
          <p:cNvPr id="153" name="Google Shape;153;p9"/>
          <p:cNvSpPr txBox="1"/>
          <p:nvPr/>
        </p:nvSpPr>
        <p:spPr>
          <a:xfrm>
            <a:off x="6608875" y="3140600"/>
            <a:ext cx="10333200" cy="6011700"/>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b="0" i="0" lang="en-US" sz="3799" u="none" cap="none" strike="noStrike">
                <a:solidFill>
                  <a:srgbClr val="383570"/>
                </a:solidFill>
                <a:latin typeface="Lato"/>
                <a:ea typeface="Lato"/>
                <a:cs typeface="Lato"/>
                <a:sym typeface="Lato"/>
              </a:rPr>
              <a:t>We have been working together since 2011</a:t>
            </a:r>
            <a:endParaRPr b="0" i="0" sz="3799" u="none" cap="none" strike="noStrike">
              <a:solidFill>
                <a:srgbClr val="383570"/>
              </a:solidFill>
              <a:latin typeface="Lato"/>
              <a:ea typeface="Lato"/>
              <a:cs typeface="Lato"/>
              <a:sym typeface="Lato"/>
            </a:endParaRPr>
          </a:p>
          <a:p>
            <a:pPr indent="0" lvl="0" marL="0" marR="0" rtl="0" algn="l">
              <a:lnSpc>
                <a:spcPct val="140009"/>
              </a:lnSpc>
              <a:spcBef>
                <a:spcPts val="0"/>
              </a:spcBef>
              <a:spcAft>
                <a:spcPts val="0"/>
              </a:spcAft>
              <a:buNone/>
            </a:pPr>
            <a:r>
              <a:rPr b="1" i="0" lang="en-US" sz="3899" u="none" cap="none" strike="noStrike">
                <a:solidFill>
                  <a:srgbClr val="FFFFFF"/>
                </a:solidFill>
                <a:latin typeface="Lato"/>
                <a:ea typeface="Lato"/>
                <a:cs typeface="Lato"/>
                <a:sym typeface="Lato"/>
              </a:rPr>
              <a:t>Our shared vision:</a:t>
            </a:r>
            <a:endParaRPr sz="1100"/>
          </a:p>
          <a:p>
            <a:pPr indent="0" lvl="0" marL="0" marR="0" rtl="0" algn="l">
              <a:lnSpc>
                <a:spcPct val="140010"/>
              </a:lnSpc>
              <a:spcBef>
                <a:spcPts val="0"/>
              </a:spcBef>
              <a:spcAft>
                <a:spcPts val="0"/>
              </a:spcAft>
              <a:buNone/>
            </a:pPr>
            <a:r>
              <a:rPr b="1" i="0" lang="en-US" sz="3599" u="none" cap="none" strike="noStrike">
                <a:solidFill>
                  <a:srgbClr val="383570"/>
                </a:solidFill>
                <a:latin typeface="Lato"/>
                <a:ea typeface="Lato"/>
                <a:cs typeface="Lato"/>
                <a:sym typeface="Lato"/>
              </a:rPr>
              <a:t>To inform young people about how to connect </a:t>
            </a:r>
            <a:r>
              <a:rPr b="1" i="0" lang="en-US" sz="3599" u="none" cap="none" strike="noStrike">
                <a:solidFill>
                  <a:srgbClr val="FFDA00"/>
                </a:solidFill>
                <a:latin typeface="Lato"/>
                <a:ea typeface="Lato"/>
                <a:cs typeface="Lato"/>
                <a:sym typeface="Lato"/>
              </a:rPr>
              <a:t>positively </a:t>
            </a:r>
            <a:r>
              <a:rPr b="1" i="0" lang="en-US" sz="3599" u="none" cap="none" strike="noStrike">
                <a:solidFill>
                  <a:srgbClr val="383570"/>
                </a:solidFill>
                <a:latin typeface="Lato"/>
                <a:ea typeface="Lato"/>
                <a:cs typeface="Lato"/>
                <a:sym typeface="Lato"/>
              </a:rPr>
              <a:t>online, </a:t>
            </a:r>
            <a:r>
              <a:rPr b="1" i="0" lang="en-US" sz="3599" u="none" cap="none" strike="noStrike">
                <a:solidFill>
                  <a:srgbClr val="FFDA00"/>
                </a:solidFill>
                <a:latin typeface="Lato"/>
                <a:ea typeface="Lato"/>
                <a:cs typeface="Lato"/>
                <a:sym typeface="Lato"/>
              </a:rPr>
              <a:t>protect </a:t>
            </a:r>
            <a:r>
              <a:rPr b="1" i="0" lang="en-US" sz="3599" u="none" cap="none" strike="noStrike">
                <a:solidFill>
                  <a:srgbClr val="383570"/>
                </a:solidFill>
                <a:latin typeface="Lato"/>
                <a:ea typeface="Lato"/>
                <a:cs typeface="Lato"/>
                <a:sym typeface="Lato"/>
              </a:rPr>
              <a:t>themselves from online threats and </a:t>
            </a:r>
            <a:r>
              <a:rPr b="1" i="0" lang="en-US" sz="3599" u="none" cap="none" strike="noStrike">
                <a:solidFill>
                  <a:srgbClr val="FFDA00"/>
                </a:solidFill>
                <a:latin typeface="Lato"/>
                <a:ea typeface="Lato"/>
                <a:cs typeface="Lato"/>
                <a:sym typeface="Lato"/>
              </a:rPr>
              <a:t>respect</a:t>
            </a:r>
            <a:r>
              <a:rPr b="1" i="0" lang="en-US" sz="3599" u="none" cap="none" strike="noStrike">
                <a:solidFill>
                  <a:srgbClr val="383570"/>
                </a:solidFill>
                <a:latin typeface="Lato"/>
                <a:ea typeface="Lato"/>
                <a:cs typeface="Lato"/>
                <a:sym typeface="Lato"/>
              </a:rPr>
              <a:t> their rights and reputation on the internet.</a:t>
            </a:r>
            <a:endParaRPr sz="1100"/>
          </a:p>
          <a:p>
            <a:pPr indent="0" lvl="0" marL="0" marR="0" rtl="0" algn="l">
              <a:lnSpc>
                <a:spcPct val="125673"/>
              </a:lnSpc>
              <a:spcBef>
                <a:spcPts val="0"/>
              </a:spcBef>
              <a:spcAft>
                <a:spcPts val="0"/>
              </a:spcAft>
              <a:buNone/>
            </a:pPr>
            <a:r>
              <a:t/>
            </a:r>
            <a:endParaRPr b="1" i="0" sz="3599" u="none" cap="none" strike="noStrike">
              <a:solidFill>
                <a:srgbClr val="383570"/>
              </a:solidFill>
              <a:latin typeface="Lato"/>
              <a:ea typeface="Lato"/>
              <a:cs typeface="Lato"/>
              <a:sym typeface="Lato"/>
            </a:endParaRPr>
          </a:p>
          <a:p>
            <a:pPr indent="0" lvl="0" marL="0" marR="0" rtl="0" algn="l">
              <a:lnSpc>
                <a:spcPct val="125673"/>
              </a:lnSpc>
              <a:spcBef>
                <a:spcPts val="0"/>
              </a:spcBef>
              <a:spcAft>
                <a:spcPts val="0"/>
              </a:spcAft>
              <a:buNone/>
            </a:pPr>
            <a:r>
              <a:t/>
            </a:r>
            <a:endParaRPr b="1" i="0" sz="3599" u="none" cap="none" strike="noStrike">
              <a:solidFill>
                <a:srgbClr val="383570"/>
              </a:solidFill>
              <a:latin typeface="Lato"/>
              <a:ea typeface="Lato"/>
              <a:cs typeface="Lato"/>
              <a:sym typeface="Lato"/>
            </a:endParaRPr>
          </a:p>
        </p:txBody>
      </p:sp>
      <p:sp>
        <p:nvSpPr>
          <p:cNvPr id="154" name="Google Shape;154;p9"/>
          <p:cNvSpPr/>
          <p:nvPr/>
        </p:nvSpPr>
        <p:spPr>
          <a:xfrm>
            <a:off x="6955332" y="8744158"/>
            <a:ext cx="4050520" cy="1385704"/>
          </a:xfrm>
          <a:custGeom>
            <a:rect b="b" l="l" r="r" t="t"/>
            <a:pathLst>
              <a:path extrusionOk="0" h="1385704" w="4050520">
                <a:moveTo>
                  <a:pt x="0" y="0"/>
                </a:moveTo>
                <a:lnTo>
                  <a:pt x="4050519" y="0"/>
                </a:lnTo>
                <a:lnTo>
                  <a:pt x="4050519" y="1385705"/>
                </a:lnTo>
                <a:lnTo>
                  <a:pt x="0" y="1385705"/>
                </a:lnTo>
                <a:lnTo>
                  <a:pt x="0" y="0"/>
                </a:lnTo>
                <a:close/>
              </a:path>
            </a:pathLst>
          </a:custGeom>
          <a:blipFill rotWithShape="1">
            <a:blip r:embed="rId6">
              <a:alphaModFix/>
            </a:blip>
            <a:stretch>
              <a:fillRect b="0" l="0" r="0" t="0"/>
            </a:stretch>
          </a:blipFill>
          <a:ln>
            <a:noFill/>
          </a:ln>
        </p:spPr>
      </p:sp>
      <p:grpSp>
        <p:nvGrpSpPr>
          <p:cNvPr id="155" name="Google Shape;155;p9"/>
          <p:cNvGrpSpPr/>
          <p:nvPr/>
        </p:nvGrpSpPr>
        <p:grpSpPr>
          <a:xfrm>
            <a:off x="16439142" y="146840"/>
            <a:ext cx="1640317" cy="2011111"/>
            <a:chOff x="0" y="-95250"/>
            <a:chExt cx="2187089" cy="2681480"/>
          </a:xfrm>
        </p:grpSpPr>
        <p:sp>
          <p:nvSpPr>
            <p:cNvPr id="156" name="Google Shape;156;p9"/>
            <p:cNvSpPr txBox="1"/>
            <p:nvPr/>
          </p:nvSpPr>
          <p:spPr>
            <a:xfrm>
              <a:off x="0" y="-95250"/>
              <a:ext cx="1815990" cy="268148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3837" u="none" cap="none" strike="noStrike">
                  <a:solidFill>
                    <a:srgbClr val="FFEB00"/>
                  </a:solidFill>
                  <a:latin typeface="Arial"/>
                  <a:ea typeface="Arial"/>
                  <a:cs typeface="Arial"/>
                  <a:sym typeface="Arial"/>
                </a:rPr>
                <a:t>surf </a:t>
              </a:r>
              <a:endParaRPr/>
            </a:p>
            <a:p>
              <a:pPr indent="0" lvl="0" marL="0" marR="0" rtl="0" algn="ctr">
                <a:lnSpc>
                  <a:spcPct val="140005"/>
                </a:lnSpc>
                <a:spcBef>
                  <a:spcPts val="0"/>
                </a:spcBef>
                <a:spcAft>
                  <a:spcPts val="0"/>
                </a:spcAft>
                <a:buNone/>
              </a:pPr>
              <a:r>
                <a:t/>
              </a:r>
              <a:endParaRPr b="0" i="0" sz="3837" u="none" cap="none" strike="noStrike">
                <a:solidFill>
                  <a:srgbClr val="FFEB00"/>
                </a:solidFill>
                <a:latin typeface="Arial"/>
                <a:ea typeface="Arial"/>
                <a:cs typeface="Arial"/>
                <a:sym typeface="Arial"/>
              </a:endParaRPr>
            </a:p>
            <a:p>
              <a:pPr indent="0" lvl="0" marL="0" marR="0" rtl="0" algn="ctr">
                <a:lnSpc>
                  <a:spcPct val="140005"/>
                </a:lnSpc>
                <a:spcBef>
                  <a:spcPts val="0"/>
                </a:spcBef>
                <a:spcAft>
                  <a:spcPts val="0"/>
                </a:spcAft>
                <a:buNone/>
              </a:pPr>
              <a:r>
                <a:t/>
              </a:r>
              <a:endParaRPr b="0" i="0" sz="3837" u="none" cap="none" strike="noStrike">
                <a:solidFill>
                  <a:srgbClr val="FFEB00"/>
                </a:solidFill>
                <a:latin typeface="Arial"/>
                <a:ea typeface="Arial"/>
                <a:cs typeface="Arial"/>
                <a:sym typeface="Arial"/>
              </a:endParaRPr>
            </a:p>
          </p:txBody>
        </p:sp>
        <p:sp>
          <p:nvSpPr>
            <p:cNvPr id="157" name="Google Shape;157;p9"/>
            <p:cNvSpPr txBox="1"/>
            <p:nvPr/>
          </p:nvSpPr>
          <p:spPr>
            <a:xfrm>
              <a:off x="4884" y="675972"/>
              <a:ext cx="1443909" cy="1177137"/>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54" u="none" cap="none" strike="noStrike">
                  <a:solidFill>
                    <a:srgbClr val="FFEB00"/>
                  </a:solidFill>
                  <a:latin typeface="Arial"/>
                  <a:ea typeface="Arial"/>
                  <a:cs typeface="Arial"/>
                  <a:sym typeface="Arial"/>
                </a:rPr>
                <a:t>smart</a:t>
              </a:r>
              <a:endParaRPr/>
            </a:p>
            <a:p>
              <a:pPr indent="0" lvl="0" marL="0" marR="0" rtl="0" algn="ctr">
                <a:lnSpc>
                  <a:spcPct val="140015"/>
                </a:lnSpc>
                <a:spcBef>
                  <a:spcPts val="0"/>
                </a:spcBef>
                <a:spcAft>
                  <a:spcPts val="0"/>
                </a:spcAft>
                <a:buNone/>
              </a:pPr>
              <a:r>
                <a:t/>
              </a:r>
              <a:endParaRPr b="0" i="0" sz="2554" u="none" cap="none" strike="noStrike">
                <a:solidFill>
                  <a:srgbClr val="FFEB00"/>
                </a:solidFill>
                <a:latin typeface="Arial"/>
                <a:ea typeface="Arial"/>
                <a:cs typeface="Arial"/>
                <a:sym typeface="Arial"/>
              </a:endParaRPr>
            </a:p>
          </p:txBody>
        </p:sp>
        <p:sp>
          <p:nvSpPr>
            <p:cNvPr id="158" name="Google Shape;158;p9"/>
            <p:cNvSpPr txBox="1"/>
            <p:nvPr/>
          </p:nvSpPr>
          <p:spPr>
            <a:xfrm>
              <a:off x="1517781" y="675972"/>
              <a:ext cx="643598" cy="1177137"/>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54" u="none" cap="none" strike="noStrike">
                  <a:solidFill>
                    <a:srgbClr val="FFEB00"/>
                  </a:solidFill>
                  <a:latin typeface="Arial"/>
                  <a:ea typeface="Arial"/>
                  <a:cs typeface="Arial"/>
                  <a:sym typeface="Arial"/>
                </a:rPr>
                <a:t>2.0</a:t>
              </a:r>
              <a:endParaRPr/>
            </a:p>
            <a:p>
              <a:pPr indent="0" lvl="0" marL="0" marR="0" rtl="0" algn="ctr">
                <a:lnSpc>
                  <a:spcPct val="140015"/>
                </a:lnSpc>
                <a:spcBef>
                  <a:spcPts val="0"/>
                </a:spcBef>
                <a:spcAft>
                  <a:spcPts val="0"/>
                </a:spcAft>
                <a:buNone/>
              </a:pPr>
              <a:r>
                <a:t/>
              </a:r>
              <a:endParaRPr b="0" i="0" sz="2554" u="none" cap="none" strike="noStrike">
                <a:solidFill>
                  <a:srgbClr val="FFEB00"/>
                </a:solidFill>
                <a:latin typeface="Arial"/>
                <a:ea typeface="Arial"/>
                <a:cs typeface="Arial"/>
                <a:sym typeface="Arial"/>
              </a:endParaRPr>
            </a:p>
          </p:txBody>
        </p:sp>
        <p:sp>
          <p:nvSpPr>
            <p:cNvPr id="159" name="Google Shape;159;p9"/>
            <p:cNvSpPr txBox="1"/>
            <p:nvPr/>
          </p:nvSpPr>
          <p:spPr>
            <a:xfrm>
              <a:off x="514245" y="1217786"/>
              <a:ext cx="1504367" cy="256427"/>
            </a:xfrm>
            <a:prstGeom prst="rect">
              <a:avLst/>
            </a:prstGeom>
            <a:noFill/>
            <a:ln>
              <a:noFill/>
            </a:ln>
          </p:spPr>
          <p:txBody>
            <a:bodyPr anchorCtr="0" anchor="t" bIns="0" lIns="0" spcFirstLastPara="1" rIns="0" wrap="square" tIns="0">
              <a:spAutoFit/>
            </a:bodyPr>
            <a:lstStyle/>
            <a:p>
              <a:pPr indent="0" lvl="0" marL="0" marR="0" rtl="0" algn="l">
                <a:lnSpc>
                  <a:spcPct val="139982"/>
                </a:lnSpc>
                <a:spcBef>
                  <a:spcPts val="0"/>
                </a:spcBef>
                <a:spcAft>
                  <a:spcPts val="0"/>
                </a:spcAft>
                <a:buNone/>
              </a:pPr>
              <a:r>
                <a:rPr b="0" i="0" lang="en-US" sz="1173" u="none" cap="none" strike="noStrike">
                  <a:solidFill>
                    <a:srgbClr val="FFFFFF"/>
                  </a:solidFill>
                  <a:latin typeface="Arial"/>
                  <a:ea typeface="Arial"/>
                  <a:cs typeface="Arial"/>
                  <a:sym typeface="Arial"/>
                </a:rPr>
                <a:t>GENERATION</a:t>
              </a:r>
              <a:endParaRPr/>
            </a:p>
          </p:txBody>
        </p:sp>
        <p:sp>
          <p:nvSpPr>
            <p:cNvPr id="160" name="Google Shape;160;p9"/>
            <p:cNvSpPr txBox="1"/>
            <p:nvPr/>
          </p:nvSpPr>
          <p:spPr>
            <a:xfrm>
              <a:off x="1517781" y="1228124"/>
              <a:ext cx="669308" cy="265952"/>
            </a:xfrm>
            <a:prstGeom prst="rect">
              <a:avLst/>
            </a:prstGeom>
            <a:noFill/>
            <a:ln>
              <a:noFill/>
            </a:ln>
          </p:spPr>
          <p:txBody>
            <a:bodyPr anchorCtr="0" anchor="t" bIns="0" lIns="0" spcFirstLastPara="1" rIns="0" wrap="square" tIns="0">
              <a:spAutoFit/>
            </a:bodyPr>
            <a:lstStyle/>
            <a:p>
              <a:pPr indent="0" lvl="0" marL="0" marR="0" rtl="0" algn="ctr">
                <a:lnSpc>
                  <a:spcPct val="139982"/>
                </a:lnSpc>
                <a:spcBef>
                  <a:spcPts val="0"/>
                </a:spcBef>
                <a:spcAft>
                  <a:spcPts val="0"/>
                </a:spcAft>
                <a:buNone/>
              </a:pPr>
              <a:r>
                <a:rPr b="0" i="0" lang="en-US" sz="1173" u="none" cap="none" strike="noStrike">
                  <a:solidFill>
                    <a:srgbClr val="FFEB00"/>
                  </a:solidFill>
                  <a:latin typeface="Arial"/>
                  <a:ea typeface="Arial"/>
                  <a:cs typeface="Arial"/>
                  <a:sym typeface="Arial"/>
                </a:rPr>
                <a:t>DIGITAL</a:t>
              </a:r>
              <a:endParaRPr/>
            </a:p>
          </p:txBody>
        </p:sp>
      </p:grpSp>
      <p:sp>
        <p:nvSpPr>
          <p:cNvPr id="161" name="Google Shape;161;p9"/>
          <p:cNvSpPr txBox="1"/>
          <p:nvPr/>
        </p:nvSpPr>
        <p:spPr>
          <a:xfrm>
            <a:off x="6028644" y="350306"/>
            <a:ext cx="9753300" cy="2267100"/>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lang="en-US" sz="6137">
                <a:solidFill>
                  <a:srgbClr val="383570"/>
                </a:solidFill>
              </a:rPr>
              <a:t>WAGGGS </a:t>
            </a:r>
            <a:r>
              <a:rPr b="0" i="0" lang="en-US" sz="6137" u="none" cap="none" strike="noStrike">
                <a:solidFill>
                  <a:srgbClr val="383570"/>
                </a:solidFill>
                <a:latin typeface="Arial"/>
                <a:ea typeface="Arial"/>
                <a:cs typeface="Arial"/>
                <a:sym typeface="Arial"/>
              </a:rPr>
              <a:t>and Norton </a:t>
            </a:r>
            <a:endParaRPr sz="500"/>
          </a:p>
          <a:p>
            <a:pPr indent="0" lvl="0" marL="0" marR="0" rtl="0" algn="ctr">
              <a:lnSpc>
                <a:spcPct val="140002"/>
              </a:lnSpc>
              <a:spcBef>
                <a:spcPts val="0"/>
              </a:spcBef>
              <a:spcAft>
                <a:spcPts val="0"/>
              </a:spcAft>
              <a:buNone/>
            </a:pPr>
            <a:r>
              <a:rPr lang="en-US" sz="6137">
                <a:solidFill>
                  <a:srgbClr val="383570"/>
                </a:solidFill>
              </a:rPr>
              <a:t>O</a:t>
            </a:r>
            <a:r>
              <a:rPr b="0" i="0" lang="en-US" sz="6137" u="none" cap="none" strike="noStrike">
                <a:solidFill>
                  <a:srgbClr val="383570"/>
                </a:solidFill>
                <a:latin typeface="Arial"/>
                <a:ea typeface="Arial"/>
                <a:cs typeface="Arial"/>
                <a:sym typeface="Arial"/>
              </a:rPr>
              <a:t>ur </a:t>
            </a:r>
            <a:r>
              <a:rPr lang="en-US" sz="6137">
                <a:solidFill>
                  <a:srgbClr val="383570"/>
                </a:solidFill>
              </a:rPr>
              <a:t>Partnership</a:t>
            </a:r>
            <a:endParaRPr sz="500"/>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5" name="Shape 165"/>
        <p:cNvGrpSpPr/>
        <p:nvPr/>
      </p:nvGrpSpPr>
      <p:grpSpPr>
        <a:xfrm>
          <a:off x="0" y="0"/>
          <a:ext cx="0" cy="0"/>
          <a:chOff x="0" y="0"/>
          <a:chExt cx="0" cy="0"/>
        </a:xfrm>
      </p:grpSpPr>
      <p:sp>
        <p:nvSpPr>
          <p:cNvPr id="166" name="Google Shape;166;g2aab1c41d2a_0_350"/>
          <p:cNvSpPr txBox="1"/>
          <p:nvPr/>
        </p:nvSpPr>
        <p:spPr>
          <a:xfrm>
            <a:off x="6581475" y="3226225"/>
            <a:ext cx="11632800" cy="5940300"/>
          </a:xfrm>
          <a:prstGeom prst="rect">
            <a:avLst/>
          </a:prstGeom>
          <a:noFill/>
          <a:ln>
            <a:noFill/>
          </a:ln>
        </p:spPr>
        <p:txBody>
          <a:bodyPr anchorCtr="0" anchor="ctr" bIns="38100" lIns="38100" spcFirstLastPara="1" rIns="38100" wrap="square" tIns="38100">
            <a:spAutoFit/>
          </a:bodyPr>
          <a:lstStyle/>
          <a:p>
            <a:pPr indent="0" lvl="0" marL="0" rtl="0" algn="l">
              <a:lnSpc>
                <a:spcPct val="137114"/>
              </a:lnSpc>
              <a:spcBef>
                <a:spcPts val="0"/>
              </a:spcBef>
              <a:spcAft>
                <a:spcPts val="0"/>
              </a:spcAft>
              <a:buClr>
                <a:schemeClr val="dk1"/>
              </a:buClr>
              <a:buFont typeface="Arial"/>
              <a:buNone/>
            </a:pPr>
            <a:r>
              <a:rPr b="1" lang="en-US" sz="3500">
                <a:solidFill>
                  <a:srgbClr val="002060"/>
                </a:solidFill>
                <a:latin typeface="Lato"/>
                <a:ea typeface="Lato"/>
                <a:cs typeface="Lato"/>
                <a:sym typeface="Lato"/>
              </a:rPr>
              <a:t>How many lives has Surf Smart Programme Reached?</a:t>
            </a:r>
            <a:endParaRPr b="1" sz="3500">
              <a:solidFill>
                <a:srgbClr val="002060"/>
              </a:solidFill>
              <a:latin typeface="Lato"/>
              <a:ea typeface="Lato"/>
              <a:cs typeface="Lato"/>
              <a:sym typeface="Lato"/>
            </a:endParaRPr>
          </a:p>
          <a:p>
            <a:pPr indent="0" lvl="0" marL="0" rtl="0" algn="l">
              <a:lnSpc>
                <a:spcPct val="137114"/>
              </a:lnSpc>
              <a:spcBef>
                <a:spcPts val="0"/>
              </a:spcBef>
              <a:spcAft>
                <a:spcPts val="0"/>
              </a:spcAft>
              <a:buClr>
                <a:schemeClr val="dk1"/>
              </a:buClr>
              <a:buFont typeface="Arial"/>
              <a:buNone/>
            </a:pPr>
            <a:r>
              <a:t/>
            </a:r>
            <a:endParaRPr b="1" sz="3500">
              <a:solidFill>
                <a:srgbClr val="002060"/>
              </a:solidFill>
              <a:latin typeface="Lato"/>
              <a:ea typeface="Lato"/>
              <a:cs typeface="Lato"/>
              <a:sym typeface="Lato"/>
            </a:endParaRPr>
          </a:p>
          <a:p>
            <a:pPr indent="0" lvl="0" marL="0" rtl="0" algn="l">
              <a:lnSpc>
                <a:spcPct val="137114"/>
              </a:lnSpc>
              <a:spcBef>
                <a:spcPts val="0"/>
              </a:spcBef>
              <a:spcAft>
                <a:spcPts val="0"/>
              </a:spcAft>
              <a:buClr>
                <a:schemeClr val="dk1"/>
              </a:buClr>
              <a:buFont typeface="Arial"/>
              <a:buNone/>
            </a:pPr>
            <a:r>
              <a:rPr b="1" lang="en-US" sz="3500">
                <a:solidFill>
                  <a:srgbClr val="002060"/>
                </a:solidFill>
                <a:latin typeface="Lato"/>
                <a:ea typeface="Lato"/>
                <a:cs typeface="Lato"/>
                <a:sym typeface="Lato"/>
              </a:rPr>
              <a:t>How many countries are involved in Surf Smart Programme?</a:t>
            </a:r>
            <a:endParaRPr b="1" sz="3500">
              <a:solidFill>
                <a:srgbClr val="002060"/>
              </a:solidFill>
              <a:latin typeface="Lato"/>
              <a:ea typeface="Lato"/>
              <a:cs typeface="Lato"/>
              <a:sym typeface="Lato"/>
            </a:endParaRPr>
          </a:p>
          <a:p>
            <a:pPr indent="0" lvl="0" marL="0" rtl="0" algn="l">
              <a:lnSpc>
                <a:spcPct val="137114"/>
              </a:lnSpc>
              <a:spcBef>
                <a:spcPts val="0"/>
              </a:spcBef>
              <a:spcAft>
                <a:spcPts val="0"/>
              </a:spcAft>
              <a:buClr>
                <a:schemeClr val="dk1"/>
              </a:buClr>
              <a:buFont typeface="Arial"/>
              <a:buNone/>
            </a:pPr>
            <a:r>
              <a:t/>
            </a:r>
            <a:endParaRPr b="1" sz="3500">
              <a:solidFill>
                <a:srgbClr val="002060"/>
              </a:solidFill>
              <a:latin typeface="Lato"/>
              <a:ea typeface="Lato"/>
              <a:cs typeface="Lato"/>
              <a:sym typeface="Lato"/>
            </a:endParaRPr>
          </a:p>
          <a:p>
            <a:pPr indent="0" lvl="0" marL="0" rtl="0" algn="l">
              <a:lnSpc>
                <a:spcPct val="137114"/>
              </a:lnSpc>
              <a:spcBef>
                <a:spcPts val="0"/>
              </a:spcBef>
              <a:spcAft>
                <a:spcPts val="0"/>
              </a:spcAft>
              <a:buClr>
                <a:schemeClr val="dk1"/>
              </a:buClr>
              <a:buFont typeface="Arial"/>
              <a:buNone/>
            </a:pPr>
            <a:r>
              <a:rPr b="1" lang="en-US" sz="3500">
                <a:solidFill>
                  <a:srgbClr val="002060"/>
                </a:solidFill>
                <a:latin typeface="Lato"/>
                <a:ea typeface="Lato"/>
                <a:cs typeface="Lato"/>
                <a:sym typeface="Lato"/>
              </a:rPr>
              <a:t>How many languages is Surf Smart Programme available? </a:t>
            </a:r>
            <a:endParaRPr>
              <a:solidFill>
                <a:schemeClr val="dk1"/>
              </a:solidFill>
            </a:endParaRPr>
          </a:p>
          <a:p>
            <a:pPr indent="0" lvl="0" marL="0" rtl="0" algn="l">
              <a:lnSpc>
                <a:spcPct val="137114"/>
              </a:lnSpc>
              <a:spcBef>
                <a:spcPts val="0"/>
              </a:spcBef>
              <a:spcAft>
                <a:spcPts val="0"/>
              </a:spcAft>
              <a:buClr>
                <a:schemeClr val="dk1"/>
              </a:buClr>
              <a:buFont typeface="Arial"/>
              <a:buNone/>
            </a:pPr>
            <a:r>
              <a:t/>
            </a:r>
            <a:endParaRPr b="1" sz="3500">
              <a:solidFill>
                <a:srgbClr val="00206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600"/>
              <a:buFont typeface="Lato"/>
              <a:buNone/>
            </a:pPr>
            <a:r>
              <a:t/>
            </a:r>
            <a:endParaRPr b="1" sz="4500">
              <a:solidFill>
                <a:srgbClr val="002060"/>
              </a:solidFill>
              <a:latin typeface="Lato"/>
              <a:ea typeface="Lato"/>
              <a:cs typeface="Lato"/>
              <a:sym typeface="Lato"/>
            </a:endParaRPr>
          </a:p>
        </p:txBody>
      </p:sp>
      <p:sp>
        <p:nvSpPr>
          <p:cNvPr id="167" name="Google Shape;167;g2aab1c41d2a_0_350"/>
          <p:cNvSpPr txBox="1"/>
          <p:nvPr/>
        </p:nvSpPr>
        <p:spPr>
          <a:xfrm>
            <a:off x="6203232" y="792727"/>
            <a:ext cx="9834000" cy="1523700"/>
          </a:xfrm>
          <a:prstGeom prst="rect">
            <a:avLst/>
          </a:prstGeom>
          <a:noFill/>
          <a:ln>
            <a:noFill/>
          </a:ln>
        </p:spPr>
        <p:txBody>
          <a:bodyPr anchorCtr="0" anchor="ctr" bIns="38100" lIns="38100" spcFirstLastPara="1" rIns="38100" wrap="square" tIns="38100">
            <a:spAutoFit/>
          </a:bodyPr>
          <a:lstStyle/>
          <a:p>
            <a:pPr indent="0" lvl="0" marL="0" rtl="0" algn="ctr">
              <a:lnSpc>
                <a:spcPct val="140002"/>
              </a:lnSpc>
              <a:spcBef>
                <a:spcPts val="0"/>
              </a:spcBef>
              <a:spcAft>
                <a:spcPts val="0"/>
              </a:spcAft>
              <a:buClr>
                <a:schemeClr val="dk1"/>
              </a:buClr>
              <a:buFont typeface="Arial"/>
              <a:buNone/>
            </a:pPr>
            <a:r>
              <a:t/>
            </a:r>
            <a:endParaRPr sz="9400">
              <a:solidFill>
                <a:srgbClr val="313C7F"/>
              </a:solidFill>
              <a:latin typeface="Lato Black"/>
              <a:ea typeface="Lato Black"/>
              <a:cs typeface="Lato Black"/>
              <a:sym typeface="Lato Black"/>
            </a:endParaRPr>
          </a:p>
        </p:txBody>
      </p:sp>
      <p:sp>
        <p:nvSpPr>
          <p:cNvPr id="168" name="Google Shape;168;g2aab1c41d2a_0_350"/>
          <p:cNvSpPr txBox="1"/>
          <p:nvPr/>
        </p:nvSpPr>
        <p:spPr>
          <a:xfrm>
            <a:off x="1327350" y="7208275"/>
            <a:ext cx="10618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169" name="Google Shape;169;g2aab1c41d2a_0_350"/>
          <p:cNvSpPr txBox="1"/>
          <p:nvPr/>
        </p:nvSpPr>
        <p:spPr>
          <a:xfrm>
            <a:off x="3398837" y="907714"/>
            <a:ext cx="13814100" cy="1083300"/>
          </a:xfrm>
          <a:prstGeom prst="rect">
            <a:avLst/>
          </a:prstGeom>
          <a:noFill/>
          <a:ln>
            <a:noFill/>
          </a:ln>
        </p:spPr>
        <p:txBody>
          <a:bodyPr anchorCtr="0" anchor="t" bIns="0" lIns="0" spcFirstLastPara="1" rIns="0" wrap="square" tIns="0">
            <a:spAutoFit/>
          </a:bodyPr>
          <a:lstStyle/>
          <a:p>
            <a:pPr indent="0" lvl="0" marL="0" rtl="0" algn="ctr">
              <a:lnSpc>
                <a:spcPct val="140002"/>
              </a:lnSpc>
              <a:spcBef>
                <a:spcPts val="0"/>
              </a:spcBef>
              <a:spcAft>
                <a:spcPts val="0"/>
              </a:spcAft>
              <a:buNone/>
            </a:pPr>
            <a:r>
              <a:rPr b="1" lang="en-US" sz="7037">
                <a:solidFill>
                  <a:srgbClr val="383570"/>
                </a:solidFill>
              </a:rPr>
              <a:t>Guess How Many?</a:t>
            </a:r>
            <a:endParaRPr b="1" sz="7200">
              <a:solidFill>
                <a:srgbClr val="313C7F"/>
              </a:solidFill>
              <a:latin typeface="Lato"/>
              <a:ea typeface="Lato"/>
              <a:cs typeface="Lato"/>
              <a:sym typeface="Lato"/>
            </a:endParaRPr>
          </a:p>
        </p:txBody>
      </p:sp>
      <p:sp>
        <p:nvSpPr>
          <p:cNvPr id="170" name="Google Shape;170;g2aab1c41d2a_0_350"/>
          <p:cNvSpPr/>
          <p:nvPr/>
        </p:nvSpPr>
        <p:spPr>
          <a:xfrm>
            <a:off x="797908" y="2723765"/>
            <a:ext cx="5682351" cy="7766046"/>
          </a:xfrm>
          <a:custGeom>
            <a:rect b="b" l="l" r="r" t="t"/>
            <a:pathLst>
              <a:path extrusionOk="0" h="7766046" w="5682351">
                <a:moveTo>
                  <a:pt x="0" y="0"/>
                </a:moveTo>
                <a:lnTo>
                  <a:pt x="5682352" y="0"/>
                </a:lnTo>
                <a:lnTo>
                  <a:pt x="5682352" y="7766047"/>
                </a:lnTo>
                <a:lnTo>
                  <a:pt x="0" y="7766047"/>
                </a:lnTo>
                <a:lnTo>
                  <a:pt x="0" y="0"/>
                </a:lnTo>
                <a:close/>
              </a:path>
            </a:pathLst>
          </a:custGeom>
          <a:blipFill rotWithShape="1">
            <a:blip r:embed="rId4">
              <a:alphaModFix/>
            </a:blip>
            <a:stretch>
              <a:fillRect b="0" l="-82229"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