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10287000" cx="18288000"/>
  <p:notesSz cx="6858000" cy="9144000"/>
  <p:embeddedFontLs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25" roundtripDataSignature="AMtx7mg1Mk/XlrBzNDRZgAEgSPAqb1cL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Lato-bold.fntdata"/><Relationship Id="rId21" Type="http://schemas.openxmlformats.org/officeDocument/2006/relationships/font" Target="fonts/Lato-regular.fntdata"/><Relationship Id="rId24" Type="http://schemas.openxmlformats.org/officeDocument/2006/relationships/font" Target="fonts/Lato-boldItalic.fntdata"/><Relationship Id="rId23" Type="http://schemas.openxmlformats.org/officeDocument/2006/relationships/font" Target="fonts/Lato-italic.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2763"/>
            <a:ext cx="3429000" cy="2566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1200"/>
            <a:ext cx="7315200" cy="3081338"/>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02400"/>
            <a:ext cx="3962400" cy="341313"/>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02400"/>
            <a:ext cx="3962400" cy="341313"/>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64e35a02e7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5" name="Google Shape;165;g264e35a02e7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64e3599602_0_48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 name="Google Shape;241;g264e3599602_0_48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64e3599602_0_49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 name="Google Shape;250;g264e3599602_0_4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64e3599602_0_50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 name="Google Shape;259;g264e3599602_0_50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264e3599602_0_76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g264e3599602_0_76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264e3599602_0_68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 name="Google Shape;277;g264e3599602_0_68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64e3599602_0_34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g264e3599602_0_3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64e3599602_0_4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g264e3599602_0_4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264e3599602_0_43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g264e3599602_0_4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264e3599602_0_4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g264e3599602_0_4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64e3599602_0_45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g264e3599602_0_4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64e3599602_0_46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4" name="Google Shape;214;g264e3599602_0_46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64e3599602_0_47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g264e3599602_0_4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64e3599602_0_47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g264e3599602_0_47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25"/>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6"/>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26"/>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1" name="Google Shape;8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84" name="Shape 84"/>
        <p:cNvGrpSpPr/>
        <p:nvPr/>
      </p:nvGrpSpPr>
      <p:grpSpPr>
        <a:xfrm>
          <a:off x="0" y="0"/>
          <a:ext cx="0" cy="0"/>
          <a:chOff x="0" y="0"/>
          <a:chExt cx="0" cy="0"/>
        </a:xfrm>
      </p:grpSpPr>
      <p:sp>
        <p:nvSpPr>
          <p:cNvPr id="85" name="Google Shape;85;g264e3599602_0_429"/>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2" name="Shape 92"/>
        <p:cNvGrpSpPr/>
        <p:nvPr/>
      </p:nvGrpSpPr>
      <p:grpSpPr>
        <a:xfrm>
          <a:off x="0" y="0"/>
          <a:ext cx="0" cy="0"/>
          <a:chOff x="0" y="0"/>
          <a:chExt cx="0" cy="0"/>
        </a:xfrm>
      </p:grpSpPr>
      <p:sp>
        <p:nvSpPr>
          <p:cNvPr id="93" name="Google Shape;93;g264e3599602_0_69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4" name="Google Shape;94;g264e3599602_0_69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5" name="Google Shape;95;g264e3599602_0_69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6" name="Shape 96"/>
        <p:cNvGrpSpPr/>
        <p:nvPr/>
      </p:nvGrpSpPr>
      <p:grpSpPr>
        <a:xfrm>
          <a:off x="0" y="0"/>
          <a:ext cx="0" cy="0"/>
          <a:chOff x="0" y="0"/>
          <a:chExt cx="0" cy="0"/>
        </a:xfrm>
      </p:grpSpPr>
      <p:sp>
        <p:nvSpPr>
          <p:cNvPr id="97" name="Google Shape;97;g264e3599602_0_698"/>
          <p:cNvSpPr txBox="1"/>
          <p:nvPr>
            <p:ph type="ctrTitle"/>
          </p:nvPr>
        </p:nvSpPr>
        <p:spPr>
          <a:xfrm>
            <a:off x="685800" y="2130425"/>
            <a:ext cx="7772400" cy="1470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98" name="Google Shape;98;g264e3599602_0_69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rtl="0" algn="ctr">
              <a:spcBef>
                <a:spcPts val="640"/>
              </a:spcBef>
              <a:spcAft>
                <a:spcPts val="0"/>
              </a:spcAft>
              <a:buClr>
                <a:srgbClr val="888888"/>
              </a:buClr>
              <a:buSzPts val="3200"/>
              <a:buNone/>
              <a:defRPr>
                <a:solidFill>
                  <a:srgbClr val="888888"/>
                </a:solidFill>
              </a:defRPr>
            </a:lvl1pPr>
            <a:lvl2pPr lvl="1" rtl="0" algn="ctr">
              <a:spcBef>
                <a:spcPts val="560"/>
              </a:spcBef>
              <a:spcAft>
                <a:spcPts val="0"/>
              </a:spcAft>
              <a:buClr>
                <a:srgbClr val="888888"/>
              </a:buClr>
              <a:buSzPts val="2800"/>
              <a:buNone/>
              <a:defRPr>
                <a:solidFill>
                  <a:srgbClr val="888888"/>
                </a:solidFill>
              </a:defRPr>
            </a:lvl2pPr>
            <a:lvl3pPr lvl="2" rtl="0" algn="ctr">
              <a:spcBef>
                <a:spcPts val="480"/>
              </a:spcBef>
              <a:spcAft>
                <a:spcPts val="0"/>
              </a:spcAft>
              <a:buClr>
                <a:srgbClr val="888888"/>
              </a:buClr>
              <a:buSzPts val="2400"/>
              <a:buNone/>
              <a:defRPr>
                <a:solidFill>
                  <a:srgbClr val="888888"/>
                </a:solidFill>
              </a:defRPr>
            </a:lvl3pPr>
            <a:lvl4pPr lvl="3" rtl="0" algn="ctr">
              <a:spcBef>
                <a:spcPts val="400"/>
              </a:spcBef>
              <a:spcAft>
                <a:spcPts val="0"/>
              </a:spcAft>
              <a:buClr>
                <a:srgbClr val="888888"/>
              </a:buClr>
              <a:buSzPts val="2000"/>
              <a:buNone/>
              <a:defRPr>
                <a:solidFill>
                  <a:srgbClr val="888888"/>
                </a:solidFill>
              </a:defRPr>
            </a:lvl4pPr>
            <a:lvl5pPr lvl="4" rtl="0" algn="ctr">
              <a:spcBef>
                <a:spcPts val="400"/>
              </a:spcBef>
              <a:spcAft>
                <a:spcPts val="0"/>
              </a:spcAft>
              <a:buClr>
                <a:srgbClr val="888888"/>
              </a:buClr>
              <a:buSzPts val="2000"/>
              <a:buNone/>
              <a:defRPr>
                <a:solidFill>
                  <a:srgbClr val="888888"/>
                </a:solidFill>
              </a:defRPr>
            </a:lvl5pPr>
            <a:lvl6pPr lvl="5" rtl="0" algn="ctr">
              <a:spcBef>
                <a:spcPts val="400"/>
              </a:spcBef>
              <a:spcAft>
                <a:spcPts val="0"/>
              </a:spcAft>
              <a:buClr>
                <a:srgbClr val="888888"/>
              </a:buClr>
              <a:buSzPts val="2000"/>
              <a:buNone/>
              <a:defRPr>
                <a:solidFill>
                  <a:srgbClr val="888888"/>
                </a:solidFill>
              </a:defRPr>
            </a:lvl6pPr>
            <a:lvl7pPr lvl="6" rtl="0" algn="ctr">
              <a:spcBef>
                <a:spcPts val="400"/>
              </a:spcBef>
              <a:spcAft>
                <a:spcPts val="0"/>
              </a:spcAft>
              <a:buClr>
                <a:srgbClr val="888888"/>
              </a:buClr>
              <a:buSzPts val="2000"/>
              <a:buNone/>
              <a:defRPr>
                <a:solidFill>
                  <a:srgbClr val="888888"/>
                </a:solidFill>
              </a:defRPr>
            </a:lvl7pPr>
            <a:lvl8pPr lvl="7" rtl="0" algn="ctr">
              <a:spcBef>
                <a:spcPts val="400"/>
              </a:spcBef>
              <a:spcAft>
                <a:spcPts val="0"/>
              </a:spcAft>
              <a:buClr>
                <a:srgbClr val="888888"/>
              </a:buClr>
              <a:buSzPts val="2000"/>
              <a:buNone/>
              <a:defRPr>
                <a:solidFill>
                  <a:srgbClr val="888888"/>
                </a:solidFill>
              </a:defRPr>
            </a:lvl8pPr>
            <a:lvl9pPr lvl="8" rtl="0" algn="ctr">
              <a:spcBef>
                <a:spcPts val="400"/>
              </a:spcBef>
              <a:spcAft>
                <a:spcPts val="0"/>
              </a:spcAft>
              <a:buClr>
                <a:srgbClr val="888888"/>
              </a:buClr>
              <a:buSzPts val="2000"/>
              <a:buNone/>
              <a:defRPr>
                <a:solidFill>
                  <a:srgbClr val="888888"/>
                </a:solidFill>
              </a:defRPr>
            </a:lvl9pPr>
          </a:lstStyle>
          <a:p/>
        </p:txBody>
      </p:sp>
      <p:sp>
        <p:nvSpPr>
          <p:cNvPr id="99" name="Google Shape;99;g264e3599602_0_69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0" name="Google Shape;100;g264e3599602_0_69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1" name="Google Shape;101;g264e3599602_0_69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2" name="Shape 102"/>
        <p:cNvGrpSpPr/>
        <p:nvPr/>
      </p:nvGrpSpPr>
      <p:grpSpPr>
        <a:xfrm>
          <a:off x="0" y="0"/>
          <a:ext cx="0" cy="0"/>
          <a:chOff x="0" y="0"/>
          <a:chExt cx="0" cy="0"/>
        </a:xfrm>
      </p:grpSpPr>
      <p:sp>
        <p:nvSpPr>
          <p:cNvPr id="103" name="Google Shape;103;g264e3599602_0_70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4" name="Google Shape;104;g264e3599602_0_704"/>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05" name="Google Shape;105;g264e3599602_0_70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6" name="Google Shape;106;g264e3599602_0_70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7" name="Google Shape;107;g264e3599602_0_70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8" name="Shape 108"/>
        <p:cNvGrpSpPr/>
        <p:nvPr/>
      </p:nvGrpSpPr>
      <p:grpSpPr>
        <a:xfrm>
          <a:off x="0" y="0"/>
          <a:ext cx="0" cy="0"/>
          <a:chOff x="0" y="0"/>
          <a:chExt cx="0" cy="0"/>
        </a:xfrm>
      </p:grpSpPr>
      <p:sp>
        <p:nvSpPr>
          <p:cNvPr id="109" name="Google Shape;109;g264e3599602_0_710"/>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rmAutofit/>
          </a:bodyPr>
          <a:lstStyle>
            <a:lvl1pPr lvl="0" rtl="0" algn="l">
              <a:spcBef>
                <a:spcPts val="0"/>
              </a:spcBef>
              <a:spcAft>
                <a:spcPts val="0"/>
              </a:spcAft>
              <a:buClr>
                <a:schemeClr val="dk1"/>
              </a:buClr>
              <a:buSzPts val="4000"/>
              <a:buFont typeface="Calibri"/>
              <a:buNone/>
              <a:defRPr b="1" sz="4000" cap="none"/>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0" name="Google Shape;110;g264e3599602_0_710"/>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rmAutofit/>
          </a:bodyPr>
          <a:lstStyle>
            <a:lvl1pPr indent="-228600" lvl="0" marL="457200" rtl="0" algn="l">
              <a:spcBef>
                <a:spcPts val="400"/>
              </a:spcBef>
              <a:spcAft>
                <a:spcPts val="0"/>
              </a:spcAft>
              <a:buClr>
                <a:srgbClr val="888888"/>
              </a:buClr>
              <a:buSzPts val="2000"/>
              <a:buNone/>
              <a:defRPr sz="2000">
                <a:solidFill>
                  <a:srgbClr val="888888"/>
                </a:solidFill>
              </a:defRPr>
            </a:lvl1pPr>
            <a:lvl2pPr indent="-228600" lvl="1" marL="914400" rtl="0" algn="l">
              <a:spcBef>
                <a:spcPts val="360"/>
              </a:spcBef>
              <a:spcAft>
                <a:spcPts val="0"/>
              </a:spcAft>
              <a:buClr>
                <a:srgbClr val="888888"/>
              </a:buClr>
              <a:buSzPts val="1800"/>
              <a:buNone/>
              <a:defRPr sz="1800">
                <a:solidFill>
                  <a:srgbClr val="888888"/>
                </a:solidFill>
              </a:defRPr>
            </a:lvl2pPr>
            <a:lvl3pPr indent="-228600" lvl="2" marL="1371600" rtl="0" algn="l">
              <a:spcBef>
                <a:spcPts val="320"/>
              </a:spcBef>
              <a:spcAft>
                <a:spcPts val="0"/>
              </a:spcAft>
              <a:buClr>
                <a:srgbClr val="888888"/>
              </a:buClr>
              <a:buSzPts val="1600"/>
              <a:buNone/>
              <a:defRPr sz="1600">
                <a:solidFill>
                  <a:srgbClr val="888888"/>
                </a:solidFill>
              </a:defRPr>
            </a:lvl3pPr>
            <a:lvl4pPr indent="-228600" lvl="3" marL="1828800" rtl="0" algn="l">
              <a:spcBef>
                <a:spcPts val="280"/>
              </a:spcBef>
              <a:spcAft>
                <a:spcPts val="0"/>
              </a:spcAft>
              <a:buClr>
                <a:srgbClr val="888888"/>
              </a:buClr>
              <a:buSzPts val="1400"/>
              <a:buNone/>
              <a:defRPr sz="1400">
                <a:solidFill>
                  <a:srgbClr val="888888"/>
                </a:solidFill>
              </a:defRPr>
            </a:lvl4pPr>
            <a:lvl5pPr indent="-228600" lvl="4" marL="2286000" rtl="0" algn="l">
              <a:spcBef>
                <a:spcPts val="280"/>
              </a:spcBef>
              <a:spcAft>
                <a:spcPts val="0"/>
              </a:spcAft>
              <a:buClr>
                <a:srgbClr val="888888"/>
              </a:buClr>
              <a:buSzPts val="1400"/>
              <a:buNone/>
              <a:defRPr sz="1400">
                <a:solidFill>
                  <a:srgbClr val="888888"/>
                </a:solidFill>
              </a:defRPr>
            </a:lvl5pPr>
            <a:lvl6pPr indent="-228600" lvl="5" marL="2743200" rtl="0" algn="l">
              <a:spcBef>
                <a:spcPts val="280"/>
              </a:spcBef>
              <a:spcAft>
                <a:spcPts val="0"/>
              </a:spcAft>
              <a:buClr>
                <a:srgbClr val="888888"/>
              </a:buClr>
              <a:buSzPts val="1400"/>
              <a:buNone/>
              <a:defRPr sz="1400">
                <a:solidFill>
                  <a:srgbClr val="888888"/>
                </a:solidFill>
              </a:defRPr>
            </a:lvl6pPr>
            <a:lvl7pPr indent="-228600" lvl="6" marL="3200400" rtl="0" algn="l">
              <a:spcBef>
                <a:spcPts val="280"/>
              </a:spcBef>
              <a:spcAft>
                <a:spcPts val="0"/>
              </a:spcAft>
              <a:buClr>
                <a:srgbClr val="888888"/>
              </a:buClr>
              <a:buSzPts val="1400"/>
              <a:buNone/>
              <a:defRPr sz="1400">
                <a:solidFill>
                  <a:srgbClr val="888888"/>
                </a:solidFill>
              </a:defRPr>
            </a:lvl7pPr>
            <a:lvl8pPr indent="-228600" lvl="7" marL="3657600" rtl="0" algn="l">
              <a:spcBef>
                <a:spcPts val="280"/>
              </a:spcBef>
              <a:spcAft>
                <a:spcPts val="0"/>
              </a:spcAft>
              <a:buClr>
                <a:srgbClr val="888888"/>
              </a:buClr>
              <a:buSzPts val="1400"/>
              <a:buNone/>
              <a:defRPr sz="1400">
                <a:solidFill>
                  <a:srgbClr val="888888"/>
                </a:solidFill>
              </a:defRPr>
            </a:lvl8pPr>
            <a:lvl9pPr indent="-228600" lvl="8" marL="4114800" rtl="0" algn="l">
              <a:spcBef>
                <a:spcPts val="280"/>
              </a:spcBef>
              <a:spcAft>
                <a:spcPts val="0"/>
              </a:spcAft>
              <a:buClr>
                <a:srgbClr val="888888"/>
              </a:buClr>
              <a:buSzPts val="1400"/>
              <a:buNone/>
              <a:defRPr sz="1400">
                <a:solidFill>
                  <a:srgbClr val="888888"/>
                </a:solidFill>
              </a:defRPr>
            </a:lvl9pPr>
          </a:lstStyle>
          <a:p/>
        </p:txBody>
      </p:sp>
      <p:sp>
        <p:nvSpPr>
          <p:cNvPr id="111" name="Google Shape;111;g264e3599602_0_710"/>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2" name="Google Shape;112;g264e3599602_0_710"/>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g264e3599602_0_710"/>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4" name="Shape 114"/>
        <p:cNvGrpSpPr/>
        <p:nvPr/>
      </p:nvGrpSpPr>
      <p:grpSpPr>
        <a:xfrm>
          <a:off x="0" y="0"/>
          <a:ext cx="0" cy="0"/>
          <a:chOff x="0" y="0"/>
          <a:chExt cx="0" cy="0"/>
        </a:xfrm>
      </p:grpSpPr>
      <p:sp>
        <p:nvSpPr>
          <p:cNvPr id="115" name="Google Shape;115;g264e3599602_0_7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6" name="Google Shape;116;g264e3599602_0_716"/>
          <p:cNvSpPr txBox="1"/>
          <p:nvPr>
            <p:ph idx="1" type="body"/>
          </p:nvPr>
        </p:nvSpPr>
        <p:spPr>
          <a:xfrm>
            <a:off x="457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7" name="Google Shape;117;g264e3599602_0_716"/>
          <p:cNvSpPr txBox="1"/>
          <p:nvPr>
            <p:ph idx="2" type="body"/>
          </p:nvPr>
        </p:nvSpPr>
        <p:spPr>
          <a:xfrm>
            <a:off x="4648200" y="1600200"/>
            <a:ext cx="4038600" cy="4526100"/>
          </a:xfrm>
          <a:prstGeom prst="rect">
            <a:avLst/>
          </a:prstGeom>
          <a:noFill/>
          <a:ln>
            <a:noFill/>
          </a:ln>
        </p:spPr>
        <p:txBody>
          <a:bodyPr anchorCtr="0" anchor="t" bIns="45700" lIns="91425" spcFirstLastPara="1" rIns="91425" wrap="square" tIns="45700">
            <a:normAutofit/>
          </a:bodyPr>
          <a:lstStyle>
            <a:lvl1pPr indent="-406400" lvl="0" marL="457200" rtl="0" algn="l">
              <a:spcBef>
                <a:spcPts val="560"/>
              </a:spcBef>
              <a:spcAft>
                <a:spcPts val="0"/>
              </a:spcAft>
              <a:buClr>
                <a:schemeClr val="dk1"/>
              </a:buClr>
              <a:buSzPts val="2800"/>
              <a:buChar char="•"/>
              <a:defRPr sz="2800"/>
            </a:lvl1pPr>
            <a:lvl2pPr indent="-381000" lvl="1" marL="914400" rtl="0" algn="l">
              <a:spcBef>
                <a:spcPts val="480"/>
              </a:spcBef>
              <a:spcAft>
                <a:spcPts val="0"/>
              </a:spcAft>
              <a:buClr>
                <a:schemeClr val="dk1"/>
              </a:buClr>
              <a:buSzPts val="2400"/>
              <a:buChar char="–"/>
              <a:defRPr sz="2400"/>
            </a:lvl2pPr>
            <a:lvl3pPr indent="-355600" lvl="2" marL="1371600" rtl="0" algn="l">
              <a:spcBef>
                <a:spcPts val="400"/>
              </a:spcBef>
              <a:spcAft>
                <a:spcPts val="0"/>
              </a:spcAft>
              <a:buClr>
                <a:schemeClr val="dk1"/>
              </a:buClr>
              <a:buSzPts val="2000"/>
              <a:buChar char="•"/>
              <a:defRPr sz="2000"/>
            </a:lvl3pPr>
            <a:lvl4pPr indent="-342900" lvl="3" marL="1828800" rtl="0" algn="l">
              <a:spcBef>
                <a:spcPts val="360"/>
              </a:spcBef>
              <a:spcAft>
                <a:spcPts val="0"/>
              </a:spcAft>
              <a:buClr>
                <a:schemeClr val="dk1"/>
              </a:buClr>
              <a:buSzPts val="1800"/>
              <a:buChar char="–"/>
              <a:defRPr sz="1800"/>
            </a:lvl4pPr>
            <a:lvl5pPr indent="-342900" lvl="4" marL="2286000" rtl="0" algn="l">
              <a:spcBef>
                <a:spcPts val="360"/>
              </a:spcBef>
              <a:spcAft>
                <a:spcPts val="0"/>
              </a:spcAft>
              <a:buClr>
                <a:schemeClr val="dk1"/>
              </a:buClr>
              <a:buSzPts val="1800"/>
              <a:buChar char="»"/>
              <a:defRPr sz="1800"/>
            </a:lvl5pPr>
            <a:lvl6pPr indent="-342900" lvl="5" marL="2743200" rtl="0" algn="l">
              <a:spcBef>
                <a:spcPts val="360"/>
              </a:spcBef>
              <a:spcAft>
                <a:spcPts val="0"/>
              </a:spcAft>
              <a:buClr>
                <a:schemeClr val="dk1"/>
              </a:buClr>
              <a:buSzPts val="1800"/>
              <a:buChar char="•"/>
              <a:defRPr sz="1800"/>
            </a:lvl6pPr>
            <a:lvl7pPr indent="-342900" lvl="6" marL="3200400" rtl="0" algn="l">
              <a:spcBef>
                <a:spcPts val="360"/>
              </a:spcBef>
              <a:spcAft>
                <a:spcPts val="0"/>
              </a:spcAft>
              <a:buClr>
                <a:schemeClr val="dk1"/>
              </a:buClr>
              <a:buSzPts val="1800"/>
              <a:buChar char="•"/>
              <a:defRPr sz="1800"/>
            </a:lvl7pPr>
            <a:lvl8pPr indent="-342900" lvl="7" marL="3657600" rtl="0" algn="l">
              <a:spcBef>
                <a:spcPts val="360"/>
              </a:spcBef>
              <a:spcAft>
                <a:spcPts val="0"/>
              </a:spcAft>
              <a:buClr>
                <a:schemeClr val="dk1"/>
              </a:buClr>
              <a:buSzPts val="1800"/>
              <a:buChar char="•"/>
              <a:defRPr sz="1800"/>
            </a:lvl8pPr>
            <a:lvl9pPr indent="-342900" lvl="8" marL="4114800" rtl="0" algn="l">
              <a:spcBef>
                <a:spcPts val="360"/>
              </a:spcBef>
              <a:spcAft>
                <a:spcPts val="0"/>
              </a:spcAft>
              <a:buClr>
                <a:schemeClr val="dk1"/>
              </a:buClr>
              <a:buSzPts val="1800"/>
              <a:buChar char="•"/>
              <a:defRPr sz="1800"/>
            </a:lvl9pPr>
          </a:lstStyle>
          <a:p/>
        </p:txBody>
      </p:sp>
      <p:sp>
        <p:nvSpPr>
          <p:cNvPr id="118" name="Google Shape;118;g264e3599602_0_716"/>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9" name="Google Shape;119;g264e3599602_0_716"/>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g264e3599602_0_716"/>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21" name="Shape 121"/>
        <p:cNvGrpSpPr/>
        <p:nvPr/>
      </p:nvGrpSpPr>
      <p:grpSpPr>
        <a:xfrm>
          <a:off x="0" y="0"/>
          <a:ext cx="0" cy="0"/>
          <a:chOff x="0" y="0"/>
          <a:chExt cx="0" cy="0"/>
        </a:xfrm>
      </p:grpSpPr>
      <p:sp>
        <p:nvSpPr>
          <p:cNvPr id="122" name="Google Shape;122;g264e3599602_0_7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4400"/>
              <a:buFont typeface="Calibri"/>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23" name="Google Shape;123;g264e3599602_0_72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4" name="Google Shape;124;g264e3599602_0_72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5" name="Google Shape;125;g264e3599602_0_72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rmAutofit/>
          </a:bodyPr>
          <a:lstStyle>
            <a:lvl1pPr indent="-228600" lvl="0" marL="457200" rtl="0" algn="l">
              <a:spcBef>
                <a:spcPts val="480"/>
              </a:spcBef>
              <a:spcAft>
                <a:spcPts val="0"/>
              </a:spcAft>
              <a:buClr>
                <a:schemeClr val="dk1"/>
              </a:buClr>
              <a:buSzPts val="2400"/>
              <a:buNone/>
              <a:defRPr b="1" sz="2400"/>
            </a:lvl1pPr>
            <a:lvl2pPr indent="-228600" lvl="1" marL="914400" rtl="0" algn="l">
              <a:spcBef>
                <a:spcPts val="400"/>
              </a:spcBef>
              <a:spcAft>
                <a:spcPts val="0"/>
              </a:spcAft>
              <a:buClr>
                <a:schemeClr val="dk1"/>
              </a:buClr>
              <a:buSzPts val="2000"/>
              <a:buNone/>
              <a:defRPr b="1" sz="2000"/>
            </a:lvl2pPr>
            <a:lvl3pPr indent="-228600" lvl="2" marL="1371600" rtl="0" algn="l">
              <a:spcBef>
                <a:spcPts val="360"/>
              </a:spcBef>
              <a:spcAft>
                <a:spcPts val="0"/>
              </a:spcAft>
              <a:buClr>
                <a:schemeClr val="dk1"/>
              </a:buClr>
              <a:buSzPts val="1800"/>
              <a:buNone/>
              <a:defRPr b="1" sz="1800"/>
            </a:lvl3pPr>
            <a:lvl4pPr indent="-228600" lvl="3" marL="1828800" rtl="0" algn="l">
              <a:spcBef>
                <a:spcPts val="320"/>
              </a:spcBef>
              <a:spcAft>
                <a:spcPts val="0"/>
              </a:spcAft>
              <a:buClr>
                <a:schemeClr val="dk1"/>
              </a:buClr>
              <a:buSzPts val="1600"/>
              <a:buNone/>
              <a:defRPr b="1" sz="1600"/>
            </a:lvl4pPr>
            <a:lvl5pPr indent="-228600" lvl="4" marL="2286000" rtl="0" algn="l">
              <a:spcBef>
                <a:spcPts val="320"/>
              </a:spcBef>
              <a:spcAft>
                <a:spcPts val="0"/>
              </a:spcAft>
              <a:buClr>
                <a:schemeClr val="dk1"/>
              </a:buClr>
              <a:buSzPts val="1600"/>
              <a:buNone/>
              <a:defRPr b="1" sz="1600"/>
            </a:lvl5pPr>
            <a:lvl6pPr indent="-228600" lvl="5" marL="2743200" rtl="0" algn="l">
              <a:spcBef>
                <a:spcPts val="320"/>
              </a:spcBef>
              <a:spcAft>
                <a:spcPts val="0"/>
              </a:spcAft>
              <a:buClr>
                <a:schemeClr val="dk1"/>
              </a:buClr>
              <a:buSzPts val="1600"/>
              <a:buNone/>
              <a:defRPr b="1" sz="1600"/>
            </a:lvl6pPr>
            <a:lvl7pPr indent="-228600" lvl="6" marL="3200400" rtl="0" algn="l">
              <a:spcBef>
                <a:spcPts val="320"/>
              </a:spcBef>
              <a:spcAft>
                <a:spcPts val="0"/>
              </a:spcAft>
              <a:buClr>
                <a:schemeClr val="dk1"/>
              </a:buClr>
              <a:buSzPts val="1600"/>
              <a:buNone/>
              <a:defRPr b="1" sz="1600"/>
            </a:lvl7pPr>
            <a:lvl8pPr indent="-228600" lvl="7" marL="3657600" rtl="0" algn="l">
              <a:spcBef>
                <a:spcPts val="320"/>
              </a:spcBef>
              <a:spcAft>
                <a:spcPts val="0"/>
              </a:spcAft>
              <a:buClr>
                <a:schemeClr val="dk1"/>
              </a:buClr>
              <a:buSzPts val="1600"/>
              <a:buNone/>
              <a:defRPr b="1" sz="1600"/>
            </a:lvl8pPr>
            <a:lvl9pPr indent="-228600" lvl="8" marL="4114800" rtl="0" algn="l">
              <a:spcBef>
                <a:spcPts val="320"/>
              </a:spcBef>
              <a:spcAft>
                <a:spcPts val="0"/>
              </a:spcAft>
              <a:buClr>
                <a:schemeClr val="dk1"/>
              </a:buClr>
              <a:buSzPts val="1600"/>
              <a:buNone/>
              <a:defRPr b="1" sz="1600"/>
            </a:lvl9pPr>
          </a:lstStyle>
          <a:p/>
        </p:txBody>
      </p:sp>
      <p:sp>
        <p:nvSpPr>
          <p:cNvPr id="126" name="Google Shape;126;g264e3599602_0_72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rmAutofit/>
          </a:bodyPr>
          <a:lstStyle>
            <a:lvl1pPr indent="-381000" lvl="0" marL="457200" rtl="0" algn="l">
              <a:spcBef>
                <a:spcPts val="480"/>
              </a:spcBef>
              <a:spcAft>
                <a:spcPts val="0"/>
              </a:spcAft>
              <a:buClr>
                <a:schemeClr val="dk1"/>
              </a:buClr>
              <a:buSzPts val="2400"/>
              <a:buChar char="•"/>
              <a:defRPr sz="2400"/>
            </a:lvl1pPr>
            <a:lvl2pPr indent="-355600" lvl="1" marL="914400" rtl="0" algn="l">
              <a:spcBef>
                <a:spcPts val="400"/>
              </a:spcBef>
              <a:spcAft>
                <a:spcPts val="0"/>
              </a:spcAft>
              <a:buClr>
                <a:schemeClr val="dk1"/>
              </a:buClr>
              <a:buSzPts val="2000"/>
              <a:buChar char="–"/>
              <a:defRPr sz="2000"/>
            </a:lvl2pPr>
            <a:lvl3pPr indent="-342900" lvl="2" marL="1371600" rtl="0" algn="l">
              <a:spcBef>
                <a:spcPts val="360"/>
              </a:spcBef>
              <a:spcAft>
                <a:spcPts val="0"/>
              </a:spcAft>
              <a:buClr>
                <a:schemeClr val="dk1"/>
              </a:buClr>
              <a:buSzPts val="1800"/>
              <a:buChar char="•"/>
              <a:defRPr sz="1800"/>
            </a:lvl3pPr>
            <a:lvl4pPr indent="-330200" lvl="3" marL="1828800" rtl="0" algn="l">
              <a:spcBef>
                <a:spcPts val="320"/>
              </a:spcBef>
              <a:spcAft>
                <a:spcPts val="0"/>
              </a:spcAft>
              <a:buClr>
                <a:schemeClr val="dk1"/>
              </a:buClr>
              <a:buSzPts val="1600"/>
              <a:buChar char="–"/>
              <a:defRPr sz="1600"/>
            </a:lvl4pPr>
            <a:lvl5pPr indent="-330200" lvl="4" marL="2286000" rtl="0" algn="l">
              <a:spcBef>
                <a:spcPts val="320"/>
              </a:spcBef>
              <a:spcAft>
                <a:spcPts val="0"/>
              </a:spcAft>
              <a:buClr>
                <a:schemeClr val="dk1"/>
              </a:buClr>
              <a:buSzPts val="1600"/>
              <a:buChar char="»"/>
              <a:defRPr sz="1600"/>
            </a:lvl5pPr>
            <a:lvl6pPr indent="-330200" lvl="5" marL="2743200" rtl="0" algn="l">
              <a:spcBef>
                <a:spcPts val="320"/>
              </a:spcBef>
              <a:spcAft>
                <a:spcPts val="0"/>
              </a:spcAft>
              <a:buClr>
                <a:schemeClr val="dk1"/>
              </a:buClr>
              <a:buSzPts val="1600"/>
              <a:buChar char="•"/>
              <a:defRPr sz="1600"/>
            </a:lvl6pPr>
            <a:lvl7pPr indent="-330200" lvl="6" marL="3200400" rtl="0" algn="l">
              <a:spcBef>
                <a:spcPts val="320"/>
              </a:spcBef>
              <a:spcAft>
                <a:spcPts val="0"/>
              </a:spcAft>
              <a:buClr>
                <a:schemeClr val="dk1"/>
              </a:buClr>
              <a:buSzPts val="1600"/>
              <a:buChar char="•"/>
              <a:defRPr sz="1600"/>
            </a:lvl7pPr>
            <a:lvl8pPr indent="-330200" lvl="7" marL="3657600" rtl="0" algn="l">
              <a:spcBef>
                <a:spcPts val="320"/>
              </a:spcBef>
              <a:spcAft>
                <a:spcPts val="0"/>
              </a:spcAft>
              <a:buClr>
                <a:schemeClr val="dk1"/>
              </a:buClr>
              <a:buSzPts val="1600"/>
              <a:buChar char="•"/>
              <a:defRPr sz="1600"/>
            </a:lvl8pPr>
            <a:lvl9pPr indent="-330200" lvl="8" marL="4114800" rtl="0" algn="l">
              <a:spcBef>
                <a:spcPts val="320"/>
              </a:spcBef>
              <a:spcAft>
                <a:spcPts val="0"/>
              </a:spcAft>
              <a:buClr>
                <a:schemeClr val="dk1"/>
              </a:buClr>
              <a:buSzPts val="1600"/>
              <a:buChar char="•"/>
              <a:defRPr sz="1600"/>
            </a:lvl9pPr>
          </a:lstStyle>
          <a:p/>
        </p:txBody>
      </p:sp>
      <p:sp>
        <p:nvSpPr>
          <p:cNvPr id="127" name="Google Shape;127;g264e3599602_0_723"/>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8" name="Google Shape;128;g264e3599602_0_723"/>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9" name="Google Shape;129;g264e3599602_0_723"/>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30" name="Shape 130"/>
        <p:cNvGrpSpPr/>
        <p:nvPr/>
      </p:nvGrpSpPr>
      <p:grpSpPr>
        <a:xfrm>
          <a:off x="0" y="0"/>
          <a:ext cx="0" cy="0"/>
          <a:chOff x="0" y="0"/>
          <a:chExt cx="0" cy="0"/>
        </a:xfrm>
      </p:grpSpPr>
      <p:sp>
        <p:nvSpPr>
          <p:cNvPr id="131" name="Google Shape;131;g264e3599602_0_7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2" name="Google Shape;132;g264e3599602_0_732"/>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3" name="Google Shape;133;g264e3599602_0_732"/>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34" name="Google Shape;134;g264e3599602_0_732"/>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9" name="Shape 19"/>
        <p:cNvGrpSpPr/>
        <p:nvPr/>
      </p:nvGrpSpPr>
      <p:grpSpPr>
        <a:xfrm>
          <a:off x="0" y="0"/>
          <a:ext cx="0" cy="0"/>
          <a:chOff x="0" y="0"/>
          <a:chExt cx="0" cy="0"/>
        </a:xfrm>
      </p:grpSpPr>
      <p:sp>
        <p:nvSpPr>
          <p:cNvPr id="20" name="Google Shape;20;p17"/>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1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2" name="Google Shape;2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5" name="Shape 135"/>
        <p:cNvGrpSpPr/>
        <p:nvPr/>
      </p:nvGrpSpPr>
      <p:grpSpPr>
        <a:xfrm>
          <a:off x="0" y="0"/>
          <a:ext cx="0" cy="0"/>
          <a:chOff x="0" y="0"/>
          <a:chExt cx="0" cy="0"/>
        </a:xfrm>
      </p:grpSpPr>
      <p:sp>
        <p:nvSpPr>
          <p:cNvPr id="136" name="Google Shape;136;g264e3599602_0_73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37" name="Google Shape;137;g264e3599602_0_73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rmAutofit/>
          </a:bodyPr>
          <a:lstStyle>
            <a:lvl1pPr indent="-431800" lvl="0" marL="457200" rtl="0" algn="l">
              <a:spcBef>
                <a:spcPts val="640"/>
              </a:spcBef>
              <a:spcAft>
                <a:spcPts val="0"/>
              </a:spcAft>
              <a:buClr>
                <a:schemeClr val="dk1"/>
              </a:buClr>
              <a:buSzPts val="3200"/>
              <a:buChar char="•"/>
              <a:defRPr sz="3200"/>
            </a:lvl1pPr>
            <a:lvl2pPr indent="-406400" lvl="1" marL="914400" rtl="0" algn="l">
              <a:spcBef>
                <a:spcPts val="560"/>
              </a:spcBef>
              <a:spcAft>
                <a:spcPts val="0"/>
              </a:spcAft>
              <a:buClr>
                <a:schemeClr val="dk1"/>
              </a:buClr>
              <a:buSzPts val="2800"/>
              <a:buChar char="–"/>
              <a:defRPr sz="2800"/>
            </a:lvl2pPr>
            <a:lvl3pPr indent="-381000" lvl="2" marL="1371600" rtl="0" algn="l">
              <a:spcBef>
                <a:spcPts val="480"/>
              </a:spcBef>
              <a:spcAft>
                <a:spcPts val="0"/>
              </a:spcAft>
              <a:buClr>
                <a:schemeClr val="dk1"/>
              </a:buClr>
              <a:buSzPts val="2400"/>
              <a:buChar char="•"/>
              <a:defRPr sz="2400"/>
            </a:lvl3pPr>
            <a:lvl4pPr indent="-355600" lvl="3" marL="1828800" rtl="0" algn="l">
              <a:spcBef>
                <a:spcPts val="400"/>
              </a:spcBef>
              <a:spcAft>
                <a:spcPts val="0"/>
              </a:spcAft>
              <a:buClr>
                <a:schemeClr val="dk1"/>
              </a:buClr>
              <a:buSzPts val="2000"/>
              <a:buChar char="–"/>
              <a:defRPr sz="2000"/>
            </a:lvl4pPr>
            <a:lvl5pPr indent="-355600" lvl="4" marL="2286000" rtl="0" algn="l">
              <a:spcBef>
                <a:spcPts val="400"/>
              </a:spcBef>
              <a:spcAft>
                <a:spcPts val="0"/>
              </a:spcAft>
              <a:buClr>
                <a:schemeClr val="dk1"/>
              </a:buClr>
              <a:buSzPts val="2000"/>
              <a:buChar char="»"/>
              <a:defRPr sz="2000"/>
            </a:lvl5pPr>
            <a:lvl6pPr indent="-355600" lvl="5" marL="2743200" rtl="0" algn="l">
              <a:spcBef>
                <a:spcPts val="400"/>
              </a:spcBef>
              <a:spcAft>
                <a:spcPts val="0"/>
              </a:spcAft>
              <a:buClr>
                <a:schemeClr val="dk1"/>
              </a:buClr>
              <a:buSzPts val="2000"/>
              <a:buChar char="•"/>
              <a:defRPr sz="2000"/>
            </a:lvl6pPr>
            <a:lvl7pPr indent="-355600" lvl="6" marL="3200400" rtl="0" algn="l">
              <a:spcBef>
                <a:spcPts val="400"/>
              </a:spcBef>
              <a:spcAft>
                <a:spcPts val="0"/>
              </a:spcAft>
              <a:buClr>
                <a:schemeClr val="dk1"/>
              </a:buClr>
              <a:buSzPts val="2000"/>
              <a:buChar char="•"/>
              <a:defRPr sz="2000"/>
            </a:lvl7pPr>
            <a:lvl8pPr indent="-355600" lvl="7" marL="3657600" rtl="0" algn="l">
              <a:spcBef>
                <a:spcPts val="400"/>
              </a:spcBef>
              <a:spcAft>
                <a:spcPts val="0"/>
              </a:spcAft>
              <a:buClr>
                <a:schemeClr val="dk1"/>
              </a:buClr>
              <a:buSzPts val="2000"/>
              <a:buChar char="•"/>
              <a:defRPr sz="2000"/>
            </a:lvl8pPr>
            <a:lvl9pPr indent="-355600" lvl="8" marL="4114800" rtl="0" algn="l">
              <a:spcBef>
                <a:spcPts val="400"/>
              </a:spcBef>
              <a:spcAft>
                <a:spcPts val="0"/>
              </a:spcAft>
              <a:buClr>
                <a:schemeClr val="dk1"/>
              </a:buClr>
              <a:buSzPts val="2000"/>
              <a:buChar char="•"/>
              <a:defRPr sz="2000"/>
            </a:lvl9pPr>
          </a:lstStyle>
          <a:p/>
        </p:txBody>
      </p:sp>
      <p:sp>
        <p:nvSpPr>
          <p:cNvPr id="138" name="Google Shape;138;g264e3599602_0_73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39" name="Google Shape;139;g264e3599602_0_73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0" name="Google Shape;140;g264e3599602_0_73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1" name="Google Shape;141;g264e3599602_0_73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2" name="Shape 142"/>
        <p:cNvGrpSpPr/>
        <p:nvPr/>
      </p:nvGrpSpPr>
      <p:grpSpPr>
        <a:xfrm>
          <a:off x="0" y="0"/>
          <a:ext cx="0" cy="0"/>
          <a:chOff x="0" y="0"/>
          <a:chExt cx="0" cy="0"/>
        </a:xfrm>
      </p:grpSpPr>
      <p:sp>
        <p:nvSpPr>
          <p:cNvPr id="143" name="Google Shape;143;g264e3599602_0_744"/>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rmAutofit/>
          </a:bodyPr>
          <a:lstStyle>
            <a:lvl1pPr lvl="0" rtl="0" algn="l">
              <a:spcBef>
                <a:spcPts val="0"/>
              </a:spcBef>
              <a:spcAft>
                <a:spcPts val="0"/>
              </a:spcAft>
              <a:buClr>
                <a:schemeClr val="dk1"/>
              </a:buClr>
              <a:buSzPts val="2000"/>
              <a:buFont typeface="Calibri"/>
              <a:buNone/>
              <a:defRPr b="1" sz="2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44" name="Google Shape;144;g264e3599602_0_744"/>
          <p:cNvSpPr/>
          <p:nvPr>
            <p:ph idx="2" type="pic"/>
          </p:nvPr>
        </p:nvSpPr>
        <p:spPr>
          <a:xfrm>
            <a:off x="1792288" y="612775"/>
            <a:ext cx="5486400" cy="4114800"/>
          </a:xfrm>
          <a:prstGeom prst="rect">
            <a:avLst/>
          </a:prstGeom>
          <a:noFill/>
          <a:ln>
            <a:noFill/>
          </a:ln>
        </p:spPr>
      </p:sp>
      <p:sp>
        <p:nvSpPr>
          <p:cNvPr id="145" name="Google Shape;145;g264e3599602_0_744"/>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rmAutofit/>
          </a:bodyPr>
          <a:lstStyle>
            <a:lvl1pPr indent="-228600" lvl="0" marL="457200" rtl="0" algn="l">
              <a:spcBef>
                <a:spcPts val="280"/>
              </a:spcBef>
              <a:spcAft>
                <a:spcPts val="0"/>
              </a:spcAft>
              <a:buClr>
                <a:schemeClr val="dk1"/>
              </a:buClr>
              <a:buSzPts val="1400"/>
              <a:buNone/>
              <a:defRPr sz="1400"/>
            </a:lvl1pPr>
            <a:lvl2pPr indent="-228600" lvl="1" marL="914400" rtl="0" algn="l">
              <a:spcBef>
                <a:spcPts val="240"/>
              </a:spcBef>
              <a:spcAft>
                <a:spcPts val="0"/>
              </a:spcAft>
              <a:buClr>
                <a:schemeClr val="dk1"/>
              </a:buClr>
              <a:buSzPts val="1200"/>
              <a:buNone/>
              <a:defRPr sz="1200"/>
            </a:lvl2pPr>
            <a:lvl3pPr indent="-228600" lvl="2" marL="1371600" rtl="0" algn="l">
              <a:spcBef>
                <a:spcPts val="200"/>
              </a:spcBef>
              <a:spcAft>
                <a:spcPts val="0"/>
              </a:spcAft>
              <a:buClr>
                <a:schemeClr val="dk1"/>
              </a:buClr>
              <a:buSzPts val="1000"/>
              <a:buNone/>
              <a:defRPr sz="1000"/>
            </a:lvl3pPr>
            <a:lvl4pPr indent="-228600" lvl="3" marL="1828800" rtl="0" algn="l">
              <a:spcBef>
                <a:spcPts val="180"/>
              </a:spcBef>
              <a:spcAft>
                <a:spcPts val="0"/>
              </a:spcAft>
              <a:buClr>
                <a:schemeClr val="dk1"/>
              </a:buClr>
              <a:buSzPts val="900"/>
              <a:buNone/>
              <a:defRPr sz="900"/>
            </a:lvl4pPr>
            <a:lvl5pPr indent="-228600" lvl="4" marL="2286000" rtl="0" algn="l">
              <a:spcBef>
                <a:spcPts val="180"/>
              </a:spcBef>
              <a:spcAft>
                <a:spcPts val="0"/>
              </a:spcAft>
              <a:buClr>
                <a:schemeClr val="dk1"/>
              </a:buClr>
              <a:buSzPts val="900"/>
              <a:buNone/>
              <a:defRPr sz="900"/>
            </a:lvl5pPr>
            <a:lvl6pPr indent="-228600" lvl="5" marL="2743200" rtl="0" algn="l">
              <a:spcBef>
                <a:spcPts val="180"/>
              </a:spcBef>
              <a:spcAft>
                <a:spcPts val="0"/>
              </a:spcAft>
              <a:buClr>
                <a:schemeClr val="dk1"/>
              </a:buClr>
              <a:buSzPts val="900"/>
              <a:buNone/>
              <a:defRPr sz="900"/>
            </a:lvl6pPr>
            <a:lvl7pPr indent="-228600" lvl="6" marL="3200400" rtl="0" algn="l">
              <a:spcBef>
                <a:spcPts val="180"/>
              </a:spcBef>
              <a:spcAft>
                <a:spcPts val="0"/>
              </a:spcAft>
              <a:buClr>
                <a:schemeClr val="dk1"/>
              </a:buClr>
              <a:buSzPts val="900"/>
              <a:buNone/>
              <a:defRPr sz="900"/>
            </a:lvl7pPr>
            <a:lvl8pPr indent="-228600" lvl="7" marL="3657600" rtl="0" algn="l">
              <a:spcBef>
                <a:spcPts val="180"/>
              </a:spcBef>
              <a:spcAft>
                <a:spcPts val="0"/>
              </a:spcAft>
              <a:buClr>
                <a:schemeClr val="dk1"/>
              </a:buClr>
              <a:buSzPts val="900"/>
              <a:buNone/>
              <a:defRPr sz="900"/>
            </a:lvl8pPr>
            <a:lvl9pPr indent="-228600" lvl="8" marL="4114800" rtl="0" algn="l">
              <a:spcBef>
                <a:spcPts val="180"/>
              </a:spcBef>
              <a:spcAft>
                <a:spcPts val="0"/>
              </a:spcAft>
              <a:buClr>
                <a:schemeClr val="dk1"/>
              </a:buClr>
              <a:buSzPts val="900"/>
              <a:buNone/>
              <a:defRPr sz="900"/>
            </a:lvl9pPr>
          </a:lstStyle>
          <a:p/>
        </p:txBody>
      </p:sp>
      <p:sp>
        <p:nvSpPr>
          <p:cNvPr id="146" name="Google Shape;146;g264e3599602_0_744"/>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7" name="Google Shape;147;g264e3599602_0_744"/>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48" name="Google Shape;148;g264e3599602_0_744"/>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9" name="Shape 149"/>
        <p:cNvGrpSpPr/>
        <p:nvPr/>
      </p:nvGrpSpPr>
      <p:grpSpPr>
        <a:xfrm>
          <a:off x="0" y="0"/>
          <a:ext cx="0" cy="0"/>
          <a:chOff x="0" y="0"/>
          <a:chExt cx="0" cy="0"/>
        </a:xfrm>
      </p:grpSpPr>
      <p:sp>
        <p:nvSpPr>
          <p:cNvPr id="150" name="Google Shape;150;g264e3599602_0_75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1" name="Google Shape;151;g264e3599602_0_751"/>
          <p:cNvSpPr txBox="1"/>
          <p:nvPr>
            <p:ph idx="1" type="body"/>
          </p:nvPr>
        </p:nvSpPr>
        <p:spPr>
          <a:xfrm rot="5400000">
            <a:off x="2308950" y="-251550"/>
            <a:ext cx="4526100" cy="82296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2" name="Google Shape;152;g264e3599602_0_751"/>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3" name="Google Shape;153;g264e3599602_0_751"/>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4" name="Google Shape;154;g264e3599602_0_751"/>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5" name="Shape 155"/>
        <p:cNvGrpSpPr/>
        <p:nvPr/>
      </p:nvGrpSpPr>
      <p:grpSpPr>
        <a:xfrm>
          <a:off x="0" y="0"/>
          <a:ext cx="0" cy="0"/>
          <a:chOff x="0" y="0"/>
          <a:chExt cx="0" cy="0"/>
        </a:xfrm>
      </p:grpSpPr>
      <p:sp>
        <p:nvSpPr>
          <p:cNvPr id="156" name="Google Shape;156;g264e3599602_0_757"/>
          <p:cNvSpPr txBox="1"/>
          <p:nvPr>
            <p:ph type="title"/>
          </p:nvPr>
        </p:nvSpPr>
        <p:spPr>
          <a:xfrm rot="5400000">
            <a:off x="4732350" y="2171688"/>
            <a:ext cx="5851500" cy="20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57" name="Google Shape;157;g264e3599602_0_757"/>
          <p:cNvSpPr txBox="1"/>
          <p:nvPr>
            <p:ph idx="1" type="body"/>
          </p:nvPr>
        </p:nvSpPr>
        <p:spPr>
          <a:xfrm rot="5400000">
            <a:off x="541350" y="190488"/>
            <a:ext cx="5851500" cy="60198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58" name="Google Shape;158;g264e3599602_0_757"/>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9" name="Google Shape;159;g264e3599602_0_757"/>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0" name="Google Shape;160;g264e3599602_0_757"/>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tx">
  <p:cSld name="TITLE_AND_BODY">
    <p:spTree>
      <p:nvGrpSpPr>
        <p:cNvPr id="161" name="Shape 161"/>
        <p:cNvGrpSpPr/>
        <p:nvPr/>
      </p:nvGrpSpPr>
      <p:grpSpPr>
        <a:xfrm>
          <a:off x="0" y="0"/>
          <a:ext cx="0" cy="0"/>
          <a:chOff x="0" y="0"/>
          <a:chExt cx="0" cy="0"/>
        </a:xfrm>
      </p:grpSpPr>
      <p:sp>
        <p:nvSpPr>
          <p:cNvPr id="162" name="Google Shape;162;g264e3599602_0_763"/>
          <p:cNvSpPr txBox="1"/>
          <p:nvPr>
            <p:ph idx="12" type="sldNum"/>
          </p:nvPr>
        </p:nvSpPr>
        <p:spPr>
          <a:xfrm>
            <a:off x="9001125" y="9810749"/>
            <a:ext cx="276300" cy="292500"/>
          </a:xfrm>
          <a:prstGeom prst="rect">
            <a:avLst/>
          </a:prstGeom>
          <a:noFill/>
          <a:ln>
            <a:noFill/>
          </a:ln>
        </p:spPr>
        <p:txBody>
          <a:bodyPr anchorCtr="0" anchor="b" bIns="38100" lIns="38100" spcFirstLastPara="1" rIns="38100" wrap="square" tIns="38100">
            <a:spAutoFit/>
          </a:bodyPr>
          <a:lstStyle>
            <a:lvl1pPr indent="0" lvl="0" marL="0" rtl="0" algn="ctr">
              <a:lnSpc>
                <a:spcPct val="100000"/>
              </a:lnSpc>
              <a:spcBef>
                <a:spcPts val="0"/>
              </a:spcBef>
              <a:spcAft>
                <a:spcPts val="0"/>
              </a:spcAft>
              <a:buClr>
                <a:srgbClr val="000000"/>
              </a:buClr>
              <a:buSzPts val="1400"/>
              <a:buFont typeface="Helvetica Neue"/>
              <a:buNone/>
              <a:defRPr sz="1400">
                <a:solidFill>
                  <a:srgbClr val="000000"/>
                </a:solidFill>
              </a:defRPr>
            </a:lvl1pPr>
            <a:lvl2pPr indent="0" lvl="1" marL="0" rtl="0" algn="ctr">
              <a:lnSpc>
                <a:spcPct val="100000"/>
              </a:lnSpc>
              <a:spcBef>
                <a:spcPts val="0"/>
              </a:spcBef>
              <a:spcAft>
                <a:spcPts val="0"/>
              </a:spcAft>
              <a:buClr>
                <a:srgbClr val="000000"/>
              </a:buClr>
              <a:buSzPts val="1400"/>
              <a:buFont typeface="Helvetica Neue"/>
              <a:buNone/>
              <a:defRPr sz="1400">
                <a:solidFill>
                  <a:srgbClr val="000000"/>
                </a:solidFill>
              </a:defRPr>
            </a:lvl2pPr>
            <a:lvl3pPr indent="0" lvl="2" marL="0" rtl="0" algn="ctr">
              <a:lnSpc>
                <a:spcPct val="100000"/>
              </a:lnSpc>
              <a:spcBef>
                <a:spcPts val="0"/>
              </a:spcBef>
              <a:spcAft>
                <a:spcPts val="0"/>
              </a:spcAft>
              <a:buClr>
                <a:srgbClr val="000000"/>
              </a:buClr>
              <a:buSzPts val="1400"/>
              <a:buFont typeface="Helvetica Neue"/>
              <a:buNone/>
              <a:defRPr sz="1400">
                <a:solidFill>
                  <a:srgbClr val="000000"/>
                </a:solidFill>
              </a:defRPr>
            </a:lvl3pPr>
            <a:lvl4pPr indent="0" lvl="3" marL="0" rtl="0" algn="ctr">
              <a:lnSpc>
                <a:spcPct val="100000"/>
              </a:lnSpc>
              <a:spcBef>
                <a:spcPts val="0"/>
              </a:spcBef>
              <a:spcAft>
                <a:spcPts val="0"/>
              </a:spcAft>
              <a:buClr>
                <a:srgbClr val="000000"/>
              </a:buClr>
              <a:buSzPts val="1400"/>
              <a:buFont typeface="Helvetica Neue"/>
              <a:buNone/>
              <a:defRPr sz="1400">
                <a:solidFill>
                  <a:srgbClr val="000000"/>
                </a:solidFill>
              </a:defRPr>
            </a:lvl4pPr>
            <a:lvl5pPr indent="0" lvl="4" marL="0" rtl="0" algn="ctr">
              <a:lnSpc>
                <a:spcPct val="100000"/>
              </a:lnSpc>
              <a:spcBef>
                <a:spcPts val="0"/>
              </a:spcBef>
              <a:spcAft>
                <a:spcPts val="0"/>
              </a:spcAft>
              <a:buClr>
                <a:srgbClr val="000000"/>
              </a:buClr>
              <a:buSzPts val="1400"/>
              <a:buFont typeface="Helvetica Neue"/>
              <a:buNone/>
              <a:defRPr sz="1400">
                <a:solidFill>
                  <a:srgbClr val="000000"/>
                </a:solidFill>
              </a:defRPr>
            </a:lvl5pPr>
            <a:lvl6pPr indent="0" lvl="5" marL="0" rtl="0" algn="ctr">
              <a:lnSpc>
                <a:spcPct val="100000"/>
              </a:lnSpc>
              <a:spcBef>
                <a:spcPts val="0"/>
              </a:spcBef>
              <a:spcAft>
                <a:spcPts val="0"/>
              </a:spcAft>
              <a:buClr>
                <a:srgbClr val="000000"/>
              </a:buClr>
              <a:buSzPts val="1400"/>
              <a:buFont typeface="Helvetica Neue"/>
              <a:buNone/>
              <a:defRPr sz="1400">
                <a:solidFill>
                  <a:srgbClr val="000000"/>
                </a:solidFill>
              </a:defRPr>
            </a:lvl6pPr>
            <a:lvl7pPr indent="0" lvl="6" marL="0" rtl="0" algn="ctr">
              <a:lnSpc>
                <a:spcPct val="100000"/>
              </a:lnSpc>
              <a:spcBef>
                <a:spcPts val="0"/>
              </a:spcBef>
              <a:spcAft>
                <a:spcPts val="0"/>
              </a:spcAft>
              <a:buClr>
                <a:srgbClr val="000000"/>
              </a:buClr>
              <a:buSzPts val="1400"/>
              <a:buFont typeface="Helvetica Neue"/>
              <a:buNone/>
              <a:defRPr sz="1400">
                <a:solidFill>
                  <a:srgbClr val="000000"/>
                </a:solidFill>
              </a:defRPr>
            </a:lvl7pPr>
            <a:lvl8pPr indent="0" lvl="7" marL="0" rtl="0" algn="ctr">
              <a:lnSpc>
                <a:spcPct val="100000"/>
              </a:lnSpc>
              <a:spcBef>
                <a:spcPts val="0"/>
              </a:spcBef>
              <a:spcAft>
                <a:spcPts val="0"/>
              </a:spcAft>
              <a:buClr>
                <a:srgbClr val="000000"/>
              </a:buClr>
              <a:buSzPts val="1400"/>
              <a:buFont typeface="Helvetica Neue"/>
              <a:buNone/>
              <a:defRPr sz="1400">
                <a:solidFill>
                  <a:srgbClr val="000000"/>
                </a:solidFill>
              </a:defRPr>
            </a:lvl8pPr>
            <a:lvl9pPr indent="0" lvl="8" marL="0" rtl="0" algn="ctr">
              <a:lnSpc>
                <a:spcPct val="100000"/>
              </a:lnSpc>
              <a:spcBef>
                <a:spcPts val="0"/>
              </a:spcBef>
              <a:spcAft>
                <a:spcPts val="0"/>
              </a:spcAft>
              <a:buClr>
                <a:srgbClr val="000000"/>
              </a:buClr>
              <a:buSzPts val="1400"/>
              <a:buFont typeface="Helvetica Neue"/>
              <a:buNone/>
              <a:defRPr sz="1400">
                <a:solidFill>
                  <a:srgbClr val="000000"/>
                </a:solidFill>
              </a:defRPr>
            </a:lvl9pPr>
          </a:lstStyle>
          <a:p>
            <a:pPr indent="0" lvl="0" marL="0" rtl="0" algn="ctr">
              <a:spcBef>
                <a:spcPts val="0"/>
              </a:spcBef>
              <a:spcAft>
                <a:spcPts val="0"/>
              </a:spcAft>
              <a:buNone/>
            </a:pPr>
            <a:fld id="{00000000-1234-1234-1234-123412341234}" type="slidenum">
              <a:rPr lang="en-US"/>
              <a:t>‹#›</a:t>
            </a:fld>
            <a:endParaRPr sz="1200">
              <a:solidFill>
                <a:srgbClr val="888888"/>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5" name="Shape 25"/>
        <p:cNvGrpSpPr/>
        <p:nvPr/>
      </p:nvGrpSpPr>
      <p:grpSpPr>
        <a:xfrm>
          <a:off x="0" y="0"/>
          <a:ext cx="0" cy="0"/>
          <a:chOff x="0" y="0"/>
          <a:chExt cx="0" cy="0"/>
        </a:xfrm>
      </p:grpSpPr>
      <p:sp>
        <p:nvSpPr>
          <p:cNvPr id="26" name="Google Shape;26;p1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18"/>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1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 name="Google Shape;33;p1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4" name="Google Shape;3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2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20"/>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0" name="Google Shape;40;p20"/>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21"/>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7" name="Google Shape;47;p21"/>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8" name="Google Shape;48;p21"/>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9" name="Google Shape;49;p21"/>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0" name="Google Shape;50;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5" name="Google Shape;55;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23"/>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23"/>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1" name="Google Shape;61;p23"/>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2" name="Google Shape;62;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24"/>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24"/>
          <p:cNvSpPr/>
          <p:nvPr>
            <p:ph idx="2" type="pic"/>
          </p:nvPr>
        </p:nvSpPr>
        <p:spPr>
          <a:xfrm>
            <a:off x="1792288" y="612775"/>
            <a:ext cx="5486400" cy="4114800"/>
          </a:xfrm>
          <a:prstGeom prst="rect">
            <a:avLst/>
          </a:prstGeom>
          <a:noFill/>
          <a:ln>
            <a:noFill/>
          </a:ln>
        </p:spPr>
      </p:sp>
      <p:sp>
        <p:nvSpPr>
          <p:cNvPr id="68" name="Google Shape;68;p24"/>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9" name="Google Shape;69;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theme" Target="../theme/theme1.xml"/><Relationship Id="rId12" Type="http://schemas.openxmlformats.org/officeDocument/2006/relationships/slideLayout" Target="../slideLayouts/slideLayout24.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5"/>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1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6" name="Shape 86"/>
        <p:cNvGrpSpPr/>
        <p:nvPr/>
      </p:nvGrpSpPr>
      <p:grpSpPr>
        <a:xfrm>
          <a:off x="0" y="0"/>
          <a:ext cx="0" cy="0"/>
          <a:chOff x="0" y="0"/>
          <a:chExt cx="0" cy="0"/>
        </a:xfrm>
      </p:grpSpPr>
      <p:sp>
        <p:nvSpPr>
          <p:cNvPr id="87" name="Google Shape;87;g264e3599602_0_68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p:txBody>
      </p:sp>
      <p:sp>
        <p:nvSpPr>
          <p:cNvPr id="88" name="Google Shape;88;g264e3599602_0_688"/>
          <p:cNvSpPr txBox="1"/>
          <p:nvPr>
            <p:ph idx="1" type="body"/>
          </p:nvPr>
        </p:nvSpPr>
        <p:spPr>
          <a:xfrm>
            <a:off x="457200" y="1600200"/>
            <a:ext cx="8229600" cy="4526100"/>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9" name="Google Shape;89;g264e3599602_0_688"/>
          <p:cNvSpPr txBox="1"/>
          <p:nvPr>
            <p:ph idx="10" type="dt"/>
          </p:nvPr>
        </p:nvSpPr>
        <p:spPr>
          <a:xfrm>
            <a:off x="457200" y="6356350"/>
            <a:ext cx="2133600" cy="3651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Google Shape;90;g264e3599602_0_688"/>
          <p:cNvSpPr txBox="1"/>
          <p:nvPr>
            <p:ph idx="11" type="ftr"/>
          </p:nvPr>
        </p:nvSpPr>
        <p:spPr>
          <a:xfrm>
            <a:off x="3124200" y="6356350"/>
            <a:ext cx="2895600" cy="3651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Google Shape;91;g264e3599602_0_688"/>
          <p:cNvSpPr txBox="1"/>
          <p:nvPr>
            <p:ph idx="12" type="sldNum"/>
          </p:nvPr>
        </p:nvSpPr>
        <p:spPr>
          <a:xfrm>
            <a:off x="6553200" y="6356350"/>
            <a:ext cx="2133600" cy="3651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5.jpg"/><Relationship Id="rId4" Type="http://schemas.openxmlformats.org/officeDocument/2006/relationships/hyperlink" Target="http://www.wagggs.org" TargetMode="External"/><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7.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8.xml"/><Relationship Id="rId3" Type="http://schemas.openxmlformats.org/officeDocument/2006/relationships/image" Target="../media/image4.jpg"/><Relationship Id="rId4" Type="http://schemas.openxmlformats.org/officeDocument/2006/relationships/image" Target="../media/image1.png"/><Relationship Id="rId5"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4.jpg"/><Relationship Id="rId4" Type="http://schemas.openxmlformats.org/officeDocument/2006/relationships/image" Target="../media/image1.png"/><Relationship Id="rId9" Type="http://schemas.openxmlformats.org/officeDocument/2006/relationships/image" Target="../media/image2.png"/><Relationship Id="rId5" Type="http://schemas.openxmlformats.org/officeDocument/2006/relationships/hyperlink" Target="https://www.saferinternetday.org/in-your-country" TargetMode="External"/><Relationship Id="rId6" Type="http://schemas.openxmlformats.org/officeDocument/2006/relationships/hyperlink" Target="https://www.saferinternetday.org/in-your-country" TargetMode="External"/><Relationship Id="rId7" Type="http://schemas.openxmlformats.org/officeDocument/2006/relationships/hyperlink" Target="https://www.saferinternetday.org/?fbclid=IwAR2qJ2744NiQeSW38CuPi9QTpCSuhkO8rhrjn_0emNFKss2DmU7DlhnGpYU" TargetMode="External"/><Relationship Id="rId8" Type="http://schemas.openxmlformats.org/officeDocument/2006/relationships/hyperlink" Target="https://www.facebook.com/SaferInternetDay"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2" name="Shape 242"/>
        <p:cNvGrpSpPr/>
        <p:nvPr/>
      </p:nvGrpSpPr>
      <p:grpSpPr>
        <a:xfrm>
          <a:off x="0" y="0"/>
          <a:ext cx="0" cy="0"/>
          <a:chOff x="0" y="0"/>
          <a:chExt cx="0" cy="0"/>
        </a:xfrm>
      </p:grpSpPr>
      <p:sp>
        <p:nvSpPr>
          <p:cNvPr id="243" name="Google Shape;243;g264e3599602_0_487"/>
          <p:cNvSpPr txBox="1"/>
          <p:nvPr/>
        </p:nvSpPr>
        <p:spPr>
          <a:xfrm>
            <a:off x="4235100" y="971250"/>
            <a:ext cx="10361100" cy="21087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000">
                <a:solidFill>
                  <a:srgbClr val="313C7F"/>
                </a:solidFill>
              </a:rPr>
              <a:t>Online gender-based violence (OGBV)</a:t>
            </a:r>
            <a:endParaRPr sz="11250">
              <a:solidFill>
                <a:srgbClr val="313C7F"/>
              </a:solidFill>
            </a:endParaRPr>
          </a:p>
        </p:txBody>
      </p:sp>
      <p:pic>
        <p:nvPicPr>
          <p:cNvPr descr="IMG_1213.PNG" id="244" name="Google Shape;244;g264e3599602_0_487"/>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45" name="Google Shape;245;g264e3599602_0_487"/>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46" name="Google Shape;246;g264e3599602_0_487"/>
          <p:cNvSpPr txBox="1"/>
          <p:nvPr/>
        </p:nvSpPr>
        <p:spPr>
          <a:xfrm>
            <a:off x="3723975" y="3653150"/>
            <a:ext cx="13587000" cy="6044700"/>
          </a:xfrm>
          <a:prstGeom prst="rect">
            <a:avLst/>
          </a:prstGeom>
          <a:noFill/>
          <a:ln>
            <a:noFill/>
          </a:ln>
        </p:spPr>
        <p:txBody>
          <a:bodyPr anchorCtr="0" anchor="t" bIns="91425" lIns="91425" spcFirstLastPara="1" rIns="91425" wrap="square" tIns="91425">
            <a:spAutoFit/>
          </a:bodyPr>
          <a:lstStyle/>
          <a:p>
            <a:pPr indent="0" lvl="1" marL="183236" rtl="0" algn="just">
              <a:lnSpc>
                <a:spcPct val="120000"/>
              </a:lnSpc>
              <a:spcBef>
                <a:spcPts val="0"/>
              </a:spcBef>
              <a:spcAft>
                <a:spcPts val="0"/>
              </a:spcAft>
              <a:buClr>
                <a:schemeClr val="dk1"/>
              </a:buClr>
              <a:buFont typeface="Arial"/>
              <a:buNone/>
            </a:pPr>
            <a:r>
              <a:rPr lang="en-US" sz="4050">
                <a:solidFill>
                  <a:srgbClr val="002060"/>
                </a:solidFill>
                <a:latin typeface="Lato"/>
                <a:ea typeface="Lato"/>
                <a:cs typeface="Lato"/>
                <a:sym typeface="Lato"/>
              </a:rPr>
              <a:t>OGBV can be understood as “any act of gender-based violence against women that is committed, assisted or aggravated in part or fully by the use of ICT, such as mobile phones, the Internet, social media platforms or email, against a woman because she is a woman, or which affects women disproportionately.” </a:t>
            </a:r>
            <a:endParaRPr>
              <a:solidFill>
                <a:schemeClr val="dk1"/>
              </a:solidFill>
            </a:endParaRPr>
          </a:p>
          <a:p>
            <a:pPr indent="-183236" lvl="1" marL="366473" rtl="0" algn="just">
              <a:lnSpc>
                <a:spcPct val="120000"/>
              </a:lnSpc>
              <a:spcBef>
                <a:spcPts val="0"/>
              </a:spcBef>
              <a:spcAft>
                <a:spcPts val="0"/>
              </a:spcAft>
              <a:buClr>
                <a:schemeClr val="dk1"/>
              </a:buClr>
              <a:buFont typeface="Arial"/>
              <a:buNone/>
            </a:pPr>
            <a:r>
              <a:t/>
            </a:r>
            <a:endParaRPr sz="4050">
              <a:solidFill>
                <a:srgbClr val="002060"/>
              </a:solidFill>
              <a:latin typeface="Lato"/>
              <a:ea typeface="Lato"/>
              <a:cs typeface="Lato"/>
              <a:sym typeface="Lato"/>
            </a:endParaRPr>
          </a:p>
          <a:p>
            <a:pPr indent="-257175" lvl="1" marL="366473" rtl="0" algn="just">
              <a:lnSpc>
                <a:spcPct val="120000"/>
              </a:lnSpc>
              <a:spcBef>
                <a:spcPts val="0"/>
              </a:spcBef>
              <a:spcAft>
                <a:spcPts val="0"/>
              </a:spcAft>
              <a:buClr>
                <a:srgbClr val="002060"/>
              </a:buClr>
              <a:buSzPts val="4050"/>
              <a:buChar char="•"/>
            </a:pPr>
            <a:r>
              <a:rPr lang="en-US" sz="4050">
                <a:solidFill>
                  <a:srgbClr val="002060"/>
                </a:solidFill>
                <a:latin typeface="Lato"/>
                <a:ea typeface="Lato"/>
                <a:cs typeface="Lato"/>
                <a:sym typeface="Lato"/>
              </a:rPr>
              <a:t>Source:- A/HRC/38/47, para 23</a:t>
            </a:r>
            <a:endParaRPr b="1" sz="3600">
              <a:solidFill>
                <a:srgbClr val="002060"/>
              </a:solidFill>
              <a:latin typeface="Lato"/>
              <a:ea typeface="Lato"/>
              <a:cs typeface="Lato"/>
              <a:sym typeface="Lato"/>
            </a:endParaRPr>
          </a:p>
        </p:txBody>
      </p:sp>
      <p:sp>
        <p:nvSpPr>
          <p:cNvPr id="247" name="Google Shape;247;g264e3599602_0_487"/>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1" name="Shape 251"/>
        <p:cNvGrpSpPr/>
        <p:nvPr/>
      </p:nvGrpSpPr>
      <p:grpSpPr>
        <a:xfrm>
          <a:off x="0" y="0"/>
          <a:ext cx="0" cy="0"/>
          <a:chOff x="0" y="0"/>
          <a:chExt cx="0" cy="0"/>
        </a:xfrm>
      </p:grpSpPr>
      <p:sp>
        <p:nvSpPr>
          <p:cNvPr id="252" name="Google Shape;252;g264e3599602_0_495"/>
          <p:cNvSpPr txBox="1"/>
          <p:nvPr/>
        </p:nvSpPr>
        <p:spPr>
          <a:xfrm>
            <a:off x="4235100" y="453200"/>
            <a:ext cx="10361100" cy="2108700"/>
          </a:xfrm>
          <a:prstGeom prst="rect">
            <a:avLst/>
          </a:prstGeom>
          <a:noFill/>
          <a:ln>
            <a:noFill/>
          </a:ln>
        </p:spPr>
        <p:txBody>
          <a:bodyPr anchorCtr="0" anchor="ctr" bIns="38100" lIns="38100" spcFirstLastPara="1" rIns="38100" wrap="square" tIns="38100">
            <a:spAutoFit/>
          </a:bodyPr>
          <a:lstStyle/>
          <a:p>
            <a:pPr indent="0" lvl="0" marL="0" rtl="0" algn="l">
              <a:lnSpc>
                <a:spcPct val="400000"/>
              </a:lnSpc>
              <a:spcBef>
                <a:spcPts val="0"/>
              </a:spcBef>
              <a:spcAft>
                <a:spcPts val="0"/>
              </a:spcAft>
              <a:buClr>
                <a:schemeClr val="dk1"/>
              </a:buClr>
              <a:buFont typeface="Arial"/>
              <a:buNone/>
            </a:pPr>
            <a:r>
              <a:t/>
            </a:r>
            <a:endParaRPr sz="1800">
              <a:solidFill>
                <a:schemeClr val="dk1"/>
              </a:solidFill>
              <a:latin typeface="Calibri"/>
              <a:ea typeface="Calibri"/>
              <a:cs typeface="Calibri"/>
              <a:sym typeface="Calibri"/>
            </a:endParaRPr>
          </a:p>
          <a:p>
            <a:pPr indent="0" lvl="0" marL="0" rtl="0" algn="ctr">
              <a:lnSpc>
                <a:spcPct val="120000"/>
              </a:lnSpc>
              <a:spcBef>
                <a:spcPts val="0"/>
              </a:spcBef>
              <a:spcAft>
                <a:spcPts val="0"/>
              </a:spcAft>
              <a:buClr>
                <a:schemeClr val="dk1"/>
              </a:buClr>
              <a:buFont typeface="Arial"/>
              <a:buNone/>
            </a:pPr>
            <a:r>
              <a:rPr lang="en-US" sz="6000">
                <a:solidFill>
                  <a:srgbClr val="313C7F"/>
                </a:solidFill>
              </a:rPr>
              <a:t>EGM Report</a:t>
            </a:r>
            <a:endParaRPr sz="6000">
              <a:solidFill>
                <a:srgbClr val="313C7F"/>
              </a:solidFill>
            </a:endParaRPr>
          </a:p>
        </p:txBody>
      </p:sp>
      <p:pic>
        <p:nvPicPr>
          <p:cNvPr descr="IMG_1213.PNG" id="253" name="Google Shape;253;g264e3599602_0_495"/>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54" name="Google Shape;254;g264e3599602_0_495"/>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55" name="Google Shape;255;g264e3599602_0_495"/>
          <p:cNvSpPr txBox="1"/>
          <p:nvPr/>
        </p:nvSpPr>
        <p:spPr>
          <a:xfrm>
            <a:off x="3631450" y="3206975"/>
            <a:ext cx="13587000" cy="6595200"/>
          </a:xfrm>
          <a:prstGeom prst="rect">
            <a:avLst/>
          </a:prstGeom>
          <a:noFill/>
          <a:ln>
            <a:noFill/>
          </a:ln>
        </p:spPr>
        <p:txBody>
          <a:bodyPr anchorCtr="0" anchor="t" bIns="91425" lIns="91425" spcFirstLastPara="1" rIns="91425" wrap="square" tIns="91425">
            <a:spAutoFit/>
          </a:bodyPr>
          <a:lstStyle/>
          <a:p>
            <a:pPr indent="-400050" lvl="1" marL="914400" rtl="0" algn="just">
              <a:lnSpc>
                <a:spcPct val="120000"/>
              </a:lnSpc>
              <a:spcBef>
                <a:spcPts val="0"/>
              </a:spcBef>
              <a:spcAft>
                <a:spcPts val="0"/>
              </a:spcAft>
              <a:buClr>
                <a:srgbClr val="002060"/>
              </a:buClr>
              <a:buSzPts val="2700"/>
              <a:buChar char="•"/>
            </a:pPr>
            <a:r>
              <a:rPr lang="en-US" sz="2700">
                <a:solidFill>
                  <a:srgbClr val="002060"/>
                </a:solidFill>
                <a:latin typeface="Lato"/>
                <a:ea typeface="Lato"/>
                <a:cs typeface="Lato"/>
                <a:sym typeface="Lato"/>
              </a:rPr>
              <a:t> Perpetrators of OGBV may be anyone, all of whom act with the objective of controlling or discrediting women.</a:t>
            </a:r>
            <a:endParaRPr sz="1100">
              <a:solidFill>
                <a:schemeClr val="dk1"/>
              </a:solidFill>
            </a:endParaRPr>
          </a:p>
          <a:p>
            <a:pPr indent="0" lvl="0" marL="135731" rtl="0" algn="just">
              <a:lnSpc>
                <a:spcPct val="120000"/>
              </a:lnSpc>
              <a:spcBef>
                <a:spcPts val="0"/>
              </a:spcBef>
              <a:spcAft>
                <a:spcPts val="0"/>
              </a:spcAft>
              <a:buNone/>
            </a:pPr>
            <a:r>
              <a:t/>
            </a:r>
            <a:endParaRPr sz="2700">
              <a:solidFill>
                <a:srgbClr val="002060"/>
              </a:solidFill>
              <a:latin typeface="Lato"/>
              <a:ea typeface="Lato"/>
              <a:cs typeface="Lato"/>
              <a:sym typeface="Lato"/>
            </a:endParaRPr>
          </a:p>
          <a:p>
            <a:pPr indent="-400050" lvl="1" marL="914400" rtl="0" algn="just">
              <a:lnSpc>
                <a:spcPct val="120000"/>
              </a:lnSpc>
              <a:spcBef>
                <a:spcPts val="0"/>
              </a:spcBef>
              <a:spcAft>
                <a:spcPts val="0"/>
              </a:spcAft>
              <a:buClr>
                <a:srgbClr val="002060"/>
              </a:buClr>
              <a:buSzPts val="2700"/>
              <a:buChar char="•"/>
            </a:pPr>
            <a:r>
              <a:rPr lang="en-US" sz="2700">
                <a:solidFill>
                  <a:srgbClr val="002060"/>
                </a:solidFill>
                <a:latin typeface="Lato"/>
                <a:ea typeface="Lato"/>
                <a:cs typeface="Lato"/>
                <a:sym typeface="Lato"/>
              </a:rPr>
              <a:t> Women in prominent online roles like politicians, journalists, and activists are more likely to experience increased levels of OGBV. -UN Women (2022).</a:t>
            </a:r>
            <a:endParaRPr sz="1100">
              <a:solidFill>
                <a:schemeClr val="dk1"/>
              </a:solidFill>
            </a:endParaRPr>
          </a:p>
          <a:p>
            <a:pPr indent="0" lvl="0" marL="271462" rtl="0" algn="just">
              <a:lnSpc>
                <a:spcPct val="120000"/>
              </a:lnSpc>
              <a:spcBef>
                <a:spcPts val="0"/>
              </a:spcBef>
              <a:spcAft>
                <a:spcPts val="0"/>
              </a:spcAft>
              <a:buNone/>
            </a:pPr>
            <a:r>
              <a:t/>
            </a:r>
            <a:endParaRPr sz="2700">
              <a:solidFill>
                <a:srgbClr val="002060"/>
              </a:solidFill>
              <a:latin typeface="Lato"/>
              <a:ea typeface="Lato"/>
              <a:cs typeface="Lato"/>
              <a:sym typeface="Lato"/>
            </a:endParaRPr>
          </a:p>
          <a:p>
            <a:pPr indent="-412750" lvl="1" marL="914400" rtl="0" algn="just">
              <a:lnSpc>
                <a:spcPct val="112500"/>
              </a:lnSpc>
              <a:spcBef>
                <a:spcPts val="0"/>
              </a:spcBef>
              <a:spcAft>
                <a:spcPts val="0"/>
              </a:spcAft>
              <a:buClr>
                <a:srgbClr val="002060"/>
              </a:buClr>
              <a:buSzPts val="2900"/>
              <a:buChar char="•"/>
            </a:pPr>
            <a:r>
              <a:rPr lang="en-US" sz="2900">
                <a:solidFill>
                  <a:srgbClr val="002060"/>
                </a:solidFill>
                <a:latin typeface="Lato"/>
                <a:ea typeface="Lato"/>
                <a:cs typeface="Lato"/>
                <a:sym typeface="Lato"/>
              </a:rPr>
              <a:t>A study involving 33 countries found that </a:t>
            </a:r>
            <a:r>
              <a:rPr b="1" lang="en-US" sz="2900">
                <a:solidFill>
                  <a:srgbClr val="002060"/>
                </a:solidFill>
                <a:latin typeface="Lato"/>
                <a:ea typeface="Lato"/>
                <a:cs typeface="Lato"/>
                <a:sym typeface="Lato"/>
              </a:rPr>
              <a:t>gendered disinformation </a:t>
            </a:r>
            <a:r>
              <a:rPr lang="en-US" sz="2900">
                <a:solidFill>
                  <a:srgbClr val="002060"/>
                </a:solidFill>
                <a:latin typeface="Lato"/>
                <a:ea typeface="Lato"/>
                <a:cs typeface="Lato"/>
                <a:sym typeface="Lato"/>
              </a:rPr>
              <a:t>undermines girls’ ability to see themselves as leaders. – Plan International Report.</a:t>
            </a:r>
            <a:endParaRPr sz="2700">
              <a:solidFill>
                <a:srgbClr val="002060"/>
              </a:solidFill>
              <a:latin typeface="Lato"/>
              <a:ea typeface="Lato"/>
              <a:cs typeface="Lato"/>
              <a:sym typeface="Lato"/>
            </a:endParaRPr>
          </a:p>
          <a:p>
            <a:pPr indent="0" lvl="0" marL="135731" rtl="0" algn="just">
              <a:lnSpc>
                <a:spcPct val="120000"/>
              </a:lnSpc>
              <a:spcBef>
                <a:spcPts val="0"/>
              </a:spcBef>
              <a:spcAft>
                <a:spcPts val="0"/>
              </a:spcAft>
              <a:buNone/>
            </a:pPr>
            <a:r>
              <a:t/>
            </a:r>
            <a:endParaRPr sz="2700">
              <a:solidFill>
                <a:srgbClr val="002060"/>
              </a:solidFill>
              <a:latin typeface="Lato"/>
              <a:ea typeface="Lato"/>
              <a:cs typeface="Lato"/>
              <a:sym typeface="Lato"/>
            </a:endParaRPr>
          </a:p>
          <a:p>
            <a:pPr indent="-400050" lvl="1" marL="914400" rtl="0" algn="just">
              <a:lnSpc>
                <a:spcPct val="120000"/>
              </a:lnSpc>
              <a:spcBef>
                <a:spcPts val="0"/>
              </a:spcBef>
              <a:spcAft>
                <a:spcPts val="0"/>
              </a:spcAft>
              <a:buClr>
                <a:srgbClr val="002060"/>
              </a:buClr>
              <a:buSzPts val="2700"/>
              <a:buChar char="•"/>
            </a:pPr>
            <a:r>
              <a:rPr lang="en-US" sz="2700">
                <a:solidFill>
                  <a:srgbClr val="002060"/>
                </a:solidFill>
                <a:latin typeface="Lato"/>
                <a:ea typeface="Lato"/>
                <a:cs typeface="Lato"/>
                <a:sym typeface="Lato"/>
              </a:rPr>
              <a:t>Women of colour were 34% more likely to be mentioned in an abusive tweet when compared to white women, with Black women in particular more vulnerable to abuse. – A report on Twitter, 2018.</a:t>
            </a:r>
            <a:endParaRPr sz="3750">
              <a:solidFill>
                <a:srgbClr val="002060"/>
              </a:solidFill>
              <a:latin typeface="Lato"/>
              <a:ea typeface="Lato"/>
              <a:cs typeface="Lato"/>
              <a:sym typeface="Lato"/>
            </a:endParaRPr>
          </a:p>
        </p:txBody>
      </p:sp>
      <p:sp>
        <p:nvSpPr>
          <p:cNvPr id="256" name="Google Shape;256;g264e3599602_0_495"/>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0" name="Shape 260"/>
        <p:cNvGrpSpPr/>
        <p:nvPr/>
      </p:nvGrpSpPr>
      <p:grpSpPr>
        <a:xfrm>
          <a:off x="0" y="0"/>
          <a:ext cx="0" cy="0"/>
          <a:chOff x="0" y="0"/>
          <a:chExt cx="0" cy="0"/>
        </a:xfrm>
      </p:grpSpPr>
      <p:sp>
        <p:nvSpPr>
          <p:cNvPr id="261" name="Google Shape;261;g264e3599602_0_503"/>
          <p:cNvSpPr txBox="1"/>
          <p:nvPr/>
        </p:nvSpPr>
        <p:spPr>
          <a:xfrm>
            <a:off x="4235100" y="971250"/>
            <a:ext cx="10361100" cy="10005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000">
                <a:solidFill>
                  <a:srgbClr val="313C7F"/>
                </a:solidFill>
              </a:rPr>
              <a:t>EGM Report</a:t>
            </a:r>
            <a:endParaRPr sz="6000">
              <a:solidFill>
                <a:srgbClr val="313C7F"/>
              </a:solidFill>
            </a:endParaRPr>
          </a:p>
        </p:txBody>
      </p:sp>
      <p:pic>
        <p:nvPicPr>
          <p:cNvPr descr="IMG_1213.PNG" id="262" name="Google Shape;262;g264e3599602_0_503"/>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63" name="Google Shape;263;g264e3599602_0_50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64" name="Google Shape;264;g264e3599602_0_503"/>
          <p:cNvSpPr txBox="1"/>
          <p:nvPr/>
        </p:nvSpPr>
        <p:spPr>
          <a:xfrm>
            <a:off x="3723975" y="3116600"/>
            <a:ext cx="13587000" cy="5815200"/>
          </a:xfrm>
          <a:prstGeom prst="rect">
            <a:avLst/>
          </a:prstGeom>
          <a:noFill/>
          <a:ln>
            <a:noFill/>
          </a:ln>
        </p:spPr>
        <p:txBody>
          <a:bodyPr anchorCtr="0" anchor="t" bIns="91425" lIns="91425" spcFirstLastPara="1" rIns="91425" wrap="square" tIns="91425">
            <a:spAutoFit/>
          </a:bodyPr>
          <a:lstStyle/>
          <a:p>
            <a:pPr indent="-425450" lvl="1" marL="914400" rtl="0" algn="just">
              <a:lnSpc>
                <a:spcPct val="120000"/>
              </a:lnSpc>
              <a:spcBef>
                <a:spcPts val="0"/>
              </a:spcBef>
              <a:spcAft>
                <a:spcPts val="0"/>
              </a:spcAft>
              <a:buClr>
                <a:srgbClr val="073763"/>
              </a:buClr>
              <a:buSzPts val="3100"/>
              <a:buChar char="•"/>
            </a:pPr>
            <a:r>
              <a:rPr lang="en-US" sz="3100">
                <a:solidFill>
                  <a:srgbClr val="073763"/>
                </a:solidFill>
                <a:latin typeface="Lato"/>
                <a:ea typeface="Lato"/>
                <a:cs typeface="Lato"/>
                <a:sym typeface="Lato"/>
              </a:rPr>
              <a:t>77% of those surveyed self-censor on the internet as a means of countering online violence.- </a:t>
            </a:r>
            <a:r>
              <a:rPr i="1" lang="en-US" sz="3100">
                <a:solidFill>
                  <a:srgbClr val="073763"/>
                </a:solidFill>
                <a:latin typeface="Lato"/>
                <a:ea typeface="Lato"/>
                <a:cs typeface="Lato"/>
                <a:sym typeface="Lato"/>
              </a:rPr>
              <a:t>Kamran, H. (2019) “Media Matters for Democracy.</a:t>
            </a:r>
            <a:endParaRPr sz="1500">
              <a:solidFill>
                <a:srgbClr val="073763"/>
              </a:solidFill>
            </a:endParaRPr>
          </a:p>
          <a:p>
            <a:pPr indent="-135731" lvl="0" marL="271462" rtl="0" algn="just">
              <a:lnSpc>
                <a:spcPct val="120000"/>
              </a:lnSpc>
              <a:spcBef>
                <a:spcPts val="0"/>
              </a:spcBef>
              <a:spcAft>
                <a:spcPts val="0"/>
              </a:spcAft>
              <a:buNone/>
            </a:pPr>
            <a:r>
              <a:t/>
            </a:r>
            <a:endParaRPr sz="3100">
              <a:solidFill>
                <a:srgbClr val="073763"/>
              </a:solidFill>
              <a:latin typeface="Lato"/>
              <a:ea typeface="Lato"/>
              <a:cs typeface="Lato"/>
              <a:sym typeface="Lato"/>
            </a:endParaRPr>
          </a:p>
          <a:p>
            <a:pPr indent="-425450" lvl="1" marL="914400" rtl="0" algn="just">
              <a:lnSpc>
                <a:spcPct val="120000"/>
              </a:lnSpc>
              <a:spcBef>
                <a:spcPts val="0"/>
              </a:spcBef>
              <a:spcAft>
                <a:spcPts val="0"/>
              </a:spcAft>
              <a:buClr>
                <a:srgbClr val="073763"/>
              </a:buClr>
              <a:buSzPts val="3100"/>
              <a:buChar char="•"/>
            </a:pPr>
            <a:r>
              <a:rPr lang="en-US" sz="3100">
                <a:solidFill>
                  <a:srgbClr val="073763"/>
                </a:solidFill>
                <a:latin typeface="Lato"/>
                <a:ea typeface="Lato"/>
                <a:cs typeface="Lato"/>
                <a:sym typeface="Lato"/>
              </a:rPr>
              <a:t>80% of the global population now lives with less freedom of expression than they possessed a decade ago. – </a:t>
            </a:r>
            <a:r>
              <a:rPr i="1" lang="en-US" sz="3100">
                <a:solidFill>
                  <a:srgbClr val="073763"/>
                </a:solidFill>
                <a:latin typeface="Lato"/>
                <a:ea typeface="Lato"/>
                <a:cs typeface="Lato"/>
                <a:sym typeface="Lato"/>
              </a:rPr>
              <a:t>Article19, The Global Expression Report 2022.</a:t>
            </a:r>
            <a:endParaRPr sz="1500">
              <a:solidFill>
                <a:srgbClr val="073763"/>
              </a:solidFill>
            </a:endParaRPr>
          </a:p>
          <a:p>
            <a:pPr indent="-135731" lvl="0" marL="271462" rtl="0" algn="just">
              <a:lnSpc>
                <a:spcPct val="120000"/>
              </a:lnSpc>
              <a:spcBef>
                <a:spcPts val="0"/>
              </a:spcBef>
              <a:spcAft>
                <a:spcPts val="0"/>
              </a:spcAft>
              <a:buNone/>
            </a:pPr>
            <a:r>
              <a:t/>
            </a:r>
            <a:endParaRPr sz="3100">
              <a:solidFill>
                <a:srgbClr val="073763"/>
              </a:solidFill>
              <a:latin typeface="Lato"/>
              <a:ea typeface="Lato"/>
              <a:cs typeface="Lato"/>
              <a:sym typeface="Lato"/>
            </a:endParaRPr>
          </a:p>
          <a:p>
            <a:pPr indent="-425450" lvl="1" marL="914400" rtl="0" algn="just">
              <a:lnSpc>
                <a:spcPct val="120000"/>
              </a:lnSpc>
              <a:spcBef>
                <a:spcPts val="0"/>
              </a:spcBef>
              <a:spcAft>
                <a:spcPts val="0"/>
              </a:spcAft>
              <a:buClr>
                <a:srgbClr val="073763"/>
              </a:buClr>
              <a:buSzPts val="3100"/>
              <a:buChar char="•"/>
            </a:pPr>
            <a:r>
              <a:rPr lang="en-US" sz="3100">
                <a:solidFill>
                  <a:srgbClr val="073763"/>
                </a:solidFill>
                <a:latin typeface="Lato"/>
                <a:ea typeface="Lato"/>
                <a:cs typeface="Lato"/>
                <a:sym typeface="Lato"/>
              </a:rPr>
              <a:t> Common themes of these assaults include character assassination, gendered slurs, sexualised speech, rape and death threats.</a:t>
            </a:r>
            <a:endParaRPr sz="4150">
              <a:solidFill>
                <a:srgbClr val="073763"/>
              </a:solidFill>
              <a:latin typeface="Lato"/>
              <a:ea typeface="Lato"/>
              <a:cs typeface="Lato"/>
              <a:sym typeface="Lato"/>
            </a:endParaRPr>
          </a:p>
        </p:txBody>
      </p:sp>
      <p:sp>
        <p:nvSpPr>
          <p:cNvPr id="265" name="Google Shape;265;g264e3599602_0_503"/>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69" name="Shape 269"/>
        <p:cNvGrpSpPr/>
        <p:nvPr/>
      </p:nvGrpSpPr>
      <p:grpSpPr>
        <a:xfrm>
          <a:off x="0" y="0"/>
          <a:ext cx="0" cy="0"/>
          <a:chOff x="0" y="0"/>
          <a:chExt cx="0" cy="0"/>
        </a:xfrm>
      </p:grpSpPr>
      <p:sp>
        <p:nvSpPr>
          <p:cNvPr id="270" name="Google Shape;270;g264e3599602_0_765"/>
          <p:cNvSpPr txBox="1"/>
          <p:nvPr/>
        </p:nvSpPr>
        <p:spPr>
          <a:xfrm>
            <a:off x="4403425" y="1378275"/>
            <a:ext cx="10470300" cy="18378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5200">
                <a:solidFill>
                  <a:srgbClr val="002060"/>
                </a:solidFill>
              </a:rPr>
              <a:t>Impact of Disinformation on Women </a:t>
            </a:r>
            <a:endParaRPr sz="6000">
              <a:solidFill>
                <a:srgbClr val="313C7F"/>
              </a:solidFill>
            </a:endParaRPr>
          </a:p>
        </p:txBody>
      </p:sp>
      <p:pic>
        <p:nvPicPr>
          <p:cNvPr descr="IMG_1213.PNG" id="271" name="Google Shape;271;g264e3599602_0_765"/>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72" name="Google Shape;272;g264e3599602_0_765"/>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73" name="Google Shape;273;g264e3599602_0_765"/>
          <p:cNvSpPr txBox="1"/>
          <p:nvPr/>
        </p:nvSpPr>
        <p:spPr>
          <a:xfrm>
            <a:off x="3723975" y="3653150"/>
            <a:ext cx="13587000" cy="5259000"/>
          </a:xfrm>
          <a:prstGeom prst="rect">
            <a:avLst/>
          </a:prstGeom>
          <a:noFill/>
          <a:ln>
            <a:noFill/>
          </a:ln>
        </p:spPr>
        <p:txBody>
          <a:bodyPr anchorCtr="0" anchor="t" bIns="91425" lIns="91425" spcFirstLastPara="1" rIns="91425" wrap="square" tIns="91425">
            <a:spAutoFit/>
          </a:bodyPr>
          <a:lstStyle/>
          <a:p>
            <a:pPr indent="-485775" lvl="1" marL="914400" rtl="0" algn="l">
              <a:lnSpc>
                <a:spcPct val="120005"/>
              </a:lnSpc>
              <a:spcBef>
                <a:spcPts val="0"/>
              </a:spcBef>
              <a:spcAft>
                <a:spcPts val="0"/>
              </a:spcAft>
              <a:buClr>
                <a:srgbClr val="002060"/>
              </a:buClr>
              <a:buSzPts val="4050"/>
              <a:buChar char="•"/>
            </a:pPr>
            <a:r>
              <a:rPr lang="en-US" sz="3999">
                <a:solidFill>
                  <a:srgbClr val="002060"/>
                </a:solidFill>
                <a:latin typeface="Lato"/>
                <a:ea typeface="Lato"/>
                <a:cs typeface="Lato"/>
                <a:sym typeface="Lato"/>
              </a:rPr>
              <a:t>Gendered disinformation undermines girls’ ability to see themselves as leaders. - Plan International involving 26,000 girls in 33 countries. </a:t>
            </a:r>
            <a:endParaRPr>
              <a:solidFill>
                <a:schemeClr val="dk1"/>
              </a:solidFill>
            </a:endParaRPr>
          </a:p>
          <a:p>
            <a:pPr indent="0" lvl="0" marL="914400" rtl="0" algn="l">
              <a:lnSpc>
                <a:spcPct val="120005"/>
              </a:lnSpc>
              <a:spcBef>
                <a:spcPts val="0"/>
              </a:spcBef>
              <a:spcAft>
                <a:spcPts val="0"/>
              </a:spcAft>
              <a:buNone/>
            </a:pPr>
            <a:r>
              <a:t/>
            </a:r>
            <a:endParaRPr sz="3999">
              <a:solidFill>
                <a:srgbClr val="002060"/>
              </a:solidFill>
              <a:latin typeface="Lato"/>
              <a:ea typeface="Lato"/>
              <a:cs typeface="Lato"/>
              <a:sym typeface="Lato"/>
            </a:endParaRPr>
          </a:p>
          <a:p>
            <a:pPr indent="-485775" lvl="1" marL="914400" rtl="0" algn="l">
              <a:lnSpc>
                <a:spcPct val="120005"/>
              </a:lnSpc>
              <a:spcBef>
                <a:spcPts val="0"/>
              </a:spcBef>
              <a:spcAft>
                <a:spcPts val="0"/>
              </a:spcAft>
              <a:buClr>
                <a:srgbClr val="002060"/>
              </a:buClr>
              <a:buSzPts val="4050"/>
              <a:buChar char="•"/>
            </a:pPr>
            <a:r>
              <a:rPr lang="en-US" sz="3999">
                <a:solidFill>
                  <a:srgbClr val="002060"/>
                </a:solidFill>
                <a:latin typeface="Lato"/>
                <a:ea typeface="Lato"/>
                <a:cs typeface="Lato"/>
                <a:sym typeface="Lato"/>
              </a:rPr>
              <a:t>Politically engaged women likely to reconsider their ambitions or to self-censor.</a:t>
            </a:r>
            <a:endParaRPr>
              <a:solidFill>
                <a:schemeClr val="dk1"/>
              </a:solidFill>
            </a:endParaRPr>
          </a:p>
          <a:p>
            <a:pPr indent="0" lvl="0" marL="914400" rtl="0" algn="just">
              <a:lnSpc>
                <a:spcPct val="120005"/>
              </a:lnSpc>
              <a:spcBef>
                <a:spcPts val="0"/>
              </a:spcBef>
              <a:spcAft>
                <a:spcPts val="0"/>
              </a:spcAft>
              <a:buNone/>
            </a:pPr>
            <a:r>
              <a:t/>
            </a:r>
            <a:endParaRPr sz="4050">
              <a:solidFill>
                <a:srgbClr val="002060"/>
              </a:solidFill>
              <a:latin typeface="Lato"/>
              <a:ea typeface="Lato"/>
              <a:cs typeface="Lato"/>
              <a:sym typeface="Lato"/>
            </a:endParaRPr>
          </a:p>
        </p:txBody>
      </p:sp>
      <p:sp>
        <p:nvSpPr>
          <p:cNvPr id="274" name="Google Shape;274;g264e3599602_0_765"/>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78" name="Shape 278"/>
        <p:cNvGrpSpPr/>
        <p:nvPr/>
      </p:nvGrpSpPr>
      <p:grpSpPr>
        <a:xfrm>
          <a:off x="0" y="0"/>
          <a:ext cx="0" cy="0"/>
          <a:chOff x="0" y="0"/>
          <a:chExt cx="0" cy="0"/>
        </a:xfrm>
      </p:grpSpPr>
      <p:sp>
        <p:nvSpPr>
          <p:cNvPr id="279" name="Google Shape;279;g264e3599602_0_683"/>
          <p:cNvSpPr txBox="1"/>
          <p:nvPr/>
        </p:nvSpPr>
        <p:spPr>
          <a:xfrm>
            <a:off x="5192386" y="6428394"/>
            <a:ext cx="7903200" cy="2216400"/>
          </a:xfrm>
          <a:prstGeom prst="rect">
            <a:avLst/>
          </a:prstGeom>
          <a:noFill/>
          <a:ln>
            <a:noFill/>
          </a:ln>
        </p:spPr>
        <p:txBody>
          <a:bodyPr anchorCtr="0" anchor="ctr" bIns="38100" lIns="38100" spcFirstLastPara="1" rIns="38100" wrap="square" tIns="38100">
            <a:spAutoFit/>
          </a:bodyPr>
          <a:lstStyle/>
          <a:p>
            <a:pPr indent="0" lvl="0" marL="0" marR="0" rtl="0" algn="ctr">
              <a:lnSpc>
                <a:spcPct val="100000"/>
              </a:lnSpc>
              <a:spcBef>
                <a:spcPts val="0"/>
              </a:spcBef>
              <a:spcAft>
                <a:spcPts val="0"/>
              </a:spcAft>
              <a:buClr>
                <a:srgbClr val="0000FF"/>
              </a:buClr>
              <a:buSzPts val="2300"/>
              <a:buFont typeface="Lato"/>
              <a:buNone/>
            </a:pPr>
            <a:r>
              <a:rPr b="0" i="0" lang="en-US" sz="2300" u="sng" cap="none" strike="noStrike">
                <a:solidFill>
                  <a:srgbClr val="0000FF"/>
                </a:solidFill>
                <a:latin typeface="Lato"/>
                <a:ea typeface="Lato"/>
                <a:cs typeface="Lato"/>
                <a:sym typeface="Lato"/>
                <a:hlinkClick r:id="rId4">
                  <a:extLst>
                    <a:ext uri="{A12FA001-AC4F-418D-AE19-62706E023703}">
                      <ahyp:hlinkClr val="tx"/>
                    </a:ext>
                  </a:extLst>
                </a:hlinkClick>
              </a:rPr>
              <a:t>www.wagggs.org</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@wagggsworld</a:t>
            </a:r>
            <a:endParaRPr sz="1100"/>
          </a:p>
          <a:p>
            <a:pPr indent="0" lvl="0" marL="0" marR="0" rtl="0" algn="ctr">
              <a:lnSpc>
                <a:spcPct val="100000"/>
              </a:lnSpc>
              <a:spcBef>
                <a:spcPts val="900"/>
              </a:spcBef>
              <a:spcAft>
                <a:spcPts val="0"/>
              </a:spcAft>
              <a:buClr>
                <a:srgbClr val="000000"/>
              </a:buClr>
              <a:buSzPts val="2300"/>
              <a:buFont typeface="Lato"/>
              <a:buNone/>
            </a:pPr>
            <a:r>
              <a:rPr b="0" i="0" lang="en-US" sz="2300" u="none" cap="none" strike="noStrike">
                <a:solidFill>
                  <a:srgbClr val="000000"/>
                </a:solidFill>
                <a:latin typeface="Lato"/>
                <a:ea typeface="Lato"/>
                <a:cs typeface="Lato"/>
                <a:sym typeface="Lato"/>
              </a:rPr>
              <a:t>World Association of Girl Guides &amp; Girl Scouts.</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World Bureau, Olave Centre, 12c Lyndhurst Road, London, NW3</a:t>
            </a:r>
            <a:endParaRPr sz="1100"/>
          </a:p>
          <a:p>
            <a:pPr indent="0" lvl="0" marL="0" marR="0" rtl="0" algn="ctr">
              <a:lnSpc>
                <a:spcPct val="100000"/>
              </a:lnSpc>
              <a:spcBef>
                <a:spcPts val="900"/>
              </a:spcBef>
              <a:spcAft>
                <a:spcPts val="0"/>
              </a:spcAft>
              <a:buClr>
                <a:srgbClr val="000000"/>
              </a:buClr>
              <a:buSzPts val="2000"/>
              <a:buFont typeface="Lato"/>
              <a:buNone/>
            </a:pPr>
            <a:r>
              <a:rPr b="0" i="0" lang="en-US" sz="2000" u="none" cap="none" strike="noStrike">
                <a:solidFill>
                  <a:srgbClr val="000000"/>
                </a:solidFill>
                <a:latin typeface="Lato"/>
                <a:ea typeface="Lato"/>
                <a:cs typeface="Lato"/>
                <a:sym typeface="Lato"/>
              </a:rPr>
              <a:t>SPQ,  United Kingdom.</a:t>
            </a:r>
            <a:endParaRPr sz="1100"/>
          </a:p>
        </p:txBody>
      </p:sp>
      <p:pic>
        <p:nvPicPr>
          <p:cNvPr descr="pasted-image.tiff" id="280" name="Google Shape;280;g264e3599602_0_683"/>
          <p:cNvPicPr preferRelativeResize="0"/>
          <p:nvPr/>
        </p:nvPicPr>
        <p:blipFill rotWithShape="1">
          <a:blip r:embed="rId5">
            <a:alphaModFix/>
          </a:blip>
          <a:srcRect b="55498" l="8087" r="30828" t="13162"/>
          <a:stretch/>
        </p:blipFill>
        <p:spPr>
          <a:xfrm>
            <a:off x="7073880" y="7041141"/>
            <a:ext cx="1203216" cy="308617"/>
          </a:xfrm>
          <a:custGeom>
            <a:rect b="b" l="l" r="r" t="t"/>
            <a:pathLst>
              <a:path extrusionOk="0" h="21402" w="21593">
                <a:moveTo>
                  <a:pt x="10669" y="10"/>
                </a:moveTo>
                <a:cubicBezTo>
                  <a:pt x="9485" y="198"/>
                  <a:pt x="8426" y="3277"/>
                  <a:pt x="8110" y="8039"/>
                </a:cubicBezTo>
                <a:cubicBezTo>
                  <a:pt x="8017" y="9431"/>
                  <a:pt x="8014" y="11799"/>
                  <a:pt x="8099" y="13158"/>
                </a:cubicBezTo>
                <a:cubicBezTo>
                  <a:pt x="8185" y="14529"/>
                  <a:pt x="8446" y="16533"/>
                  <a:pt x="8682" y="17637"/>
                </a:cubicBezTo>
                <a:cubicBezTo>
                  <a:pt x="9092" y="19543"/>
                  <a:pt x="9727" y="20874"/>
                  <a:pt x="10418" y="21290"/>
                </a:cubicBezTo>
                <a:cubicBezTo>
                  <a:pt x="10538" y="21363"/>
                  <a:pt x="10769" y="21410"/>
                  <a:pt x="10931" y="21373"/>
                </a:cubicBezTo>
                <a:cubicBezTo>
                  <a:pt x="11837" y="21163"/>
                  <a:pt x="12600" y="19510"/>
                  <a:pt x="13089" y="16729"/>
                </a:cubicBezTo>
                <a:cubicBezTo>
                  <a:pt x="13331" y="15352"/>
                  <a:pt x="13472" y="13856"/>
                  <a:pt x="13532" y="12332"/>
                </a:cubicBezTo>
                <a:cubicBezTo>
                  <a:pt x="13555" y="11403"/>
                  <a:pt x="13562" y="10294"/>
                  <a:pt x="13543" y="9381"/>
                </a:cubicBezTo>
                <a:cubicBezTo>
                  <a:pt x="13421" y="5622"/>
                  <a:pt x="12795" y="2176"/>
                  <a:pt x="11796" y="732"/>
                </a:cubicBezTo>
                <a:cubicBezTo>
                  <a:pt x="11499" y="303"/>
                  <a:pt x="11199" y="60"/>
                  <a:pt x="10904" y="10"/>
                </a:cubicBezTo>
                <a:cubicBezTo>
                  <a:pt x="10824" y="-4"/>
                  <a:pt x="10748" y="-3"/>
                  <a:pt x="10669" y="10"/>
                </a:cubicBezTo>
                <a:close/>
                <a:moveTo>
                  <a:pt x="2480" y="51"/>
                </a:moveTo>
                <a:cubicBezTo>
                  <a:pt x="1394" y="467"/>
                  <a:pt x="437" y="3330"/>
                  <a:pt x="102" y="7709"/>
                </a:cubicBezTo>
                <a:cubicBezTo>
                  <a:pt x="27" y="8692"/>
                  <a:pt x="-7" y="9894"/>
                  <a:pt x="1" y="11053"/>
                </a:cubicBezTo>
                <a:cubicBezTo>
                  <a:pt x="1" y="11155"/>
                  <a:pt x="5" y="11262"/>
                  <a:pt x="6" y="11362"/>
                </a:cubicBezTo>
                <a:cubicBezTo>
                  <a:pt x="9" y="11584"/>
                  <a:pt x="11" y="11807"/>
                  <a:pt x="17" y="12023"/>
                </a:cubicBezTo>
                <a:cubicBezTo>
                  <a:pt x="30" y="12501"/>
                  <a:pt x="52" y="12944"/>
                  <a:pt x="81" y="13364"/>
                </a:cubicBezTo>
                <a:cubicBezTo>
                  <a:pt x="297" y="16518"/>
                  <a:pt x="854" y="19051"/>
                  <a:pt x="1582" y="20382"/>
                </a:cubicBezTo>
                <a:cubicBezTo>
                  <a:pt x="1607" y="20426"/>
                  <a:pt x="1631" y="20463"/>
                  <a:pt x="1657" y="20506"/>
                </a:cubicBezTo>
                <a:cubicBezTo>
                  <a:pt x="1737" y="20641"/>
                  <a:pt x="1818" y="20772"/>
                  <a:pt x="1903" y="20878"/>
                </a:cubicBezTo>
                <a:cubicBezTo>
                  <a:pt x="1931" y="20915"/>
                  <a:pt x="1959" y="20948"/>
                  <a:pt x="1988" y="20981"/>
                </a:cubicBezTo>
                <a:cubicBezTo>
                  <a:pt x="2116" y="21126"/>
                  <a:pt x="2248" y="21238"/>
                  <a:pt x="2383" y="21311"/>
                </a:cubicBezTo>
                <a:cubicBezTo>
                  <a:pt x="2914" y="21596"/>
                  <a:pt x="3508" y="21206"/>
                  <a:pt x="4029" y="20217"/>
                </a:cubicBezTo>
                <a:cubicBezTo>
                  <a:pt x="4323" y="19657"/>
                  <a:pt x="4427" y="19341"/>
                  <a:pt x="4707" y="18256"/>
                </a:cubicBezTo>
                <a:cubicBezTo>
                  <a:pt x="5226" y="16246"/>
                  <a:pt x="5486" y="14026"/>
                  <a:pt x="5525" y="11259"/>
                </a:cubicBezTo>
                <a:cubicBezTo>
                  <a:pt x="5592" y="6527"/>
                  <a:pt x="4875" y="2267"/>
                  <a:pt x="3740" y="670"/>
                </a:cubicBezTo>
                <a:cubicBezTo>
                  <a:pt x="3514" y="352"/>
                  <a:pt x="3284" y="167"/>
                  <a:pt x="3057" y="72"/>
                </a:cubicBezTo>
                <a:cubicBezTo>
                  <a:pt x="2966" y="55"/>
                  <a:pt x="2864" y="49"/>
                  <a:pt x="2736" y="51"/>
                </a:cubicBezTo>
                <a:cubicBezTo>
                  <a:pt x="2631" y="52"/>
                  <a:pt x="2552" y="42"/>
                  <a:pt x="2480" y="51"/>
                </a:cubicBezTo>
                <a:close/>
                <a:moveTo>
                  <a:pt x="18831" y="51"/>
                </a:moveTo>
                <a:cubicBezTo>
                  <a:pt x="18564" y="51"/>
                  <a:pt x="18296" y="127"/>
                  <a:pt x="18131" y="299"/>
                </a:cubicBezTo>
                <a:cubicBezTo>
                  <a:pt x="17561" y="894"/>
                  <a:pt x="16957" y="2436"/>
                  <a:pt x="16630" y="4138"/>
                </a:cubicBezTo>
                <a:cubicBezTo>
                  <a:pt x="15873" y="8081"/>
                  <a:pt x="15875" y="13399"/>
                  <a:pt x="16636" y="17286"/>
                </a:cubicBezTo>
                <a:cubicBezTo>
                  <a:pt x="17040" y="19352"/>
                  <a:pt x="17723" y="20855"/>
                  <a:pt x="18447" y="21290"/>
                </a:cubicBezTo>
                <a:cubicBezTo>
                  <a:pt x="18567" y="21362"/>
                  <a:pt x="18802" y="21390"/>
                  <a:pt x="18970" y="21352"/>
                </a:cubicBezTo>
                <a:cubicBezTo>
                  <a:pt x="20473" y="21007"/>
                  <a:pt x="21593" y="16467"/>
                  <a:pt x="21593" y="10702"/>
                </a:cubicBezTo>
                <a:cubicBezTo>
                  <a:pt x="21593" y="6064"/>
                  <a:pt x="20854" y="2065"/>
                  <a:pt x="19739" y="547"/>
                </a:cubicBezTo>
                <a:cubicBezTo>
                  <a:pt x="19712" y="514"/>
                  <a:pt x="19703" y="521"/>
                  <a:pt x="19675" y="485"/>
                </a:cubicBezTo>
                <a:cubicBezTo>
                  <a:pt x="19566" y="348"/>
                  <a:pt x="19450" y="236"/>
                  <a:pt x="19328" y="154"/>
                </a:cubicBezTo>
                <a:cubicBezTo>
                  <a:pt x="19181" y="79"/>
                  <a:pt x="19008" y="51"/>
                  <a:pt x="18831" y="51"/>
                </a:cubicBezTo>
                <a:close/>
                <a:moveTo>
                  <a:pt x="3089" y="3622"/>
                </a:moveTo>
                <a:cubicBezTo>
                  <a:pt x="3174" y="3612"/>
                  <a:pt x="3271" y="3614"/>
                  <a:pt x="3382" y="3643"/>
                </a:cubicBezTo>
                <a:lnTo>
                  <a:pt x="3714" y="3725"/>
                </a:lnTo>
                <a:lnTo>
                  <a:pt x="3714" y="4881"/>
                </a:lnTo>
                <a:lnTo>
                  <a:pt x="3714" y="6016"/>
                </a:lnTo>
                <a:lnTo>
                  <a:pt x="3527" y="6058"/>
                </a:lnTo>
                <a:cubicBezTo>
                  <a:pt x="3087" y="6147"/>
                  <a:pt x="3030" y="6357"/>
                  <a:pt x="3030" y="7998"/>
                </a:cubicBezTo>
                <a:lnTo>
                  <a:pt x="3030" y="9216"/>
                </a:lnTo>
                <a:lnTo>
                  <a:pt x="3345" y="9216"/>
                </a:lnTo>
                <a:cubicBezTo>
                  <a:pt x="3516" y="9216"/>
                  <a:pt x="3665" y="9272"/>
                  <a:pt x="3676" y="9340"/>
                </a:cubicBezTo>
                <a:cubicBezTo>
                  <a:pt x="3697" y="9473"/>
                  <a:pt x="3600" y="11692"/>
                  <a:pt x="3564" y="11920"/>
                </a:cubicBezTo>
                <a:cubicBezTo>
                  <a:pt x="3552" y="11996"/>
                  <a:pt x="3426" y="12064"/>
                  <a:pt x="3286" y="12064"/>
                </a:cubicBezTo>
                <a:lnTo>
                  <a:pt x="3035" y="12064"/>
                </a:lnTo>
                <a:lnTo>
                  <a:pt x="3025" y="15428"/>
                </a:lnTo>
                <a:lnTo>
                  <a:pt x="3014" y="18813"/>
                </a:lnTo>
                <a:lnTo>
                  <a:pt x="2645" y="18855"/>
                </a:lnTo>
                <a:cubicBezTo>
                  <a:pt x="2441" y="18877"/>
                  <a:pt x="2264" y="18848"/>
                  <a:pt x="2250" y="18793"/>
                </a:cubicBezTo>
                <a:cubicBezTo>
                  <a:pt x="2236" y="18739"/>
                  <a:pt x="2223" y="17210"/>
                  <a:pt x="2223" y="15387"/>
                </a:cubicBezTo>
                <a:lnTo>
                  <a:pt x="2223" y="12064"/>
                </a:lnTo>
                <a:lnTo>
                  <a:pt x="1919" y="12023"/>
                </a:lnTo>
                <a:lnTo>
                  <a:pt x="1614" y="11981"/>
                </a:lnTo>
                <a:lnTo>
                  <a:pt x="1614" y="10640"/>
                </a:lnTo>
                <a:lnTo>
                  <a:pt x="1614" y="9278"/>
                </a:lnTo>
                <a:lnTo>
                  <a:pt x="1913" y="9236"/>
                </a:lnTo>
                <a:lnTo>
                  <a:pt x="2213" y="9195"/>
                </a:lnTo>
                <a:lnTo>
                  <a:pt x="2229" y="7606"/>
                </a:lnTo>
                <a:cubicBezTo>
                  <a:pt x="2248" y="5776"/>
                  <a:pt x="2308" y="5185"/>
                  <a:pt x="2549" y="4345"/>
                </a:cubicBezTo>
                <a:cubicBezTo>
                  <a:pt x="2686" y="3866"/>
                  <a:pt x="2835" y="3652"/>
                  <a:pt x="3089" y="3622"/>
                </a:cubicBezTo>
                <a:close/>
                <a:moveTo>
                  <a:pt x="10802" y="3808"/>
                </a:moveTo>
                <a:lnTo>
                  <a:pt x="11855" y="3808"/>
                </a:lnTo>
                <a:lnTo>
                  <a:pt x="12047" y="4179"/>
                </a:lnTo>
                <a:cubicBezTo>
                  <a:pt x="12253" y="4575"/>
                  <a:pt x="12379" y="5075"/>
                  <a:pt x="12506" y="5996"/>
                </a:cubicBezTo>
                <a:cubicBezTo>
                  <a:pt x="12585" y="6561"/>
                  <a:pt x="12587" y="6722"/>
                  <a:pt x="12587" y="10702"/>
                </a:cubicBezTo>
                <a:cubicBezTo>
                  <a:pt x="12587" y="14705"/>
                  <a:pt x="12586" y="14849"/>
                  <a:pt x="12506" y="15428"/>
                </a:cubicBezTo>
                <a:cubicBezTo>
                  <a:pt x="12405" y="16161"/>
                  <a:pt x="12206" y="16919"/>
                  <a:pt x="12026" y="17265"/>
                </a:cubicBezTo>
                <a:cubicBezTo>
                  <a:pt x="11905" y="17496"/>
                  <a:pt x="11772" y="17546"/>
                  <a:pt x="10840" y="17575"/>
                </a:cubicBezTo>
                <a:cubicBezTo>
                  <a:pt x="9704" y="17610"/>
                  <a:pt x="9632" y="17570"/>
                  <a:pt x="9381" y="16832"/>
                </a:cubicBezTo>
                <a:cubicBezTo>
                  <a:pt x="9224" y="16367"/>
                  <a:pt x="9091" y="15599"/>
                  <a:pt x="9034" y="14830"/>
                </a:cubicBezTo>
                <a:cubicBezTo>
                  <a:pt x="9005" y="14444"/>
                  <a:pt x="8994" y="13008"/>
                  <a:pt x="9002" y="10351"/>
                </a:cubicBezTo>
                <a:cubicBezTo>
                  <a:pt x="9012" y="6933"/>
                  <a:pt x="9025" y="6377"/>
                  <a:pt x="9082" y="5975"/>
                </a:cubicBezTo>
                <a:cubicBezTo>
                  <a:pt x="9196" y="5170"/>
                  <a:pt x="9378" y="4480"/>
                  <a:pt x="9568" y="4138"/>
                </a:cubicBezTo>
                <a:cubicBezTo>
                  <a:pt x="9748" y="3815"/>
                  <a:pt x="9779" y="3810"/>
                  <a:pt x="10802" y="3808"/>
                </a:cubicBezTo>
                <a:close/>
                <a:moveTo>
                  <a:pt x="10359" y="5088"/>
                </a:moveTo>
                <a:cubicBezTo>
                  <a:pt x="9962" y="5089"/>
                  <a:pt x="9847" y="5142"/>
                  <a:pt x="9745" y="5294"/>
                </a:cubicBezTo>
                <a:cubicBezTo>
                  <a:pt x="9553" y="5576"/>
                  <a:pt x="9422" y="6225"/>
                  <a:pt x="9371" y="7090"/>
                </a:cubicBezTo>
                <a:cubicBezTo>
                  <a:pt x="9320" y="7942"/>
                  <a:pt x="9320" y="13417"/>
                  <a:pt x="9371" y="14335"/>
                </a:cubicBezTo>
                <a:cubicBezTo>
                  <a:pt x="9419" y="15214"/>
                  <a:pt x="9585" y="15939"/>
                  <a:pt x="9793" y="16151"/>
                </a:cubicBezTo>
                <a:cubicBezTo>
                  <a:pt x="9981" y="16344"/>
                  <a:pt x="11594" y="16360"/>
                  <a:pt x="11769" y="16172"/>
                </a:cubicBezTo>
                <a:cubicBezTo>
                  <a:pt x="11945" y="15984"/>
                  <a:pt x="12122" y="15401"/>
                  <a:pt x="12186" y="14809"/>
                </a:cubicBezTo>
                <a:cubicBezTo>
                  <a:pt x="12224" y="14457"/>
                  <a:pt x="12239" y="13439"/>
                  <a:pt x="12239" y="10619"/>
                </a:cubicBezTo>
                <a:cubicBezTo>
                  <a:pt x="12239" y="7043"/>
                  <a:pt x="12237" y="6885"/>
                  <a:pt x="12159" y="6347"/>
                </a:cubicBezTo>
                <a:cubicBezTo>
                  <a:pt x="12114" y="6039"/>
                  <a:pt x="12018" y="5652"/>
                  <a:pt x="11946" y="5480"/>
                </a:cubicBezTo>
                <a:cubicBezTo>
                  <a:pt x="11822" y="5182"/>
                  <a:pt x="11771" y="5150"/>
                  <a:pt x="10861" y="5108"/>
                </a:cubicBezTo>
                <a:cubicBezTo>
                  <a:pt x="10656" y="5098"/>
                  <a:pt x="10491" y="5088"/>
                  <a:pt x="10359" y="5088"/>
                </a:cubicBezTo>
                <a:close/>
                <a:moveTo>
                  <a:pt x="19579" y="5418"/>
                </a:moveTo>
                <a:cubicBezTo>
                  <a:pt x="19721" y="5430"/>
                  <a:pt x="19862" y="5577"/>
                  <a:pt x="19969" y="5851"/>
                </a:cubicBezTo>
                <a:lnTo>
                  <a:pt x="20129" y="6243"/>
                </a:lnTo>
                <a:lnTo>
                  <a:pt x="20306" y="5954"/>
                </a:lnTo>
                <a:cubicBezTo>
                  <a:pt x="20525" y="5601"/>
                  <a:pt x="20564" y="5761"/>
                  <a:pt x="20428" y="6450"/>
                </a:cubicBezTo>
                <a:lnTo>
                  <a:pt x="20332" y="6966"/>
                </a:lnTo>
                <a:lnTo>
                  <a:pt x="20439" y="6863"/>
                </a:lnTo>
                <a:cubicBezTo>
                  <a:pt x="20607" y="6721"/>
                  <a:pt x="20613" y="6970"/>
                  <a:pt x="20450" y="7585"/>
                </a:cubicBezTo>
                <a:cubicBezTo>
                  <a:pt x="20328" y="8045"/>
                  <a:pt x="20301" y="8218"/>
                  <a:pt x="20300" y="8700"/>
                </a:cubicBezTo>
                <a:cubicBezTo>
                  <a:pt x="20300" y="9017"/>
                  <a:pt x="20276" y="9719"/>
                  <a:pt x="20247" y="10248"/>
                </a:cubicBezTo>
                <a:cubicBezTo>
                  <a:pt x="20094" y="13031"/>
                  <a:pt x="19496" y="15365"/>
                  <a:pt x="18740" y="16110"/>
                </a:cubicBezTo>
                <a:cubicBezTo>
                  <a:pt x="18468" y="16379"/>
                  <a:pt x="17994" y="16383"/>
                  <a:pt x="17731" y="16110"/>
                </a:cubicBezTo>
                <a:cubicBezTo>
                  <a:pt x="17461" y="15830"/>
                  <a:pt x="17199" y="15374"/>
                  <a:pt x="17223" y="15222"/>
                </a:cubicBezTo>
                <a:cubicBezTo>
                  <a:pt x="17234" y="15153"/>
                  <a:pt x="17349" y="15045"/>
                  <a:pt x="17474" y="14995"/>
                </a:cubicBezTo>
                <a:cubicBezTo>
                  <a:pt x="17846" y="14844"/>
                  <a:pt x="18274" y="13901"/>
                  <a:pt x="17971" y="13901"/>
                </a:cubicBezTo>
                <a:cubicBezTo>
                  <a:pt x="17880" y="13901"/>
                  <a:pt x="17488" y="12403"/>
                  <a:pt x="17522" y="12188"/>
                </a:cubicBezTo>
                <a:cubicBezTo>
                  <a:pt x="17535" y="12112"/>
                  <a:pt x="17597" y="12045"/>
                  <a:pt x="17661" y="12043"/>
                </a:cubicBezTo>
                <a:cubicBezTo>
                  <a:pt x="17767" y="12039"/>
                  <a:pt x="17776" y="12040"/>
                  <a:pt x="17709" y="11899"/>
                </a:cubicBezTo>
                <a:cubicBezTo>
                  <a:pt x="17566" y="11595"/>
                  <a:pt x="17360" y="10719"/>
                  <a:pt x="17319" y="10248"/>
                </a:cubicBezTo>
                <a:cubicBezTo>
                  <a:pt x="17261" y="9561"/>
                  <a:pt x="17293" y="9332"/>
                  <a:pt x="17437" y="9443"/>
                </a:cubicBezTo>
                <a:lnTo>
                  <a:pt x="17555" y="9546"/>
                </a:lnTo>
                <a:lnTo>
                  <a:pt x="17426" y="8927"/>
                </a:lnTo>
                <a:cubicBezTo>
                  <a:pt x="17308" y="8360"/>
                  <a:pt x="17303" y="8253"/>
                  <a:pt x="17303" y="7275"/>
                </a:cubicBezTo>
                <a:cubicBezTo>
                  <a:pt x="17303" y="5779"/>
                  <a:pt x="17339" y="5717"/>
                  <a:pt x="17613" y="6698"/>
                </a:cubicBezTo>
                <a:cubicBezTo>
                  <a:pt x="17894" y="7702"/>
                  <a:pt x="18311" y="8492"/>
                  <a:pt x="18607" y="8596"/>
                </a:cubicBezTo>
                <a:lnTo>
                  <a:pt x="18821" y="8679"/>
                </a:lnTo>
                <a:lnTo>
                  <a:pt x="18837" y="7957"/>
                </a:lnTo>
                <a:cubicBezTo>
                  <a:pt x="18859" y="7073"/>
                  <a:pt x="18994" y="6256"/>
                  <a:pt x="19189" y="5789"/>
                </a:cubicBezTo>
                <a:cubicBezTo>
                  <a:pt x="19296" y="5533"/>
                  <a:pt x="19437" y="5407"/>
                  <a:pt x="19579" y="5418"/>
                </a:cubicBezTo>
                <a:close/>
                <a:moveTo>
                  <a:pt x="11753" y="6243"/>
                </a:moveTo>
                <a:cubicBezTo>
                  <a:pt x="11818" y="6232"/>
                  <a:pt x="11883" y="6308"/>
                  <a:pt x="11924" y="6532"/>
                </a:cubicBezTo>
                <a:cubicBezTo>
                  <a:pt x="12003" y="6966"/>
                  <a:pt x="11997" y="7178"/>
                  <a:pt x="11892" y="7585"/>
                </a:cubicBezTo>
                <a:cubicBezTo>
                  <a:pt x="11842" y="7777"/>
                  <a:pt x="11782" y="7936"/>
                  <a:pt x="11764" y="7936"/>
                </a:cubicBezTo>
                <a:cubicBezTo>
                  <a:pt x="11688" y="7936"/>
                  <a:pt x="11540" y="7331"/>
                  <a:pt x="11540" y="7028"/>
                </a:cubicBezTo>
                <a:cubicBezTo>
                  <a:pt x="11540" y="6570"/>
                  <a:pt x="11646" y="6262"/>
                  <a:pt x="11753" y="6243"/>
                </a:cubicBezTo>
                <a:close/>
                <a:moveTo>
                  <a:pt x="10818" y="6945"/>
                </a:moveTo>
                <a:cubicBezTo>
                  <a:pt x="10958" y="6956"/>
                  <a:pt x="11096" y="7052"/>
                  <a:pt x="11187" y="7214"/>
                </a:cubicBezTo>
                <a:cubicBezTo>
                  <a:pt x="11369" y="7539"/>
                  <a:pt x="11591" y="8351"/>
                  <a:pt x="11684" y="9051"/>
                </a:cubicBezTo>
                <a:cubicBezTo>
                  <a:pt x="11928" y="10902"/>
                  <a:pt x="11701" y="13221"/>
                  <a:pt x="11187" y="14149"/>
                </a:cubicBezTo>
                <a:cubicBezTo>
                  <a:pt x="10987" y="14511"/>
                  <a:pt x="10685" y="14562"/>
                  <a:pt x="10487" y="14293"/>
                </a:cubicBezTo>
                <a:cubicBezTo>
                  <a:pt x="10201" y="13902"/>
                  <a:pt x="9921" y="12724"/>
                  <a:pt x="9841" y="11569"/>
                </a:cubicBezTo>
                <a:cubicBezTo>
                  <a:pt x="9723" y="9884"/>
                  <a:pt x="10002" y="7875"/>
                  <a:pt x="10450" y="7152"/>
                </a:cubicBezTo>
                <a:cubicBezTo>
                  <a:pt x="10541" y="7004"/>
                  <a:pt x="10679" y="6934"/>
                  <a:pt x="10818" y="6945"/>
                </a:cubicBezTo>
                <a:close/>
                <a:moveTo>
                  <a:pt x="10706" y="8369"/>
                </a:moveTo>
                <a:cubicBezTo>
                  <a:pt x="10607" y="8376"/>
                  <a:pt x="10555" y="8449"/>
                  <a:pt x="10476" y="8658"/>
                </a:cubicBezTo>
                <a:cubicBezTo>
                  <a:pt x="10260" y="9232"/>
                  <a:pt x="10193" y="9694"/>
                  <a:pt x="10193" y="10681"/>
                </a:cubicBezTo>
                <a:cubicBezTo>
                  <a:pt x="10193" y="11671"/>
                  <a:pt x="10282" y="12289"/>
                  <a:pt x="10487" y="12786"/>
                </a:cubicBezTo>
                <a:cubicBezTo>
                  <a:pt x="10576" y="13002"/>
                  <a:pt x="10651" y="13051"/>
                  <a:pt x="10824" y="13014"/>
                </a:cubicBezTo>
                <a:cubicBezTo>
                  <a:pt x="11197" y="12933"/>
                  <a:pt x="11406" y="12105"/>
                  <a:pt x="11406" y="10702"/>
                </a:cubicBezTo>
                <a:cubicBezTo>
                  <a:pt x="11406" y="9303"/>
                  <a:pt x="11198" y="8479"/>
                  <a:pt x="10824" y="8390"/>
                </a:cubicBezTo>
                <a:cubicBezTo>
                  <a:pt x="10777" y="8379"/>
                  <a:pt x="10739" y="8367"/>
                  <a:pt x="10706" y="8369"/>
                </a:cubicBezTo>
                <a:close/>
              </a:path>
            </a:pathLst>
          </a:cu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0" name="Shape 170"/>
        <p:cNvGrpSpPr/>
        <p:nvPr/>
      </p:nvGrpSpPr>
      <p:grpSpPr>
        <a:xfrm>
          <a:off x="0" y="0"/>
          <a:ext cx="0" cy="0"/>
          <a:chOff x="0" y="0"/>
          <a:chExt cx="0" cy="0"/>
        </a:xfrm>
      </p:grpSpPr>
      <p:sp>
        <p:nvSpPr>
          <p:cNvPr id="171" name="Google Shape;171;g264e3599602_0_344"/>
          <p:cNvSpPr txBox="1"/>
          <p:nvPr/>
        </p:nvSpPr>
        <p:spPr>
          <a:xfrm>
            <a:off x="4330625" y="785575"/>
            <a:ext cx="10618800" cy="25596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b="1" lang="en-US" sz="8900">
                <a:solidFill>
                  <a:srgbClr val="313C7F"/>
                </a:solidFill>
              </a:rPr>
              <a:t>CONTENTS</a:t>
            </a:r>
            <a:endParaRPr b="1" sz="700">
              <a:solidFill>
                <a:schemeClr val="dk1"/>
              </a:solidFill>
            </a:endParaRPr>
          </a:p>
          <a:p>
            <a:pPr indent="0" lvl="0" marL="0" rtl="0" algn="ctr">
              <a:lnSpc>
                <a:spcPct val="119989"/>
              </a:lnSpc>
              <a:spcBef>
                <a:spcPts val="0"/>
              </a:spcBef>
              <a:spcAft>
                <a:spcPts val="0"/>
              </a:spcAft>
              <a:buClr>
                <a:schemeClr val="dk1"/>
              </a:buClr>
              <a:buFont typeface="Arial"/>
              <a:buNone/>
            </a:pPr>
            <a:r>
              <a:t/>
            </a:r>
            <a:endParaRPr b="1" sz="5450">
              <a:solidFill>
                <a:srgbClr val="313C7F"/>
              </a:solidFill>
              <a:latin typeface="Lato"/>
              <a:ea typeface="Lato"/>
              <a:cs typeface="Lato"/>
              <a:sym typeface="Lato"/>
            </a:endParaRPr>
          </a:p>
        </p:txBody>
      </p:sp>
      <p:pic>
        <p:nvPicPr>
          <p:cNvPr descr="IMG_1213.PNG" id="172" name="Google Shape;172;g264e3599602_0_344"/>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73" name="Google Shape;173;g264e3599602_0_344"/>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74" name="Google Shape;174;g264e3599602_0_344"/>
          <p:cNvSpPr txBox="1"/>
          <p:nvPr/>
        </p:nvSpPr>
        <p:spPr>
          <a:xfrm>
            <a:off x="3723975" y="2654075"/>
            <a:ext cx="13587000" cy="6294300"/>
          </a:xfrm>
          <a:prstGeom prst="rect">
            <a:avLst/>
          </a:prstGeom>
          <a:noFill/>
          <a:ln>
            <a:noFill/>
          </a:ln>
        </p:spPr>
        <p:txBody>
          <a:bodyPr anchorCtr="0" anchor="t" bIns="91425" lIns="91425" spcFirstLastPara="1" rIns="91425" wrap="square" tIns="91425">
            <a:spAutoFit/>
          </a:bodyPr>
          <a:lstStyle/>
          <a:p>
            <a:pPr indent="0" lvl="0" marL="0" rtl="0" algn="l">
              <a:lnSpc>
                <a:spcPct val="266611"/>
              </a:lnSpc>
              <a:spcBef>
                <a:spcPts val="0"/>
              </a:spcBef>
              <a:spcAft>
                <a:spcPts val="0"/>
              </a:spcAft>
              <a:buClr>
                <a:schemeClr val="dk1"/>
              </a:buClr>
              <a:buFont typeface="Arial"/>
              <a:buNone/>
            </a:pPr>
            <a:r>
              <a:t/>
            </a:r>
            <a:endParaRPr sz="1800">
              <a:solidFill>
                <a:srgbClr val="002060"/>
              </a:solidFill>
              <a:latin typeface="Calibri"/>
              <a:ea typeface="Calibri"/>
              <a:cs typeface="Calibri"/>
              <a:sym typeface="Calibri"/>
            </a:endParaRPr>
          </a:p>
          <a:p>
            <a:pPr indent="-253936" lvl="1" marL="361950" rtl="0" algn="l">
              <a:lnSpc>
                <a:spcPct val="120005"/>
              </a:lnSpc>
              <a:spcBef>
                <a:spcPts val="0"/>
              </a:spcBef>
              <a:spcAft>
                <a:spcPts val="0"/>
              </a:spcAft>
              <a:buClr>
                <a:srgbClr val="002060"/>
              </a:buClr>
              <a:buSzPts val="3999"/>
              <a:buChar char="•"/>
            </a:pPr>
            <a:r>
              <a:rPr lang="en-US" sz="3999">
                <a:solidFill>
                  <a:srgbClr val="002060"/>
                </a:solidFill>
                <a:latin typeface="Lato"/>
                <a:ea typeface="Lato"/>
                <a:cs typeface="Lato"/>
                <a:sym typeface="Lato"/>
              </a:rPr>
              <a:t>#SheSurfsFreedom</a:t>
            </a:r>
            <a:endParaRPr sz="3999">
              <a:solidFill>
                <a:srgbClr val="002060"/>
              </a:solidFill>
              <a:latin typeface="Lato"/>
              <a:ea typeface="Lato"/>
              <a:cs typeface="Lato"/>
              <a:sym typeface="Lato"/>
            </a:endParaRPr>
          </a:p>
          <a:p>
            <a:pPr indent="-180975" lvl="1" marL="361950" rtl="0" algn="l">
              <a:lnSpc>
                <a:spcPct val="120005"/>
              </a:lnSpc>
              <a:spcBef>
                <a:spcPts val="0"/>
              </a:spcBef>
              <a:spcAft>
                <a:spcPts val="0"/>
              </a:spcAft>
              <a:buClr>
                <a:schemeClr val="dk1"/>
              </a:buClr>
              <a:buFont typeface="Arial"/>
              <a:buNone/>
            </a:pPr>
            <a:r>
              <a:t/>
            </a:r>
            <a:endParaRPr sz="3999">
              <a:solidFill>
                <a:srgbClr val="002060"/>
              </a:solidFill>
              <a:latin typeface="Lato"/>
              <a:ea typeface="Lato"/>
              <a:cs typeface="Lato"/>
              <a:sym typeface="Lato"/>
            </a:endParaRPr>
          </a:p>
          <a:p>
            <a:pPr indent="-253936" lvl="1" marL="361950" rtl="0" algn="l">
              <a:lnSpc>
                <a:spcPct val="120005"/>
              </a:lnSpc>
              <a:spcBef>
                <a:spcPts val="0"/>
              </a:spcBef>
              <a:spcAft>
                <a:spcPts val="0"/>
              </a:spcAft>
              <a:buClr>
                <a:srgbClr val="002060"/>
              </a:buClr>
              <a:buSzPts val="3999"/>
              <a:buChar char="•"/>
            </a:pPr>
            <a:r>
              <a:rPr lang="en-US" sz="3999">
                <a:solidFill>
                  <a:srgbClr val="002060"/>
                </a:solidFill>
                <a:latin typeface="Lato"/>
                <a:ea typeface="Lato"/>
                <a:cs typeface="Lato"/>
                <a:sym typeface="Lato"/>
              </a:rPr>
              <a:t>CSW67: Innovation, Technology &amp; Digital Education for gender equality: Expert Group Meeting Findings </a:t>
            </a:r>
            <a:endParaRPr>
              <a:solidFill>
                <a:schemeClr val="dk1"/>
              </a:solidFill>
            </a:endParaRPr>
          </a:p>
          <a:p>
            <a:pPr indent="-180975" lvl="1" marL="361950" rtl="0" algn="l">
              <a:lnSpc>
                <a:spcPct val="120005"/>
              </a:lnSpc>
              <a:spcBef>
                <a:spcPts val="0"/>
              </a:spcBef>
              <a:spcAft>
                <a:spcPts val="0"/>
              </a:spcAft>
              <a:buClr>
                <a:schemeClr val="dk1"/>
              </a:buClr>
              <a:buFont typeface="Arial"/>
              <a:buNone/>
            </a:pPr>
            <a:r>
              <a:t/>
            </a:r>
            <a:endParaRPr sz="3999">
              <a:solidFill>
                <a:srgbClr val="002060"/>
              </a:solidFill>
              <a:latin typeface="Lato"/>
              <a:ea typeface="Lato"/>
              <a:cs typeface="Lato"/>
              <a:sym typeface="Lato"/>
            </a:endParaRPr>
          </a:p>
          <a:p>
            <a:pPr indent="-253936" lvl="1" marL="361950" rtl="0" algn="l">
              <a:lnSpc>
                <a:spcPct val="120005"/>
              </a:lnSpc>
              <a:spcBef>
                <a:spcPts val="0"/>
              </a:spcBef>
              <a:spcAft>
                <a:spcPts val="0"/>
              </a:spcAft>
              <a:buClr>
                <a:srgbClr val="002060"/>
              </a:buClr>
              <a:buSzPts val="3999"/>
              <a:buChar char="•"/>
            </a:pPr>
            <a:r>
              <a:rPr lang="en-US" sz="3999">
                <a:solidFill>
                  <a:srgbClr val="002060"/>
                </a:solidFill>
                <a:latin typeface="Lato"/>
                <a:ea typeface="Lato"/>
                <a:cs typeface="Lato"/>
                <a:sym typeface="Lato"/>
              </a:rPr>
              <a:t>Safer Internet Day: February 2024</a:t>
            </a:r>
            <a:endParaRPr>
              <a:solidFill>
                <a:schemeClr val="dk1"/>
              </a:solidFill>
            </a:endParaRPr>
          </a:p>
          <a:p>
            <a:pPr indent="-180975" lvl="1" marL="361950" rtl="0" algn="l">
              <a:lnSpc>
                <a:spcPct val="120005"/>
              </a:lnSpc>
              <a:spcBef>
                <a:spcPts val="0"/>
              </a:spcBef>
              <a:spcAft>
                <a:spcPts val="0"/>
              </a:spcAft>
              <a:buClr>
                <a:schemeClr val="dk1"/>
              </a:buClr>
              <a:buFont typeface="Arial"/>
              <a:buNone/>
            </a:pPr>
            <a:r>
              <a:t/>
            </a:r>
            <a:endParaRPr sz="3999">
              <a:solidFill>
                <a:srgbClr val="002060"/>
              </a:solidFill>
              <a:latin typeface="Lato"/>
              <a:ea typeface="Lato"/>
              <a:cs typeface="Lato"/>
              <a:sym typeface="Lato"/>
            </a:endParaRPr>
          </a:p>
          <a:p>
            <a:pPr indent="0" lvl="0" marL="0" rtl="0" algn="ctr">
              <a:lnSpc>
                <a:spcPct val="120000"/>
              </a:lnSpc>
              <a:spcBef>
                <a:spcPts val="0"/>
              </a:spcBef>
              <a:spcAft>
                <a:spcPts val="0"/>
              </a:spcAft>
              <a:buNone/>
            </a:pPr>
            <a:r>
              <a:t/>
            </a:r>
            <a:endParaRPr sz="1300">
              <a:solidFill>
                <a:srgbClr val="002060"/>
              </a:solidFill>
              <a:latin typeface="Calibri"/>
              <a:ea typeface="Calibri"/>
              <a:cs typeface="Calibri"/>
              <a:sym typeface="Calibri"/>
            </a:endParaRPr>
          </a:p>
        </p:txBody>
      </p:sp>
      <p:sp>
        <p:nvSpPr>
          <p:cNvPr id="175" name="Google Shape;175;g264e3599602_0_344"/>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9" name="Shape 179"/>
        <p:cNvGrpSpPr/>
        <p:nvPr/>
      </p:nvGrpSpPr>
      <p:grpSpPr>
        <a:xfrm>
          <a:off x="0" y="0"/>
          <a:ext cx="0" cy="0"/>
          <a:chOff x="0" y="0"/>
          <a:chExt cx="0" cy="0"/>
        </a:xfrm>
      </p:grpSpPr>
      <p:sp>
        <p:nvSpPr>
          <p:cNvPr id="180" name="Google Shape;180;g264e3599602_0_431"/>
          <p:cNvSpPr txBox="1"/>
          <p:nvPr/>
        </p:nvSpPr>
        <p:spPr>
          <a:xfrm>
            <a:off x="3723975" y="785575"/>
            <a:ext cx="11225400" cy="3219900"/>
          </a:xfrm>
          <a:prstGeom prst="rect">
            <a:avLst/>
          </a:prstGeom>
          <a:noFill/>
          <a:ln>
            <a:noFill/>
          </a:ln>
        </p:spPr>
        <p:txBody>
          <a:bodyPr anchorCtr="0" anchor="ctr" bIns="38100" lIns="38100" spcFirstLastPara="1" rIns="38100" wrap="square" tIns="38100">
            <a:spAutoFit/>
          </a:bodyPr>
          <a:lstStyle/>
          <a:p>
            <a:pPr indent="0" lvl="0" marL="0" rtl="0" algn="ctr">
              <a:lnSpc>
                <a:spcPct val="119989"/>
              </a:lnSpc>
              <a:spcBef>
                <a:spcPts val="0"/>
              </a:spcBef>
              <a:spcAft>
                <a:spcPts val="0"/>
              </a:spcAft>
              <a:buClr>
                <a:schemeClr val="dk1"/>
              </a:buClr>
              <a:buFont typeface="Arial"/>
              <a:buNone/>
            </a:pPr>
            <a:r>
              <a:rPr lang="en-US" sz="9600">
                <a:solidFill>
                  <a:srgbClr val="313C7F"/>
                </a:solidFill>
              </a:rPr>
              <a:t>#SheSurfsFreedom </a:t>
            </a:r>
            <a:endParaRPr>
              <a:solidFill>
                <a:schemeClr val="dk1"/>
              </a:solidFill>
            </a:endParaRPr>
          </a:p>
          <a:p>
            <a:pPr indent="0" lvl="0" marL="0" rtl="0" algn="ctr">
              <a:lnSpc>
                <a:spcPct val="119989"/>
              </a:lnSpc>
              <a:spcBef>
                <a:spcPts val="0"/>
              </a:spcBef>
              <a:spcAft>
                <a:spcPts val="0"/>
              </a:spcAft>
              <a:buClr>
                <a:schemeClr val="dk1"/>
              </a:buClr>
              <a:buFont typeface="Arial"/>
              <a:buNone/>
            </a:pPr>
            <a:r>
              <a:t/>
            </a:r>
            <a:endParaRPr b="1" sz="8900">
              <a:solidFill>
                <a:srgbClr val="313C7F"/>
              </a:solidFill>
            </a:endParaRPr>
          </a:p>
        </p:txBody>
      </p:sp>
      <p:pic>
        <p:nvPicPr>
          <p:cNvPr descr="IMG_1213.PNG" id="181" name="Google Shape;181;g264e3599602_0_431"/>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82" name="Google Shape;182;g264e3599602_0_431"/>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83" name="Google Shape;183;g264e3599602_0_431"/>
          <p:cNvSpPr txBox="1"/>
          <p:nvPr/>
        </p:nvSpPr>
        <p:spPr>
          <a:xfrm>
            <a:off x="3723975" y="2654075"/>
            <a:ext cx="13587000" cy="5628300"/>
          </a:xfrm>
          <a:prstGeom prst="rect">
            <a:avLst/>
          </a:prstGeom>
          <a:noFill/>
          <a:ln>
            <a:noFill/>
          </a:ln>
        </p:spPr>
        <p:txBody>
          <a:bodyPr anchorCtr="0" anchor="t" bIns="91425" lIns="91425" spcFirstLastPara="1" rIns="91425" wrap="square" tIns="91425">
            <a:spAutoFit/>
          </a:bodyPr>
          <a:lstStyle/>
          <a:p>
            <a:pPr indent="0" lvl="0" marL="0" rtl="0" algn="just">
              <a:lnSpc>
                <a:spcPct val="266388"/>
              </a:lnSpc>
              <a:spcBef>
                <a:spcPts val="0"/>
              </a:spcBef>
              <a:spcAft>
                <a:spcPts val="0"/>
              </a:spcAft>
              <a:buClr>
                <a:schemeClr val="dk1"/>
              </a:buClr>
              <a:buFont typeface="Arial"/>
              <a:buNone/>
            </a:pPr>
            <a:r>
              <a:t/>
            </a:r>
            <a:endParaRPr sz="1800">
              <a:solidFill>
                <a:srgbClr val="002060"/>
              </a:solidFill>
              <a:latin typeface="Calibri"/>
              <a:ea typeface="Calibri"/>
              <a:cs typeface="Calibri"/>
              <a:sym typeface="Calibri"/>
            </a:endParaRPr>
          </a:p>
          <a:p>
            <a:pPr indent="-253746" lvl="1" marL="361631" rtl="0" algn="just">
              <a:lnSpc>
                <a:spcPct val="119995"/>
              </a:lnSpc>
              <a:spcBef>
                <a:spcPts val="0"/>
              </a:spcBef>
              <a:spcAft>
                <a:spcPts val="0"/>
              </a:spcAft>
              <a:buClr>
                <a:srgbClr val="002060"/>
              </a:buClr>
              <a:buSzPts val="3996"/>
              <a:buChar char="•"/>
            </a:pPr>
            <a:r>
              <a:rPr lang="en-US" sz="3996">
                <a:solidFill>
                  <a:srgbClr val="002060"/>
                </a:solidFill>
                <a:latin typeface="Lato"/>
                <a:ea typeface="Lato"/>
                <a:cs typeface="Lato"/>
                <a:sym typeface="Lato"/>
              </a:rPr>
              <a:t> WAGGGS’s theme of 16 days of activism against GBV of the year 2023.</a:t>
            </a:r>
            <a:endParaRPr>
              <a:solidFill>
                <a:schemeClr val="dk1"/>
              </a:solidFill>
            </a:endParaRPr>
          </a:p>
          <a:p>
            <a:pPr indent="0" lvl="1" marL="180816" rtl="0" algn="just">
              <a:lnSpc>
                <a:spcPct val="119995"/>
              </a:lnSpc>
              <a:spcBef>
                <a:spcPts val="0"/>
              </a:spcBef>
              <a:spcAft>
                <a:spcPts val="0"/>
              </a:spcAft>
              <a:buClr>
                <a:schemeClr val="dk1"/>
              </a:buClr>
              <a:buFont typeface="Arial"/>
              <a:buNone/>
            </a:pPr>
            <a:r>
              <a:t/>
            </a:r>
            <a:endParaRPr sz="3996">
              <a:solidFill>
                <a:srgbClr val="002060"/>
              </a:solidFill>
              <a:latin typeface="Lato"/>
              <a:ea typeface="Lato"/>
              <a:cs typeface="Lato"/>
              <a:sym typeface="Lato"/>
            </a:endParaRPr>
          </a:p>
          <a:p>
            <a:pPr indent="-253746" lvl="1" marL="361631" rtl="0" algn="just">
              <a:lnSpc>
                <a:spcPct val="119995"/>
              </a:lnSpc>
              <a:spcBef>
                <a:spcPts val="0"/>
              </a:spcBef>
              <a:spcAft>
                <a:spcPts val="0"/>
              </a:spcAft>
              <a:buClr>
                <a:srgbClr val="002060"/>
              </a:buClr>
              <a:buSzPts val="3996"/>
              <a:buChar char="•"/>
            </a:pPr>
            <a:r>
              <a:rPr lang="en-US" sz="3996">
                <a:solidFill>
                  <a:srgbClr val="002060"/>
                </a:solidFill>
                <a:latin typeface="Lato"/>
                <a:ea typeface="Lato"/>
                <a:cs typeface="Lato"/>
                <a:sym typeface="Lato"/>
              </a:rPr>
              <a:t> 1000 G&amp;YW from 70 countries participated in the survey</a:t>
            </a:r>
            <a:endParaRPr>
              <a:solidFill>
                <a:schemeClr val="dk1"/>
              </a:solidFill>
            </a:endParaRPr>
          </a:p>
          <a:p>
            <a:pPr indent="0" lvl="1" marL="180816" rtl="0" algn="just">
              <a:lnSpc>
                <a:spcPct val="119995"/>
              </a:lnSpc>
              <a:spcBef>
                <a:spcPts val="0"/>
              </a:spcBef>
              <a:spcAft>
                <a:spcPts val="0"/>
              </a:spcAft>
              <a:buClr>
                <a:schemeClr val="dk1"/>
              </a:buClr>
              <a:buFont typeface="Arial"/>
              <a:buNone/>
            </a:pPr>
            <a:r>
              <a:rPr lang="en-US" sz="3996">
                <a:solidFill>
                  <a:srgbClr val="002060"/>
                </a:solidFill>
                <a:latin typeface="Lato"/>
                <a:ea typeface="Lato"/>
                <a:cs typeface="Lato"/>
                <a:sym typeface="Lato"/>
              </a:rPr>
              <a:t>Capturing “their experiences online and recommendations for freedom and equality in online spaces”. </a:t>
            </a:r>
            <a:endParaRPr>
              <a:solidFill>
                <a:schemeClr val="dk1"/>
              </a:solidFill>
            </a:endParaRPr>
          </a:p>
          <a:p>
            <a:pPr indent="0" lvl="0" marL="0" rtl="0" algn="ctr">
              <a:lnSpc>
                <a:spcPct val="120000"/>
              </a:lnSpc>
              <a:spcBef>
                <a:spcPts val="0"/>
              </a:spcBef>
              <a:spcAft>
                <a:spcPts val="0"/>
              </a:spcAft>
              <a:buNone/>
            </a:pPr>
            <a:r>
              <a:t/>
            </a:r>
            <a:endParaRPr sz="1800">
              <a:solidFill>
                <a:srgbClr val="002060"/>
              </a:solidFill>
              <a:latin typeface="Calibri"/>
              <a:ea typeface="Calibri"/>
              <a:cs typeface="Calibri"/>
              <a:sym typeface="Calibri"/>
            </a:endParaRPr>
          </a:p>
        </p:txBody>
      </p:sp>
      <p:sp>
        <p:nvSpPr>
          <p:cNvPr id="184" name="Google Shape;184;g264e3599602_0_431"/>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8" name="Shape 188"/>
        <p:cNvGrpSpPr/>
        <p:nvPr/>
      </p:nvGrpSpPr>
      <p:grpSpPr>
        <a:xfrm>
          <a:off x="0" y="0"/>
          <a:ext cx="0" cy="0"/>
          <a:chOff x="0" y="0"/>
          <a:chExt cx="0" cy="0"/>
        </a:xfrm>
      </p:grpSpPr>
      <p:sp>
        <p:nvSpPr>
          <p:cNvPr id="189" name="Google Shape;189;g264e3599602_0_439"/>
          <p:cNvSpPr txBox="1"/>
          <p:nvPr/>
        </p:nvSpPr>
        <p:spPr>
          <a:xfrm>
            <a:off x="4330625" y="785575"/>
            <a:ext cx="10618800" cy="11853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313C7F"/>
                </a:solidFill>
              </a:rPr>
              <a:t>Facts from the Survey</a:t>
            </a:r>
            <a:endParaRPr b="1" sz="8900">
              <a:solidFill>
                <a:srgbClr val="313C7F"/>
              </a:solidFill>
            </a:endParaRPr>
          </a:p>
        </p:txBody>
      </p:sp>
      <p:pic>
        <p:nvPicPr>
          <p:cNvPr descr="IMG_1213.PNG" id="190" name="Google Shape;190;g264e3599602_0_439"/>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191" name="Google Shape;191;g264e3599602_0_439"/>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192" name="Google Shape;192;g264e3599602_0_439"/>
          <p:cNvSpPr txBox="1"/>
          <p:nvPr/>
        </p:nvSpPr>
        <p:spPr>
          <a:xfrm>
            <a:off x="3723975" y="2654075"/>
            <a:ext cx="13587000" cy="5881800"/>
          </a:xfrm>
          <a:prstGeom prst="rect">
            <a:avLst/>
          </a:prstGeom>
          <a:noFill/>
          <a:ln>
            <a:noFill/>
          </a:ln>
        </p:spPr>
        <p:txBody>
          <a:bodyPr anchorCtr="0" anchor="t" bIns="91425" lIns="91425" spcFirstLastPara="1" rIns="91425" wrap="square" tIns="91425">
            <a:spAutoFit/>
          </a:bodyPr>
          <a:lstStyle/>
          <a:p>
            <a:pPr indent="-234886" lvl="1" marL="361696" rtl="0" algn="l">
              <a:lnSpc>
                <a:spcPct val="120005"/>
              </a:lnSpc>
              <a:spcBef>
                <a:spcPts val="0"/>
              </a:spcBef>
              <a:spcAft>
                <a:spcPts val="0"/>
              </a:spcAft>
              <a:buClr>
                <a:srgbClr val="002060"/>
              </a:buClr>
              <a:buSzPts val="3699"/>
              <a:buChar char="•"/>
            </a:pPr>
            <a:r>
              <a:rPr lang="en-US" sz="3699">
                <a:solidFill>
                  <a:srgbClr val="002060"/>
                </a:solidFill>
                <a:latin typeface="Lato"/>
                <a:ea typeface="Lato"/>
                <a:cs typeface="Lato"/>
                <a:sym typeface="Lato"/>
              </a:rPr>
              <a:t>Two-thirds of the GYW surveyed have seen and received sexual or violent content that made them feel uncomfortable.</a:t>
            </a:r>
            <a:endParaRPr sz="1100">
              <a:solidFill>
                <a:schemeClr val="dk1"/>
              </a:solidFill>
            </a:endParaRPr>
          </a:p>
          <a:p>
            <a:pPr indent="0" lvl="1" marL="361696" rtl="0" algn="l">
              <a:lnSpc>
                <a:spcPct val="120005"/>
              </a:lnSpc>
              <a:spcBef>
                <a:spcPts val="0"/>
              </a:spcBef>
              <a:spcAft>
                <a:spcPts val="0"/>
              </a:spcAft>
              <a:buClr>
                <a:schemeClr val="dk1"/>
              </a:buClr>
              <a:buSzPts val="3999"/>
              <a:buFont typeface="Arial"/>
              <a:buNone/>
            </a:pPr>
            <a:r>
              <a:t/>
            </a:r>
            <a:endParaRPr sz="3699">
              <a:solidFill>
                <a:srgbClr val="002060"/>
              </a:solidFill>
              <a:latin typeface="Lato"/>
              <a:ea typeface="Lato"/>
              <a:cs typeface="Lato"/>
              <a:sym typeface="Lato"/>
            </a:endParaRPr>
          </a:p>
          <a:p>
            <a:pPr indent="-234886" lvl="1" marL="361950" rtl="0" algn="l">
              <a:lnSpc>
                <a:spcPct val="120005"/>
              </a:lnSpc>
              <a:spcBef>
                <a:spcPts val="0"/>
              </a:spcBef>
              <a:spcAft>
                <a:spcPts val="0"/>
              </a:spcAft>
              <a:buClr>
                <a:srgbClr val="002060"/>
              </a:buClr>
              <a:buSzPts val="3699"/>
              <a:buChar char="•"/>
            </a:pPr>
            <a:r>
              <a:rPr lang="en-US" sz="3699">
                <a:solidFill>
                  <a:srgbClr val="002060"/>
                </a:solidFill>
                <a:latin typeface="Lato"/>
                <a:ea typeface="Lato"/>
                <a:cs typeface="Lato"/>
                <a:sym typeface="Lato"/>
              </a:rPr>
              <a:t>42% of girls have since changed their behavior online due to this.</a:t>
            </a:r>
            <a:endParaRPr sz="1100">
              <a:solidFill>
                <a:schemeClr val="dk1"/>
              </a:solidFill>
            </a:endParaRPr>
          </a:p>
          <a:p>
            <a:pPr indent="0" lvl="1" marL="180975" rtl="0" algn="l">
              <a:lnSpc>
                <a:spcPct val="120005"/>
              </a:lnSpc>
              <a:spcBef>
                <a:spcPts val="0"/>
              </a:spcBef>
              <a:spcAft>
                <a:spcPts val="0"/>
              </a:spcAft>
              <a:buClr>
                <a:schemeClr val="dk1"/>
              </a:buClr>
              <a:buFont typeface="Arial"/>
              <a:buNone/>
            </a:pPr>
            <a:r>
              <a:t/>
            </a:r>
            <a:endParaRPr sz="3699">
              <a:solidFill>
                <a:srgbClr val="002060"/>
              </a:solidFill>
              <a:latin typeface="Lato"/>
              <a:ea typeface="Lato"/>
              <a:cs typeface="Lato"/>
              <a:sym typeface="Lato"/>
            </a:endParaRPr>
          </a:p>
          <a:p>
            <a:pPr indent="-234886" lvl="1" marL="361950" rtl="0" algn="l">
              <a:lnSpc>
                <a:spcPct val="120005"/>
              </a:lnSpc>
              <a:spcBef>
                <a:spcPts val="0"/>
              </a:spcBef>
              <a:spcAft>
                <a:spcPts val="0"/>
              </a:spcAft>
              <a:buClr>
                <a:srgbClr val="002060"/>
              </a:buClr>
              <a:buSzPts val="3699"/>
              <a:buChar char="•"/>
            </a:pPr>
            <a:r>
              <a:rPr lang="en-US" sz="3699">
                <a:solidFill>
                  <a:srgbClr val="002060"/>
                </a:solidFill>
                <a:latin typeface="Lato"/>
                <a:ea typeface="Lato"/>
                <a:cs typeface="Lato"/>
                <a:sym typeface="Lato"/>
              </a:rPr>
              <a:t>Over 30% have felt negative about themselves due to other people’s comments on their own or other people’s content.</a:t>
            </a:r>
            <a:endParaRPr sz="1100">
              <a:solidFill>
                <a:schemeClr val="dk1"/>
              </a:solidFill>
            </a:endParaRPr>
          </a:p>
          <a:p>
            <a:pPr indent="0" lvl="0" marL="0" rtl="0" algn="ctr">
              <a:lnSpc>
                <a:spcPct val="120000"/>
              </a:lnSpc>
              <a:spcBef>
                <a:spcPts val="0"/>
              </a:spcBef>
              <a:spcAft>
                <a:spcPts val="0"/>
              </a:spcAft>
              <a:buNone/>
            </a:pPr>
            <a:r>
              <a:t/>
            </a:r>
            <a:endParaRPr sz="1500">
              <a:solidFill>
                <a:srgbClr val="002060"/>
              </a:solidFill>
              <a:latin typeface="Calibri"/>
              <a:ea typeface="Calibri"/>
              <a:cs typeface="Calibri"/>
              <a:sym typeface="Calibri"/>
            </a:endParaRPr>
          </a:p>
        </p:txBody>
      </p:sp>
      <p:sp>
        <p:nvSpPr>
          <p:cNvPr id="193" name="Google Shape;193;g264e3599602_0_439"/>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7" name="Shape 197"/>
        <p:cNvGrpSpPr/>
        <p:nvPr/>
      </p:nvGrpSpPr>
      <p:grpSpPr>
        <a:xfrm>
          <a:off x="0" y="0"/>
          <a:ext cx="0" cy="0"/>
          <a:chOff x="0" y="0"/>
          <a:chExt cx="0" cy="0"/>
        </a:xfrm>
      </p:grpSpPr>
      <p:sp>
        <p:nvSpPr>
          <p:cNvPr id="198" name="Google Shape;198;g264e3599602_0_447"/>
          <p:cNvSpPr txBox="1"/>
          <p:nvPr/>
        </p:nvSpPr>
        <p:spPr>
          <a:xfrm>
            <a:off x="4330625" y="785575"/>
            <a:ext cx="10618800" cy="11853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b="1" lang="en-US" sz="7200">
                <a:solidFill>
                  <a:srgbClr val="313C7F"/>
                </a:solidFill>
              </a:rPr>
              <a:t>Call to Action</a:t>
            </a:r>
            <a:endParaRPr b="1" sz="8900">
              <a:solidFill>
                <a:srgbClr val="313C7F"/>
              </a:solidFill>
            </a:endParaRPr>
          </a:p>
        </p:txBody>
      </p:sp>
      <p:pic>
        <p:nvPicPr>
          <p:cNvPr descr="IMG_1213.PNG" id="199" name="Google Shape;199;g264e3599602_0_447"/>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00" name="Google Shape;200;g264e3599602_0_447"/>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01" name="Google Shape;201;g264e3599602_0_447"/>
          <p:cNvSpPr txBox="1"/>
          <p:nvPr/>
        </p:nvSpPr>
        <p:spPr>
          <a:xfrm>
            <a:off x="3723975" y="2654075"/>
            <a:ext cx="13587000" cy="6113700"/>
          </a:xfrm>
          <a:prstGeom prst="rect">
            <a:avLst/>
          </a:prstGeom>
          <a:noFill/>
          <a:ln>
            <a:noFill/>
          </a:ln>
        </p:spPr>
        <p:txBody>
          <a:bodyPr anchorCtr="0" anchor="t" bIns="91425" lIns="91425" spcFirstLastPara="1" rIns="91425" wrap="square" tIns="91425">
            <a:spAutoFit/>
          </a:bodyPr>
          <a:lstStyle/>
          <a:p>
            <a:pPr indent="0" lvl="0" marL="0" rtl="0" algn="just">
              <a:lnSpc>
                <a:spcPct val="131142"/>
              </a:lnSpc>
              <a:spcBef>
                <a:spcPts val="0"/>
              </a:spcBef>
              <a:spcAft>
                <a:spcPts val="0"/>
              </a:spcAft>
              <a:buClr>
                <a:schemeClr val="dk1"/>
              </a:buClr>
              <a:buFont typeface="Arial"/>
              <a:buNone/>
            </a:pPr>
            <a:r>
              <a:rPr lang="en-US" sz="3500">
                <a:solidFill>
                  <a:srgbClr val="383570"/>
                </a:solidFill>
                <a:latin typeface="Lato"/>
                <a:ea typeface="Lato"/>
                <a:cs typeface="Lato"/>
                <a:sym typeface="Lato"/>
              </a:rPr>
              <a:t>1. We call on governments to create </a:t>
            </a:r>
            <a:r>
              <a:rPr b="1" lang="en-US" sz="3500">
                <a:solidFill>
                  <a:srgbClr val="383570"/>
                </a:solidFill>
                <a:latin typeface="Lato"/>
                <a:ea typeface="Lato"/>
                <a:cs typeface="Lato"/>
                <a:sym typeface="Lato"/>
              </a:rPr>
              <a:t>a clear legal framework </a:t>
            </a:r>
            <a:r>
              <a:rPr lang="en-US" sz="3500">
                <a:solidFill>
                  <a:srgbClr val="383570"/>
                </a:solidFill>
                <a:latin typeface="Lato"/>
                <a:ea typeface="Lato"/>
                <a:cs typeface="Lato"/>
                <a:sym typeface="Lato"/>
              </a:rPr>
              <a:t>to address OGBV.</a:t>
            </a:r>
            <a:endParaRPr>
              <a:solidFill>
                <a:schemeClr val="dk1"/>
              </a:solidFill>
            </a:endParaRPr>
          </a:p>
          <a:p>
            <a:pPr indent="0" lvl="0" marL="0" rtl="0" algn="just">
              <a:lnSpc>
                <a:spcPct val="131142"/>
              </a:lnSpc>
              <a:spcBef>
                <a:spcPts val="0"/>
              </a:spcBef>
              <a:spcAft>
                <a:spcPts val="0"/>
              </a:spcAft>
              <a:buClr>
                <a:schemeClr val="dk1"/>
              </a:buClr>
              <a:buFont typeface="Arial"/>
              <a:buNone/>
            </a:pPr>
            <a:r>
              <a:rPr lang="en-US" sz="3500">
                <a:solidFill>
                  <a:srgbClr val="383570"/>
                </a:solidFill>
                <a:latin typeface="Lato"/>
                <a:ea typeface="Lato"/>
                <a:cs typeface="Lato"/>
                <a:sym typeface="Lato"/>
              </a:rPr>
              <a:t>2. We call on </a:t>
            </a:r>
            <a:r>
              <a:rPr b="1" lang="en-US" sz="3500">
                <a:solidFill>
                  <a:srgbClr val="383570"/>
                </a:solidFill>
                <a:latin typeface="Lato"/>
                <a:ea typeface="Lato"/>
                <a:cs typeface="Lato"/>
                <a:sym typeface="Lato"/>
              </a:rPr>
              <a:t>corporate social media companies to take responsibility</a:t>
            </a:r>
            <a:endParaRPr>
              <a:solidFill>
                <a:schemeClr val="dk1"/>
              </a:solidFill>
            </a:endParaRPr>
          </a:p>
          <a:p>
            <a:pPr indent="0" lvl="0" marL="0" rtl="0" algn="just">
              <a:lnSpc>
                <a:spcPct val="131142"/>
              </a:lnSpc>
              <a:spcBef>
                <a:spcPts val="0"/>
              </a:spcBef>
              <a:spcAft>
                <a:spcPts val="0"/>
              </a:spcAft>
              <a:buClr>
                <a:schemeClr val="dk1"/>
              </a:buClr>
              <a:buFont typeface="Arial"/>
              <a:buNone/>
            </a:pPr>
            <a:r>
              <a:rPr lang="en-US" sz="3500">
                <a:solidFill>
                  <a:srgbClr val="383570"/>
                </a:solidFill>
                <a:latin typeface="Lato"/>
                <a:ea typeface="Lato"/>
                <a:cs typeface="Lato"/>
                <a:sym typeface="Lato"/>
              </a:rPr>
              <a:t>3. Provide </a:t>
            </a:r>
            <a:r>
              <a:rPr b="1" lang="en-US" sz="3500">
                <a:solidFill>
                  <a:srgbClr val="383570"/>
                </a:solidFill>
                <a:latin typeface="Lato"/>
                <a:ea typeface="Lato"/>
                <a:cs typeface="Lato"/>
                <a:sym typeface="Lato"/>
              </a:rPr>
              <a:t>girls, women and other marginalized groups with digital education </a:t>
            </a:r>
            <a:r>
              <a:rPr lang="en-US" sz="3500">
                <a:solidFill>
                  <a:srgbClr val="383570"/>
                </a:solidFill>
                <a:latin typeface="Lato"/>
                <a:ea typeface="Lato"/>
                <a:cs typeface="Lato"/>
                <a:sym typeface="Lato"/>
              </a:rPr>
              <a:t>and technology for more creative solutions. </a:t>
            </a:r>
            <a:endParaRPr>
              <a:solidFill>
                <a:schemeClr val="dk1"/>
              </a:solidFill>
            </a:endParaRPr>
          </a:p>
          <a:p>
            <a:pPr indent="0" lvl="0" marL="0" rtl="0" algn="just">
              <a:lnSpc>
                <a:spcPct val="131142"/>
              </a:lnSpc>
              <a:spcBef>
                <a:spcPts val="0"/>
              </a:spcBef>
              <a:spcAft>
                <a:spcPts val="0"/>
              </a:spcAft>
              <a:buClr>
                <a:schemeClr val="dk1"/>
              </a:buClr>
              <a:buFont typeface="Arial"/>
              <a:buNone/>
            </a:pPr>
            <a:r>
              <a:rPr lang="en-US" sz="3500">
                <a:solidFill>
                  <a:srgbClr val="383570"/>
                </a:solidFill>
                <a:latin typeface="Lato"/>
                <a:ea typeface="Lato"/>
                <a:cs typeface="Lato"/>
                <a:sym typeface="Lato"/>
              </a:rPr>
              <a:t>4. </a:t>
            </a:r>
            <a:r>
              <a:rPr b="1" lang="en-US" sz="3500">
                <a:solidFill>
                  <a:srgbClr val="383570"/>
                </a:solidFill>
                <a:latin typeface="Lato"/>
                <a:ea typeface="Lato"/>
                <a:cs typeface="Lato"/>
                <a:sym typeface="Lato"/>
              </a:rPr>
              <a:t>Prioritize body confidence of young women and girls </a:t>
            </a:r>
            <a:r>
              <a:rPr lang="en-US" sz="3500">
                <a:solidFill>
                  <a:srgbClr val="383570"/>
                </a:solidFill>
                <a:latin typeface="Lato"/>
                <a:ea typeface="Lato"/>
                <a:cs typeface="Lato"/>
                <a:sym typeface="Lato"/>
              </a:rPr>
              <a:t>by providing mental health programs.</a:t>
            </a:r>
            <a:endParaRPr>
              <a:solidFill>
                <a:schemeClr val="dk1"/>
              </a:solidFill>
            </a:endParaRPr>
          </a:p>
          <a:p>
            <a:pPr indent="0" lvl="0" marL="0" rtl="0" algn="ctr">
              <a:lnSpc>
                <a:spcPct val="120000"/>
              </a:lnSpc>
              <a:spcBef>
                <a:spcPts val="0"/>
              </a:spcBef>
              <a:spcAft>
                <a:spcPts val="0"/>
              </a:spcAft>
              <a:buNone/>
            </a:pPr>
            <a:r>
              <a:t/>
            </a:r>
            <a:endParaRPr sz="1800">
              <a:solidFill>
                <a:srgbClr val="002060"/>
              </a:solidFill>
              <a:latin typeface="Calibri"/>
              <a:ea typeface="Calibri"/>
              <a:cs typeface="Calibri"/>
              <a:sym typeface="Calibri"/>
            </a:endParaRPr>
          </a:p>
        </p:txBody>
      </p:sp>
      <p:sp>
        <p:nvSpPr>
          <p:cNvPr id="202" name="Google Shape;202;g264e3599602_0_447"/>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6" name="Shape 206"/>
        <p:cNvGrpSpPr/>
        <p:nvPr/>
      </p:nvGrpSpPr>
      <p:grpSpPr>
        <a:xfrm>
          <a:off x="0" y="0"/>
          <a:ext cx="0" cy="0"/>
          <a:chOff x="0" y="0"/>
          <a:chExt cx="0" cy="0"/>
        </a:xfrm>
      </p:grpSpPr>
      <p:sp>
        <p:nvSpPr>
          <p:cNvPr id="207" name="Google Shape;207;g264e3599602_0_455"/>
          <p:cNvSpPr txBox="1"/>
          <p:nvPr/>
        </p:nvSpPr>
        <p:spPr>
          <a:xfrm>
            <a:off x="4440425" y="1655800"/>
            <a:ext cx="10361100" cy="18087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11250">
                <a:solidFill>
                  <a:srgbClr val="313C7F"/>
                </a:solidFill>
              </a:rPr>
              <a:t>CSW67</a:t>
            </a:r>
            <a:endParaRPr b="1" sz="7200">
              <a:solidFill>
                <a:srgbClr val="313C7F"/>
              </a:solidFill>
            </a:endParaRPr>
          </a:p>
        </p:txBody>
      </p:sp>
      <p:pic>
        <p:nvPicPr>
          <p:cNvPr descr="IMG_1213.PNG" id="208" name="Google Shape;208;g264e3599602_0_455"/>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09" name="Google Shape;209;g264e3599602_0_455"/>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10" name="Google Shape;210;g264e3599602_0_455"/>
          <p:cNvSpPr txBox="1"/>
          <p:nvPr/>
        </p:nvSpPr>
        <p:spPr>
          <a:xfrm>
            <a:off x="3723975" y="4578250"/>
            <a:ext cx="13587000" cy="2883900"/>
          </a:xfrm>
          <a:prstGeom prst="rect">
            <a:avLst/>
          </a:prstGeom>
          <a:noFill/>
          <a:ln>
            <a:noFill/>
          </a:ln>
        </p:spPr>
        <p:txBody>
          <a:bodyPr anchorCtr="0" anchor="t" bIns="91425" lIns="91425" spcFirstLastPara="1" rIns="91425" wrap="square" tIns="91425">
            <a:spAutoFit/>
          </a:bodyPr>
          <a:lstStyle/>
          <a:p>
            <a:pPr indent="0" lvl="0" marL="0" rtl="0" algn="just">
              <a:lnSpc>
                <a:spcPct val="129972"/>
              </a:lnSpc>
              <a:spcBef>
                <a:spcPts val="0"/>
              </a:spcBef>
              <a:spcAft>
                <a:spcPts val="0"/>
              </a:spcAft>
              <a:buClr>
                <a:schemeClr val="dk1"/>
              </a:buClr>
              <a:buFont typeface="Arial"/>
              <a:buNone/>
            </a:pPr>
            <a:r>
              <a:rPr b="1" lang="en-US" sz="3600">
                <a:solidFill>
                  <a:srgbClr val="002060"/>
                </a:solidFill>
                <a:latin typeface="Lato"/>
                <a:ea typeface="Lato"/>
                <a:cs typeface="Lato"/>
                <a:sym typeface="Lato"/>
              </a:rPr>
              <a:t>Priority Theme: Innovation and technological change, and education in the digital age for achieving gender equality and the empowerment of all women and girls</a:t>
            </a:r>
            <a:endParaRPr>
              <a:solidFill>
                <a:schemeClr val="dk1"/>
              </a:solidFill>
            </a:endParaRPr>
          </a:p>
          <a:p>
            <a:pPr indent="0" lvl="0" marL="0" rtl="0" algn="ctr">
              <a:lnSpc>
                <a:spcPct val="120000"/>
              </a:lnSpc>
              <a:spcBef>
                <a:spcPts val="0"/>
              </a:spcBef>
              <a:spcAft>
                <a:spcPts val="0"/>
              </a:spcAft>
              <a:buNone/>
            </a:pPr>
            <a:r>
              <a:t/>
            </a:r>
            <a:endParaRPr sz="3500">
              <a:solidFill>
                <a:srgbClr val="383570"/>
              </a:solidFill>
              <a:latin typeface="Lato"/>
              <a:ea typeface="Lato"/>
              <a:cs typeface="Lato"/>
              <a:sym typeface="Lato"/>
            </a:endParaRPr>
          </a:p>
        </p:txBody>
      </p:sp>
      <p:sp>
        <p:nvSpPr>
          <p:cNvPr id="211" name="Google Shape;211;g264e3599602_0_455"/>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5" name="Shape 215"/>
        <p:cNvGrpSpPr/>
        <p:nvPr/>
      </p:nvGrpSpPr>
      <p:grpSpPr>
        <a:xfrm>
          <a:off x="0" y="0"/>
          <a:ext cx="0" cy="0"/>
          <a:chOff x="0" y="0"/>
          <a:chExt cx="0" cy="0"/>
        </a:xfrm>
      </p:grpSpPr>
      <p:sp>
        <p:nvSpPr>
          <p:cNvPr id="216" name="Google Shape;216;g264e3599602_0_463"/>
          <p:cNvSpPr txBox="1"/>
          <p:nvPr/>
        </p:nvSpPr>
        <p:spPr>
          <a:xfrm>
            <a:off x="4051900" y="545375"/>
            <a:ext cx="10361100" cy="21087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000">
                <a:solidFill>
                  <a:srgbClr val="313C7F"/>
                </a:solidFill>
              </a:rPr>
              <a:t>CSW67: Expert Group Meeting</a:t>
            </a:r>
            <a:endParaRPr sz="11250">
              <a:solidFill>
                <a:srgbClr val="313C7F"/>
              </a:solidFill>
            </a:endParaRPr>
          </a:p>
        </p:txBody>
      </p:sp>
      <p:pic>
        <p:nvPicPr>
          <p:cNvPr descr="IMG_1213.PNG" id="217" name="Google Shape;217;g264e3599602_0_463"/>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18" name="Google Shape;218;g264e3599602_0_463"/>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19" name="Google Shape;219;g264e3599602_0_463"/>
          <p:cNvSpPr txBox="1"/>
          <p:nvPr/>
        </p:nvSpPr>
        <p:spPr>
          <a:xfrm>
            <a:off x="3723975" y="3264625"/>
            <a:ext cx="13587000" cy="5382300"/>
          </a:xfrm>
          <a:prstGeom prst="rect">
            <a:avLst/>
          </a:prstGeom>
          <a:noFill/>
          <a:ln>
            <a:noFill/>
          </a:ln>
        </p:spPr>
        <p:txBody>
          <a:bodyPr anchorCtr="0" anchor="t" bIns="91425" lIns="91425" spcFirstLastPara="1" rIns="91425" wrap="square" tIns="91425">
            <a:spAutoFit/>
          </a:bodyPr>
          <a:lstStyle/>
          <a:p>
            <a:pPr indent="0" lvl="0" marL="0" rtl="0" algn="just">
              <a:lnSpc>
                <a:spcPct val="128200"/>
              </a:lnSpc>
              <a:spcBef>
                <a:spcPts val="0"/>
              </a:spcBef>
              <a:spcAft>
                <a:spcPts val="0"/>
              </a:spcAft>
              <a:buClr>
                <a:schemeClr val="dk1"/>
              </a:buClr>
              <a:buFont typeface="Arial"/>
              <a:buNone/>
            </a:pPr>
            <a:r>
              <a:rPr b="1" lang="en-US" sz="3000">
                <a:solidFill>
                  <a:srgbClr val="002060"/>
                </a:solidFill>
                <a:latin typeface="Lato"/>
                <a:ea typeface="Lato"/>
                <a:cs typeface="Lato"/>
                <a:sym typeface="Lato"/>
              </a:rPr>
              <a:t>In 2022, it is estimated that 63% of women across the globe were using the Internet, compared to 69% of men.</a:t>
            </a:r>
            <a:endParaRPr>
              <a:solidFill>
                <a:schemeClr val="dk1"/>
              </a:solidFill>
            </a:endParaRPr>
          </a:p>
          <a:p>
            <a:pPr indent="0" lvl="0" marL="0" rtl="0" algn="just">
              <a:lnSpc>
                <a:spcPct val="128200"/>
              </a:lnSpc>
              <a:spcBef>
                <a:spcPts val="0"/>
              </a:spcBef>
              <a:spcAft>
                <a:spcPts val="0"/>
              </a:spcAft>
              <a:buClr>
                <a:schemeClr val="dk1"/>
              </a:buClr>
              <a:buFont typeface="Arial"/>
              <a:buNone/>
            </a:pPr>
            <a:r>
              <a:t/>
            </a:r>
            <a:endParaRPr b="1" sz="3000">
              <a:solidFill>
                <a:srgbClr val="002060"/>
              </a:solidFill>
              <a:latin typeface="Lato"/>
              <a:ea typeface="Lato"/>
              <a:cs typeface="Lato"/>
              <a:sym typeface="Lato"/>
            </a:endParaRPr>
          </a:p>
          <a:p>
            <a:pPr indent="0" lvl="0" marL="0" rtl="0" algn="just">
              <a:lnSpc>
                <a:spcPct val="128200"/>
              </a:lnSpc>
              <a:spcBef>
                <a:spcPts val="0"/>
              </a:spcBef>
              <a:spcAft>
                <a:spcPts val="0"/>
              </a:spcAft>
              <a:buClr>
                <a:schemeClr val="dk1"/>
              </a:buClr>
              <a:buFont typeface="Arial"/>
              <a:buNone/>
            </a:pPr>
            <a:r>
              <a:rPr b="1" lang="en-US" sz="3000">
                <a:solidFill>
                  <a:srgbClr val="002060"/>
                </a:solidFill>
                <a:latin typeface="Lato"/>
                <a:ea typeface="Lato"/>
                <a:cs typeface="Lato"/>
                <a:sym typeface="Lato"/>
              </a:rPr>
              <a:t>While this rate decreases to 30% in many developing countries and closer to 20% in Least Developed Countries (LDCs). </a:t>
            </a:r>
            <a:endParaRPr>
              <a:solidFill>
                <a:schemeClr val="dk1"/>
              </a:solidFill>
            </a:endParaRPr>
          </a:p>
          <a:p>
            <a:pPr indent="0" lvl="0" marL="0" rtl="0" algn="just">
              <a:lnSpc>
                <a:spcPct val="128200"/>
              </a:lnSpc>
              <a:spcBef>
                <a:spcPts val="0"/>
              </a:spcBef>
              <a:spcAft>
                <a:spcPts val="0"/>
              </a:spcAft>
              <a:buClr>
                <a:schemeClr val="dk1"/>
              </a:buClr>
              <a:buFont typeface="Arial"/>
              <a:buNone/>
            </a:pPr>
            <a:r>
              <a:t/>
            </a:r>
            <a:endParaRPr b="1" sz="3000">
              <a:solidFill>
                <a:srgbClr val="002060"/>
              </a:solidFill>
              <a:latin typeface="Lato"/>
              <a:ea typeface="Lato"/>
              <a:cs typeface="Lato"/>
              <a:sym typeface="Lato"/>
            </a:endParaRPr>
          </a:p>
          <a:p>
            <a:pPr indent="0" lvl="0" marL="0" rtl="0" algn="just">
              <a:lnSpc>
                <a:spcPct val="128200"/>
              </a:lnSpc>
              <a:spcBef>
                <a:spcPts val="0"/>
              </a:spcBef>
              <a:spcAft>
                <a:spcPts val="0"/>
              </a:spcAft>
              <a:buNone/>
            </a:pPr>
            <a:r>
              <a:rPr b="1" lang="en-US" sz="3000">
                <a:solidFill>
                  <a:srgbClr val="002060"/>
                </a:solidFill>
                <a:latin typeface="Lato"/>
                <a:ea typeface="Lato"/>
                <a:cs typeface="Lato"/>
                <a:sym typeface="Lato"/>
              </a:rPr>
              <a:t>Over 40% of countries studied had no meaningful policies or programs to expand women’s access to the Internet.  - Alliance for Affordable Internet (A4AI)’s Affordability Report. </a:t>
            </a:r>
            <a:endParaRPr b="1" sz="3600">
              <a:solidFill>
                <a:srgbClr val="002060"/>
              </a:solidFill>
              <a:latin typeface="Lato"/>
              <a:ea typeface="Lato"/>
              <a:cs typeface="Lato"/>
              <a:sym typeface="Lato"/>
            </a:endParaRPr>
          </a:p>
        </p:txBody>
      </p:sp>
      <p:sp>
        <p:nvSpPr>
          <p:cNvPr id="220" name="Google Shape;220;g264e3599602_0_463"/>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4" name="Shape 224"/>
        <p:cNvGrpSpPr/>
        <p:nvPr/>
      </p:nvGrpSpPr>
      <p:grpSpPr>
        <a:xfrm>
          <a:off x="0" y="0"/>
          <a:ext cx="0" cy="0"/>
          <a:chOff x="0" y="0"/>
          <a:chExt cx="0" cy="0"/>
        </a:xfrm>
      </p:grpSpPr>
      <p:sp>
        <p:nvSpPr>
          <p:cNvPr id="225" name="Google Shape;225;g264e3599602_0_471"/>
          <p:cNvSpPr txBox="1"/>
          <p:nvPr/>
        </p:nvSpPr>
        <p:spPr>
          <a:xfrm>
            <a:off x="4235100" y="1174750"/>
            <a:ext cx="10361100" cy="10005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000">
                <a:solidFill>
                  <a:srgbClr val="313C7F"/>
                </a:solidFill>
              </a:rPr>
              <a:t>Women in STEM</a:t>
            </a:r>
            <a:endParaRPr sz="11250">
              <a:solidFill>
                <a:srgbClr val="313C7F"/>
              </a:solidFill>
            </a:endParaRPr>
          </a:p>
        </p:txBody>
      </p:sp>
      <p:pic>
        <p:nvPicPr>
          <p:cNvPr descr="IMG_1213.PNG" id="226" name="Google Shape;226;g264e3599602_0_471"/>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27" name="Google Shape;227;g264e3599602_0_471"/>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28" name="Google Shape;228;g264e3599602_0_471"/>
          <p:cNvSpPr txBox="1"/>
          <p:nvPr/>
        </p:nvSpPr>
        <p:spPr>
          <a:xfrm>
            <a:off x="3872000" y="3429000"/>
            <a:ext cx="13587000" cy="6186000"/>
          </a:xfrm>
          <a:prstGeom prst="rect">
            <a:avLst/>
          </a:prstGeom>
          <a:noFill/>
          <a:ln>
            <a:noFill/>
          </a:ln>
        </p:spPr>
        <p:txBody>
          <a:bodyPr anchorCtr="0" anchor="t" bIns="91425" lIns="91425" spcFirstLastPara="1" rIns="91425" wrap="square" tIns="91425">
            <a:spAutoFit/>
          </a:bodyPr>
          <a:lstStyle/>
          <a:p>
            <a:pPr indent="-323848" lvl="1" marL="647697" rtl="0" algn="just">
              <a:lnSpc>
                <a:spcPct val="120006"/>
              </a:lnSpc>
              <a:spcBef>
                <a:spcPts val="0"/>
              </a:spcBef>
              <a:spcAft>
                <a:spcPts val="0"/>
              </a:spcAft>
              <a:buClr>
                <a:srgbClr val="002060"/>
              </a:buClr>
              <a:buSzPts val="2999"/>
              <a:buChar char="•"/>
            </a:pPr>
            <a:r>
              <a:rPr lang="en-US" sz="2999">
                <a:solidFill>
                  <a:srgbClr val="002060"/>
                </a:solidFill>
                <a:latin typeface="Lato"/>
                <a:ea typeface="Lato"/>
                <a:cs typeface="Lato"/>
                <a:sym typeface="Lato"/>
              </a:rPr>
              <a:t>Only 28% of engineering and 40% of computer science graduates are women. - UNESCO (2021)</a:t>
            </a:r>
            <a:endParaRPr>
              <a:solidFill>
                <a:schemeClr val="dk1"/>
              </a:solidFill>
            </a:endParaRPr>
          </a:p>
          <a:p>
            <a:pPr indent="0" lvl="0" marL="0" rtl="0" algn="just">
              <a:lnSpc>
                <a:spcPct val="120006"/>
              </a:lnSpc>
              <a:spcBef>
                <a:spcPts val="0"/>
              </a:spcBef>
              <a:spcAft>
                <a:spcPts val="0"/>
              </a:spcAft>
              <a:buClr>
                <a:schemeClr val="dk1"/>
              </a:buClr>
              <a:buFont typeface="Arial"/>
              <a:buNone/>
            </a:pPr>
            <a:r>
              <a:t/>
            </a:r>
            <a:endParaRPr sz="2999">
              <a:solidFill>
                <a:srgbClr val="002060"/>
              </a:solidFill>
              <a:latin typeface="Lato"/>
              <a:ea typeface="Lato"/>
              <a:cs typeface="Lato"/>
              <a:sym typeface="Lato"/>
            </a:endParaRPr>
          </a:p>
          <a:p>
            <a:pPr indent="-323848" lvl="1" marL="647697" rtl="0" algn="just">
              <a:lnSpc>
                <a:spcPct val="120006"/>
              </a:lnSpc>
              <a:spcBef>
                <a:spcPts val="0"/>
              </a:spcBef>
              <a:spcAft>
                <a:spcPts val="0"/>
              </a:spcAft>
              <a:buClr>
                <a:srgbClr val="002060"/>
              </a:buClr>
              <a:buSzPts val="2999"/>
              <a:buChar char="•"/>
            </a:pPr>
            <a:r>
              <a:rPr lang="en-US" sz="2999">
                <a:solidFill>
                  <a:srgbClr val="002060"/>
                </a:solidFill>
                <a:latin typeface="Lato"/>
                <a:ea typeface="Lato"/>
                <a:cs typeface="Lato"/>
                <a:sym typeface="Lato"/>
              </a:rPr>
              <a:t>Advancements in technology have not improved the overall labor market position of women.</a:t>
            </a:r>
            <a:endParaRPr>
              <a:solidFill>
                <a:schemeClr val="dk1"/>
              </a:solidFill>
            </a:endParaRPr>
          </a:p>
          <a:p>
            <a:pPr indent="0" lvl="0" marL="0" rtl="0" algn="l">
              <a:lnSpc>
                <a:spcPct val="120006"/>
              </a:lnSpc>
              <a:spcBef>
                <a:spcPts val="0"/>
              </a:spcBef>
              <a:spcAft>
                <a:spcPts val="0"/>
              </a:spcAft>
              <a:buClr>
                <a:schemeClr val="dk1"/>
              </a:buClr>
              <a:buFont typeface="Arial"/>
              <a:buNone/>
            </a:pPr>
            <a:r>
              <a:t/>
            </a:r>
            <a:endParaRPr sz="2999">
              <a:solidFill>
                <a:srgbClr val="002060"/>
              </a:solidFill>
              <a:latin typeface="Lato"/>
              <a:ea typeface="Lato"/>
              <a:cs typeface="Lato"/>
              <a:sym typeface="Lato"/>
            </a:endParaRPr>
          </a:p>
          <a:p>
            <a:pPr indent="-323848" lvl="1" marL="647697" rtl="0" algn="l">
              <a:lnSpc>
                <a:spcPct val="120006"/>
              </a:lnSpc>
              <a:spcBef>
                <a:spcPts val="0"/>
              </a:spcBef>
              <a:spcAft>
                <a:spcPts val="0"/>
              </a:spcAft>
              <a:buClr>
                <a:srgbClr val="002060"/>
              </a:buClr>
              <a:buSzPts val="2999"/>
              <a:buChar char="•"/>
            </a:pPr>
            <a:r>
              <a:rPr lang="en-US" sz="2999">
                <a:solidFill>
                  <a:srgbClr val="002060"/>
                </a:solidFill>
                <a:latin typeface="Lato"/>
                <a:ea typeface="Lato"/>
                <a:cs typeface="Lato"/>
                <a:sym typeface="Lato"/>
              </a:rPr>
              <a:t>Women in richer countries may have a comparative advantage over women in poorer countries.</a:t>
            </a:r>
            <a:endParaRPr>
              <a:solidFill>
                <a:schemeClr val="dk1"/>
              </a:solidFill>
            </a:endParaRPr>
          </a:p>
          <a:p>
            <a:pPr indent="0" lvl="0" marL="0" rtl="0" algn="l">
              <a:lnSpc>
                <a:spcPct val="120006"/>
              </a:lnSpc>
              <a:spcBef>
                <a:spcPts val="0"/>
              </a:spcBef>
              <a:spcAft>
                <a:spcPts val="0"/>
              </a:spcAft>
              <a:buClr>
                <a:schemeClr val="dk1"/>
              </a:buClr>
              <a:buFont typeface="Arial"/>
              <a:buNone/>
            </a:pPr>
            <a:r>
              <a:t/>
            </a:r>
            <a:endParaRPr sz="2999">
              <a:solidFill>
                <a:srgbClr val="002060"/>
              </a:solidFill>
              <a:latin typeface="Lato"/>
              <a:ea typeface="Lato"/>
              <a:cs typeface="Lato"/>
              <a:sym typeface="Lato"/>
            </a:endParaRPr>
          </a:p>
          <a:p>
            <a:pPr indent="-323848" lvl="1" marL="647697" rtl="0" algn="l">
              <a:lnSpc>
                <a:spcPct val="120006"/>
              </a:lnSpc>
              <a:spcBef>
                <a:spcPts val="0"/>
              </a:spcBef>
              <a:spcAft>
                <a:spcPts val="0"/>
              </a:spcAft>
              <a:buClr>
                <a:srgbClr val="002060"/>
              </a:buClr>
              <a:buSzPts val="2999"/>
              <a:buChar char="•"/>
            </a:pPr>
            <a:r>
              <a:rPr lang="en-US" sz="2999">
                <a:solidFill>
                  <a:srgbClr val="002060"/>
                </a:solidFill>
                <a:latin typeface="Lato"/>
                <a:ea typeface="Lato"/>
                <a:cs typeface="Lato"/>
                <a:sym typeface="Lato"/>
              </a:rPr>
              <a:t>E-commerce carries a higher risk of dropping out for women, who tend to hold lower digital skills.</a:t>
            </a:r>
            <a:endParaRPr b="1" sz="3600">
              <a:solidFill>
                <a:srgbClr val="002060"/>
              </a:solidFill>
              <a:latin typeface="Lato"/>
              <a:ea typeface="Lato"/>
              <a:cs typeface="Lato"/>
              <a:sym typeface="Lato"/>
            </a:endParaRPr>
          </a:p>
        </p:txBody>
      </p:sp>
      <p:sp>
        <p:nvSpPr>
          <p:cNvPr id="229" name="Google Shape;229;g264e3599602_0_471"/>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5">
              <a:alphaModFix/>
            </a:blip>
            <a:stretch>
              <a:fillRect b="-29338" l="-145793" r="-14677" t="-14449"/>
            </a:stretch>
          </a:blipFill>
          <a:ln>
            <a:noFill/>
          </a:ln>
        </p:spPr>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g264e3599602_0_479"/>
          <p:cNvSpPr txBox="1"/>
          <p:nvPr/>
        </p:nvSpPr>
        <p:spPr>
          <a:xfrm>
            <a:off x="3963450" y="1082225"/>
            <a:ext cx="10361100" cy="1000500"/>
          </a:xfrm>
          <a:prstGeom prst="rect">
            <a:avLst/>
          </a:prstGeom>
          <a:noFill/>
          <a:ln>
            <a:noFill/>
          </a:ln>
        </p:spPr>
        <p:txBody>
          <a:bodyPr anchorCtr="0" anchor="ctr" bIns="38100" lIns="38100" spcFirstLastPara="1" rIns="38100" wrap="square" tIns="38100">
            <a:spAutoFit/>
          </a:bodyPr>
          <a:lstStyle/>
          <a:p>
            <a:pPr indent="0" lvl="0" marL="0" rtl="0" algn="ctr">
              <a:lnSpc>
                <a:spcPct val="120000"/>
              </a:lnSpc>
              <a:spcBef>
                <a:spcPts val="0"/>
              </a:spcBef>
              <a:spcAft>
                <a:spcPts val="0"/>
              </a:spcAft>
              <a:buClr>
                <a:schemeClr val="dk1"/>
              </a:buClr>
              <a:buFont typeface="Arial"/>
              <a:buNone/>
            </a:pPr>
            <a:r>
              <a:rPr lang="en-US" sz="6000">
                <a:solidFill>
                  <a:srgbClr val="313C7F"/>
                </a:solidFill>
              </a:rPr>
              <a:t>Safer Internet Day </a:t>
            </a:r>
            <a:endParaRPr sz="11250">
              <a:solidFill>
                <a:srgbClr val="313C7F"/>
              </a:solidFill>
            </a:endParaRPr>
          </a:p>
        </p:txBody>
      </p:sp>
      <p:pic>
        <p:nvPicPr>
          <p:cNvPr descr="IMG_1213.PNG" id="235" name="Google Shape;235;g264e3599602_0_479"/>
          <p:cNvPicPr preferRelativeResize="0"/>
          <p:nvPr/>
        </p:nvPicPr>
        <p:blipFill rotWithShape="1">
          <a:blip r:embed="rId4">
            <a:alphaModFix/>
          </a:blip>
          <a:srcRect b="5264" l="11421" r="57226" t="2048"/>
          <a:stretch/>
        </p:blipFill>
        <p:spPr>
          <a:xfrm>
            <a:off x="-70991" y="4918902"/>
            <a:ext cx="3269318" cy="5436812"/>
          </a:xfrm>
          <a:prstGeom prst="rect">
            <a:avLst/>
          </a:prstGeom>
          <a:noFill/>
          <a:ln>
            <a:noFill/>
          </a:ln>
        </p:spPr>
      </p:pic>
      <p:sp>
        <p:nvSpPr>
          <p:cNvPr id="236" name="Google Shape;236;g264e3599602_0_479"/>
          <p:cNvSpPr txBox="1"/>
          <p:nvPr/>
        </p:nvSpPr>
        <p:spPr>
          <a:xfrm>
            <a:off x="1327350" y="7208275"/>
            <a:ext cx="10618800" cy="67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3200">
              <a:solidFill>
                <a:schemeClr val="dk1"/>
              </a:solidFill>
              <a:latin typeface="Calibri"/>
              <a:ea typeface="Calibri"/>
              <a:cs typeface="Calibri"/>
              <a:sym typeface="Calibri"/>
            </a:endParaRPr>
          </a:p>
        </p:txBody>
      </p:sp>
      <p:sp>
        <p:nvSpPr>
          <p:cNvPr id="237" name="Google Shape;237;g264e3599602_0_479"/>
          <p:cNvSpPr txBox="1"/>
          <p:nvPr/>
        </p:nvSpPr>
        <p:spPr>
          <a:xfrm>
            <a:off x="3909000" y="3264625"/>
            <a:ext cx="13587000" cy="6178500"/>
          </a:xfrm>
          <a:prstGeom prst="rect">
            <a:avLst/>
          </a:prstGeom>
          <a:noFill/>
          <a:ln>
            <a:noFill/>
          </a:ln>
        </p:spPr>
        <p:txBody>
          <a:bodyPr anchorCtr="0" anchor="t" bIns="91425" lIns="91425" spcFirstLastPara="1" rIns="91425" wrap="square" tIns="91425">
            <a:spAutoFit/>
          </a:bodyPr>
          <a:lstStyle/>
          <a:p>
            <a:pPr indent="-209550" lvl="1" marL="298608" rtl="0" algn="just">
              <a:lnSpc>
                <a:spcPct val="120000"/>
              </a:lnSpc>
              <a:spcBef>
                <a:spcPts val="0"/>
              </a:spcBef>
              <a:spcAft>
                <a:spcPts val="0"/>
              </a:spcAft>
              <a:buClr>
                <a:srgbClr val="002060"/>
              </a:buClr>
              <a:buSzPts val="3300"/>
              <a:buChar char="•"/>
            </a:pPr>
            <a:r>
              <a:rPr lang="en-US" sz="3300">
                <a:solidFill>
                  <a:srgbClr val="002060"/>
                </a:solidFill>
                <a:latin typeface="Lato"/>
                <a:ea typeface="Lato"/>
                <a:cs typeface="Lato"/>
                <a:sym typeface="Lato"/>
              </a:rPr>
              <a:t> Celebrated on the 7th February each year.</a:t>
            </a:r>
            <a:endParaRPr>
              <a:solidFill>
                <a:schemeClr val="dk1"/>
              </a:solidFill>
            </a:endParaRPr>
          </a:p>
          <a:p>
            <a:pPr indent="-149303" lvl="1" marL="298608" rtl="0" algn="just">
              <a:lnSpc>
                <a:spcPct val="120000"/>
              </a:lnSpc>
              <a:spcBef>
                <a:spcPts val="0"/>
              </a:spcBef>
              <a:spcAft>
                <a:spcPts val="0"/>
              </a:spcAft>
              <a:buClr>
                <a:schemeClr val="dk1"/>
              </a:buClr>
              <a:buFont typeface="Arial"/>
              <a:buNone/>
            </a:pPr>
            <a:r>
              <a:t/>
            </a:r>
            <a:endParaRPr sz="3300">
              <a:solidFill>
                <a:srgbClr val="002060"/>
              </a:solidFill>
              <a:latin typeface="Lato"/>
              <a:ea typeface="Lato"/>
              <a:cs typeface="Lato"/>
              <a:sym typeface="Lato"/>
            </a:endParaRPr>
          </a:p>
          <a:p>
            <a:pPr indent="-209550" lvl="1" marL="298608" rtl="0" algn="just">
              <a:lnSpc>
                <a:spcPct val="120000"/>
              </a:lnSpc>
              <a:spcBef>
                <a:spcPts val="0"/>
              </a:spcBef>
              <a:spcAft>
                <a:spcPts val="0"/>
              </a:spcAft>
              <a:buClr>
                <a:srgbClr val="002060"/>
              </a:buClr>
              <a:buSzPts val="3300"/>
              <a:buChar char="•"/>
            </a:pPr>
            <a:r>
              <a:rPr lang="en-US" sz="3300">
                <a:solidFill>
                  <a:srgbClr val="002060"/>
                </a:solidFill>
                <a:latin typeface="Lato"/>
                <a:ea typeface="Lato"/>
                <a:cs typeface="Lato"/>
                <a:sym typeface="Lato"/>
              </a:rPr>
              <a:t> Worldwide annual campaign promoting a safe digital environment for children and young people. </a:t>
            </a:r>
            <a:endParaRPr>
              <a:solidFill>
                <a:schemeClr val="dk1"/>
              </a:solidFill>
            </a:endParaRPr>
          </a:p>
          <a:p>
            <a:pPr indent="-149303" lvl="1" marL="298608" rtl="0" algn="just">
              <a:lnSpc>
                <a:spcPct val="120000"/>
              </a:lnSpc>
              <a:spcBef>
                <a:spcPts val="0"/>
              </a:spcBef>
              <a:spcAft>
                <a:spcPts val="0"/>
              </a:spcAft>
              <a:buClr>
                <a:schemeClr val="dk1"/>
              </a:buClr>
              <a:buFont typeface="Arial"/>
              <a:buNone/>
            </a:pPr>
            <a:r>
              <a:t/>
            </a:r>
            <a:endParaRPr sz="3300">
              <a:solidFill>
                <a:srgbClr val="002060"/>
              </a:solidFill>
              <a:latin typeface="Lato"/>
              <a:ea typeface="Lato"/>
              <a:cs typeface="Lato"/>
              <a:sym typeface="Lato"/>
            </a:endParaRPr>
          </a:p>
          <a:p>
            <a:pPr indent="-209550" lvl="1" marL="298608" rtl="0" algn="just">
              <a:lnSpc>
                <a:spcPct val="120000"/>
              </a:lnSpc>
              <a:spcBef>
                <a:spcPts val="0"/>
              </a:spcBef>
              <a:spcAft>
                <a:spcPts val="0"/>
              </a:spcAft>
              <a:buClr>
                <a:srgbClr val="002060"/>
              </a:buClr>
              <a:buSzPts val="3300"/>
              <a:buChar char="•"/>
            </a:pPr>
            <a:r>
              <a:rPr lang="en-US" sz="3300">
                <a:solidFill>
                  <a:srgbClr val="002060"/>
                </a:solidFill>
                <a:latin typeface="Lato"/>
                <a:ea typeface="Lato"/>
                <a:cs typeface="Lato"/>
                <a:sym typeface="Lato"/>
              </a:rPr>
              <a:t> Next year marks the 20th anniversary of Safer Internet Day.</a:t>
            </a:r>
            <a:endParaRPr>
              <a:solidFill>
                <a:schemeClr val="dk1"/>
              </a:solidFill>
            </a:endParaRPr>
          </a:p>
          <a:p>
            <a:pPr indent="-149303" lvl="1" marL="298608" rtl="0" algn="just">
              <a:lnSpc>
                <a:spcPct val="120000"/>
              </a:lnSpc>
              <a:spcBef>
                <a:spcPts val="0"/>
              </a:spcBef>
              <a:spcAft>
                <a:spcPts val="0"/>
              </a:spcAft>
              <a:buClr>
                <a:schemeClr val="dk1"/>
              </a:buClr>
              <a:buFont typeface="Arial"/>
              <a:buNone/>
            </a:pPr>
            <a:r>
              <a:t/>
            </a:r>
            <a:endParaRPr sz="3300">
              <a:solidFill>
                <a:srgbClr val="002060"/>
              </a:solidFill>
              <a:latin typeface="Lato"/>
              <a:ea typeface="Lato"/>
              <a:cs typeface="Lato"/>
              <a:sym typeface="Lato"/>
            </a:endParaRPr>
          </a:p>
          <a:p>
            <a:pPr indent="-209550" lvl="1" marL="298608" rtl="0" algn="just">
              <a:lnSpc>
                <a:spcPct val="120000"/>
              </a:lnSpc>
              <a:spcBef>
                <a:spcPts val="0"/>
              </a:spcBef>
              <a:spcAft>
                <a:spcPts val="0"/>
              </a:spcAft>
              <a:buClr>
                <a:schemeClr val="hlink"/>
              </a:buClr>
              <a:buSzPts val="3300"/>
              <a:buChar char="•"/>
            </a:pPr>
            <a:r>
              <a:rPr lang="en-US" sz="3300" u="sng">
                <a:solidFill>
                  <a:schemeClr val="hlink"/>
                </a:solidFill>
                <a:latin typeface="Lato"/>
                <a:ea typeface="Lato"/>
                <a:cs typeface="Lato"/>
                <a:sym typeface="Lato"/>
                <a:hlinkClick r:id="rId5"/>
              </a:rPr>
              <a:t>Safer Internet Day in your country</a:t>
            </a:r>
            <a:endParaRPr>
              <a:solidFill>
                <a:schemeClr val="dk1"/>
              </a:solidFill>
            </a:endParaRPr>
          </a:p>
          <a:p>
            <a:pPr indent="-149303" lvl="1" marL="298608" rtl="0" algn="just">
              <a:lnSpc>
                <a:spcPct val="120000"/>
              </a:lnSpc>
              <a:spcBef>
                <a:spcPts val="0"/>
              </a:spcBef>
              <a:spcAft>
                <a:spcPts val="0"/>
              </a:spcAft>
              <a:buClr>
                <a:schemeClr val="dk1"/>
              </a:buClr>
              <a:buFont typeface="Arial"/>
              <a:buNone/>
            </a:pPr>
            <a:r>
              <a:t/>
            </a:r>
            <a:endParaRPr sz="3300" u="sng">
              <a:solidFill>
                <a:schemeClr val="hlink"/>
              </a:solidFill>
              <a:latin typeface="Lato"/>
              <a:ea typeface="Lato"/>
              <a:cs typeface="Lato"/>
              <a:sym typeface="Lato"/>
              <a:hlinkClick r:id="rId6"/>
            </a:endParaRPr>
          </a:p>
          <a:p>
            <a:pPr indent="-209550" lvl="1" marL="298608" rtl="0" algn="just">
              <a:lnSpc>
                <a:spcPct val="120000"/>
              </a:lnSpc>
              <a:spcBef>
                <a:spcPts val="0"/>
              </a:spcBef>
              <a:spcAft>
                <a:spcPts val="0"/>
              </a:spcAft>
              <a:buClr>
                <a:srgbClr val="002060"/>
              </a:buClr>
              <a:buSzPts val="3300"/>
              <a:buChar char="•"/>
            </a:pPr>
            <a:r>
              <a:rPr lang="en-US" sz="3300">
                <a:solidFill>
                  <a:srgbClr val="002060"/>
                </a:solidFill>
                <a:latin typeface="Lato"/>
                <a:ea typeface="Lato"/>
                <a:cs typeface="Lato"/>
                <a:sym typeface="Lato"/>
              </a:rPr>
              <a:t> Connect via </a:t>
            </a:r>
            <a:r>
              <a:rPr lang="en-US" sz="3300" u="sng">
                <a:solidFill>
                  <a:schemeClr val="hlink"/>
                </a:solidFill>
                <a:latin typeface="Lato"/>
                <a:ea typeface="Lato"/>
                <a:cs typeface="Lato"/>
                <a:sym typeface="Lato"/>
                <a:hlinkClick r:id="rId7"/>
              </a:rPr>
              <a:t>Website</a:t>
            </a:r>
            <a:r>
              <a:rPr lang="en-US" sz="3300">
                <a:solidFill>
                  <a:srgbClr val="002060"/>
                </a:solidFill>
                <a:latin typeface="Lato"/>
                <a:ea typeface="Lato"/>
                <a:cs typeface="Lato"/>
                <a:sym typeface="Lato"/>
              </a:rPr>
              <a:t>, </a:t>
            </a:r>
            <a:r>
              <a:rPr lang="en-US" sz="3300" u="sng">
                <a:solidFill>
                  <a:schemeClr val="hlink"/>
                </a:solidFill>
                <a:latin typeface="Lato"/>
                <a:ea typeface="Lato"/>
                <a:cs typeface="Lato"/>
                <a:sym typeface="Lato"/>
                <a:hlinkClick r:id="rId8"/>
              </a:rPr>
              <a:t>Facebook</a:t>
            </a:r>
            <a:endParaRPr b="1" sz="3600">
              <a:solidFill>
                <a:srgbClr val="002060"/>
              </a:solidFill>
              <a:latin typeface="Lato"/>
              <a:ea typeface="Lato"/>
              <a:cs typeface="Lato"/>
              <a:sym typeface="Lato"/>
            </a:endParaRPr>
          </a:p>
        </p:txBody>
      </p:sp>
      <p:sp>
        <p:nvSpPr>
          <p:cNvPr id="238" name="Google Shape;238;g264e3599602_0_479"/>
          <p:cNvSpPr/>
          <p:nvPr/>
        </p:nvSpPr>
        <p:spPr>
          <a:xfrm>
            <a:off x="14596198" y="0"/>
            <a:ext cx="2714765" cy="2654065"/>
          </a:xfrm>
          <a:custGeom>
            <a:rect b="b" l="l" r="r" t="t"/>
            <a:pathLst>
              <a:path extrusionOk="0" h="4083177" w="4007033">
                <a:moveTo>
                  <a:pt x="0" y="0"/>
                </a:moveTo>
                <a:lnTo>
                  <a:pt x="4007033" y="0"/>
                </a:lnTo>
                <a:lnTo>
                  <a:pt x="4007033" y="4083177"/>
                </a:lnTo>
                <a:lnTo>
                  <a:pt x="0" y="4083177"/>
                </a:lnTo>
                <a:lnTo>
                  <a:pt x="0" y="0"/>
                </a:lnTo>
                <a:close/>
              </a:path>
            </a:pathLst>
          </a:custGeom>
          <a:blipFill rotWithShape="1">
            <a:blip r:embed="rId9">
              <a:alphaModFix/>
            </a:blip>
            <a:stretch>
              <a:fillRect b="-29338" l="-145793" r="-14677" t="-14449"/>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