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10287000" cx="18288000"/>
  <p:notesSz cx="6858000" cy="9144000"/>
  <p:embeddedFontLst>
    <p:embeddedFont>
      <p:font typeface="Arimo"/>
      <p:regular r:id="rId30"/>
      <p:bold r:id="rId31"/>
      <p:italic r:id="rId32"/>
      <p:boldItalic r:id="rId33"/>
    </p:embeddedFon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8" roundtripDataSignature="AMtx7mgqV1WvLDsh2S8UsU98096izCIk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5CE6CF-35A4-4F45-BEDD-2862E78D5211}">
  <a:tblStyle styleId="{C05CE6CF-35A4-4F45-BEDD-2862E78D521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Arimo-bold.fntdata"/><Relationship Id="rId30" Type="http://schemas.openxmlformats.org/officeDocument/2006/relationships/font" Target="fonts/Arimo-regular.fntdata"/><Relationship Id="rId11" Type="http://schemas.openxmlformats.org/officeDocument/2006/relationships/slide" Target="slides/slide4.xml"/><Relationship Id="rId33" Type="http://schemas.openxmlformats.org/officeDocument/2006/relationships/font" Target="fonts/Arimo-boldItalic.fntdata"/><Relationship Id="rId10" Type="http://schemas.openxmlformats.org/officeDocument/2006/relationships/slide" Target="slides/slide3.xml"/><Relationship Id="rId32" Type="http://schemas.openxmlformats.org/officeDocument/2006/relationships/font" Target="fonts/Arimo-italic.fntdata"/><Relationship Id="rId13" Type="http://schemas.openxmlformats.org/officeDocument/2006/relationships/slide" Target="slides/slide6.xml"/><Relationship Id="rId35" Type="http://schemas.openxmlformats.org/officeDocument/2006/relationships/font" Target="fonts/Lato-bold.fntdata"/><Relationship Id="rId12" Type="http://schemas.openxmlformats.org/officeDocument/2006/relationships/slide" Target="slides/slide5.xml"/><Relationship Id="rId34" Type="http://schemas.openxmlformats.org/officeDocument/2006/relationships/font" Target="fonts/Lato-regular.fntdata"/><Relationship Id="rId15" Type="http://schemas.openxmlformats.org/officeDocument/2006/relationships/slide" Target="slides/slide8.xml"/><Relationship Id="rId37" Type="http://schemas.openxmlformats.org/officeDocument/2006/relationships/font" Target="fonts/Lato-boldItalic.fntdata"/><Relationship Id="rId14" Type="http://schemas.openxmlformats.org/officeDocument/2006/relationships/slide" Target="slides/slide7.xml"/><Relationship Id="rId36" Type="http://schemas.openxmlformats.org/officeDocument/2006/relationships/font" Target="fonts/Lato-italic.fntdata"/><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b4ddd5df2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ab4ddd5df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ab4ddd5df2_0_2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ab4ddd5df2_0_2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ab4ddd5df2_0_2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2ab4ddd5df2_0_2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ab4ddd5df2_0_22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6" name="Google Shape;266;g2ab4ddd5df2_0_22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7" name="Google Shape;267;g2ab4ddd5df2_0_226: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ab4ddd5df2_0_22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2ab4ddd5df2_0_226: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0" name="Google Shape;270;g2ab4ddd5df2_0_22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ab4ddd5df2_0_2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2ab4ddd5df2_0_2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ab4ddd5df2_0_2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2ab4ddd5df2_0_2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ab4ddd5df2_0_2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2ab4ddd5df2_0_2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ab4ddd5df2_0_2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2ab4ddd5df2_0_2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ab4ddd5df2_0_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2ab4ddd5df2_0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ab4ddd5df2_0_28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dk1"/>
              </a:buClr>
              <a:buFont typeface="Arial"/>
              <a:buNone/>
            </a:pPr>
            <a:r>
              <a:rPr lang="en-US" sz="1350">
                <a:solidFill>
                  <a:srgbClr val="002060"/>
                </a:solidFill>
                <a:latin typeface="Lato"/>
                <a:ea typeface="Lato"/>
                <a:cs typeface="Lato"/>
                <a:sym typeface="Lato"/>
              </a:rPr>
              <a:t>*Note: Before you start using them make sure you have a budget plan in place and you have checked with your local laws and MO guidelines. </a:t>
            </a:r>
            <a:endParaRPr sz="1400">
              <a:latin typeface="Arial"/>
              <a:ea typeface="Arial"/>
              <a:cs typeface="Arial"/>
              <a:sym typeface="Arial"/>
            </a:endParaRPr>
          </a:p>
          <a:p>
            <a:pPr indent="0" lvl="0" marL="0" rtl="0" algn="ctr">
              <a:lnSpc>
                <a:spcPct val="120000"/>
              </a:lnSpc>
              <a:spcBef>
                <a:spcPts val="0"/>
              </a:spcBef>
              <a:spcAft>
                <a:spcPts val="0"/>
              </a:spcAft>
              <a:buClr>
                <a:schemeClr val="dk1"/>
              </a:buClr>
              <a:buFont typeface="Arial"/>
              <a:buNone/>
            </a:pPr>
            <a:r>
              <a:t/>
            </a:r>
            <a:endParaRPr sz="1350">
              <a:solidFill>
                <a:srgbClr val="002060"/>
              </a:solidFill>
              <a:latin typeface="Lato"/>
              <a:ea typeface="Lato"/>
              <a:cs typeface="Lato"/>
              <a:sym typeface="Lato"/>
            </a:endParaRPr>
          </a:p>
          <a:p>
            <a:pPr indent="0" lvl="0" marL="0" rtl="0" algn="l">
              <a:spcBef>
                <a:spcPts val="0"/>
              </a:spcBef>
              <a:spcAft>
                <a:spcPts val="0"/>
              </a:spcAft>
              <a:buNone/>
            </a:pPr>
            <a:r>
              <a:t/>
            </a:r>
            <a:endParaRPr/>
          </a:p>
        </p:txBody>
      </p:sp>
      <p:sp>
        <p:nvSpPr>
          <p:cNvPr id="355" name="Google Shape;355;g2ab4ddd5df2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ab4ddd5df2_0_3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2ab4ddd5df2_0_3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ab4ddd5df2_0_1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2ab4ddd5df2_0_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8" name="Google Shape;188;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9" name="Google Shape;189;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2" name="Google Shape;192;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0" name="Google Shape;200;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1" name="Google Shape;201;p5: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4" name="Google Shape;204;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2" name="Google Shape;212;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3" name="Google Shape;213;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6" name="Google Shape;216;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ab4ddd5df2_0_18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2ab4ddd5df2_0_1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ab4ddd5df2_0_19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2ab4ddd5df2_0_1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ab4ddd5df2_0_2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2ab4ddd5df2_0_2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tx">
  <p:cSld name="TITLE_AND_BODY">
    <p:spTree>
      <p:nvGrpSpPr>
        <p:cNvPr id="84" name="Shape 84"/>
        <p:cNvGrpSpPr/>
        <p:nvPr/>
      </p:nvGrpSpPr>
      <p:grpSpPr>
        <a:xfrm>
          <a:off x="0" y="0"/>
          <a:ext cx="0" cy="0"/>
          <a:chOff x="0" y="0"/>
          <a:chExt cx="0" cy="0"/>
        </a:xfrm>
      </p:grpSpPr>
      <p:sp>
        <p:nvSpPr>
          <p:cNvPr id="85" name="Google Shape;85;g2ab4ddd5df2_0_81"/>
          <p:cNvSpPr txBox="1"/>
          <p:nvPr>
            <p:ph idx="12" type="sldNum"/>
          </p:nvPr>
        </p:nvSpPr>
        <p:spPr>
          <a:xfrm>
            <a:off x="9001125" y="9810749"/>
            <a:ext cx="276300" cy="292500"/>
          </a:xfrm>
          <a:prstGeom prst="rect">
            <a:avLst/>
          </a:prstGeom>
          <a:noFill/>
          <a:ln>
            <a:noFill/>
          </a:ln>
        </p:spPr>
        <p:txBody>
          <a:bodyPr anchorCtr="0" anchor="b" bIns="38100" lIns="38100" spcFirstLastPara="1" rIns="38100" wrap="square" tIns="38100">
            <a:spAutoFit/>
          </a:bodyPr>
          <a:lstStyle>
            <a:lvl1pPr indent="0" lvl="0" marL="0" rtl="0" algn="ctr">
              <a:lnSpc>
                <a:spcPct val="100000"/>
              </a:lnSpc>
              <a:spcBef>
                <a:spcPts val="0"/>
              </a:spcBef>
              <a:spcAft>
                <a:spcPts val="0"/>
              </a:spcAft>
              <a:buClr>
                <a:srgbClr val="000000"/>
              </a:buClr>
              <a:buSzPts val="1400"/>
              <a:buFont typeface="Helvetica Neue"/>
              <a:buNone/>
              <a:defRPr sz="1400">
                <a:solidFill>
                  <a:srgbClr val="000000"/>
                </a:solidFill>
              </a:defRPr>
            </a:lvl1pPr>
            <a:lvl2pPr indent="0" lvl="1" marL="0" rtl="0" algn="ctr">
              <a:lnSpc>
                <a:spcPct val="100000"/>
              </a:lnSpc>
              <a:spcBef>
                <a:spcPts val="0"/>
              </a:spcBef>
              <a:spcAft>
                <a:spcPts val="0"/>
              </a:spcAft>
              <a:buClr>
                <a:srgbClr val="000000"/>
              </a:buClr>
              <a:buSzPts val="1400"/>
              <a:buFont typeface="Helvetica Neue"/>
              <a:buNone/>
              <a:defRPr sz="1400">
                <a:solidFill>
                  <a:srgbClr val="000000"/>
                </a:solidFill>
              </a:defRPr>
            </a:lvl2pPr>
            <a:lvl3pPr indent="0" lvl="2" marL="0" rtl="0" algn="ctr">
              <a:lnSpc>
                <a:spcPct val="100000"/>
              </a:lnSpc>
              <a:spcBef>
                <a:spcPts val="0"/>
              </a:spcBef>
              <a:spcAft>
                <a:spcPts val="0"/>
              </a:spcAft>
              <a:buClr>
                <a:srgbClr val="000000"/>
              </a:buClr>
              <a:buSzPts val="1400"/>
              <a:buFont typeface="Helvetica Neue"/>
              <a:buNone/>
              <a:defRPr sz="1400">
                <a:solidFill>
                  <a:srgbClr val="000000"/>
                </a:solidFill>
              </a:defRPr>
            </a:lvl3pPr>
            <a:lvl4pPr indent="0" lvl="3" marL="0" rtl="0" algn="ctr">
              <a:lnSpc>
                <a:spcPct val="100000"/>
              </a:lnSpc>
              <a:spcBef>
                <a:spcPts val="0"/>
              </a:spcBef>
              <a:spcAft>
                <a:spcPts val="0"/>
              </a:spcAft>
              <a:buClr>
                <a:srgbClr val="000000"/>
              </a:buClr>
              <a:buSzPts val="1400"/>
              <a:buFont typeface="Helvetica Neue"/>
              <a:buNone/>
              <a:defRPr sz="1400">
                <a:solidFill>
                  <a:srgbClr val="000000"/>
                </a:solidFill>
              </a:defRPr>
            </a:lvl4pPr>
            <a:lvl5pPr indent="0" lvl="4" marL="0" rtl="0" algn="ctr">
              <a:lnSpc>
                <a:spcPct val="100000"/>
              </a:lnSpc>
              <a:spcBef>
                <a:spcPts val="0"/>
              </a:spcBef>
              <a:spcAft>
                <a:spcPts val="0"/>
              </a:spcAft>
              <a:buClr>
                <a:srgbClr val="000000"/>
              </a:buClr>
              <a:buSzPts val="1400"/>
              <a:buFont typeface="Helvetica Neue"/>
              <a:buNone/>
              <a:defRPr sz="1400">
                <a:solidFill>
                  <a:srgbClr val="000000"/>
                </a:solidFill>
              </a:defRPr>
            </a:lvl5pPr>
            <a:lvl6pPr indent="0" lvl="5" marL="0" rtl="0" algn="ctr">
              <a:lnSpc>
                <a:spcPct val="100000"/>
              </a:lnSpc>
              <a:spcBef>
                <a:spcPts val="0"/>
              </a:spcBef>
              <a:spcAft>
                <a:spcPts val="0"/>
              </a:spcAft>
              <a:buClr>
                <a:srgbClr val="000000"/>
              </a:buClr>
              <a:buSzPts val="1400"/>
              <a:buFont typeface="Helvetica Neue"/>
              <a:buNone/>
              <a:defRPr sz="1400">
                <a:solidFill>
                  <a:srgbClr val="000000"/>
                </a:solidFill>
              </a:defRPr>
            </a:lvl6pPr>
            <a:lvl7pPr indent="0" lvl="6" marL="0" rtl="0" algn="ctr">
              <a:lnSpc>
                <a:spcPct val="100000"/>
              </a:lnSpc>
              <a:spcBef>
                <a:spcPts val="0"/>
              </a:spcBef>
              <a:spcAft>
                <a:spcPts val="0"/>
              </a:spcAft>
              <a:buClr>
                <a:srgbClr val="000000"/>
              </a:buClr>
              <a:buSzPts val="1400"/>
              <a:buFont typeface="Helvetica Neue"/>
              <a:buNone/>
              <a:defRPr sz="1400">
                <a:solidFill>
                  <a:srgbClr val="000000"/>
                </a:solidFill>
              </a:defRPr>
            </a:lvl7pPr>
            <a:lvl8pPr indent="0" lvl="7" marL="0" rtl="0" algn="ctr">
              <a:lnSpc>
                <a:spcPct val="100000"/>
              </a:lnSpc>
              <a:spcBef>
                <a:spcPts val="0"/>
              </a:spcBef>
              <a:spcAft>
                <a:spcPts val="0"/>
              </a:spcAft>
              <a:buClr>
                <a:srgbClr val="000000"/>
              </a:buClr>
              <a:buSzPts val="1400"/>
              <a:buFont typeface="Helvetica Neue"/>
              <a:buNone/>
              <a:defRPr sz="1400">
                <a:solidFill>
                  <a:srgbClr val="000000"/>
                </a:solidFill>
              </a:defRPr>
            </a:lvl8pPr>
            <a:lvl9pPr indent="0" lvl="8" marL="0" rtl="0" algn="ctr">
              <a:lnSpc>
                <a:spcPct val="100000"/>
              </a:lnSpc>
              <a:spcBef>
                <a:spcPts val="0"/>
              </a:spcBef>
              <a:spcAft>
                <a:spcPts val="0"/>
              </a:spcAft>
              <a:buClr>
                <a:srgbClr val="000000"/>
              </a:buClr>
              <a:buSzPts val="1400"/>
              <a:buFont typeface="Helvetica Neue"/>
              <a:buNone/>
              <a:defRPr sz="1400">
                <a:solidFill>
                  <a:srgbClr val="000000"/>
                </a:solidFill>
              </a:defRPr>
            </a:lvl9pPr>
          </a:lstStyle>
          <a:p>
            <a:pPr indent="0" lvl="0" marL="0" rtl="0" algn="ctr">
              <a:spcBef>
                <a:spcPts val="0"/>
              </a:spcBef>
              <a:spcAft>
                <a:spcPts val="0"/>
              </a:spcAft>
              <a:buNone/>
            </a:pPr>
            <a:fld id="{00000000-1234-1234-1234-123412341234}" type="slidenum">
              <a:rPr lang="en-US"/>
              <a:t>‹#›</a:t>
            </a:fld>
            <a:endParaRPr sz="1200">
              <a:solidFill>
                <a:srgbClr val="888888"/>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g2ab4ddd5df2_0_38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ab4ddd5df2_0_38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ab4ddd5df2_0_38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g2ab4ddd5df2_0_389"/>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ab4ddd5df2_0_38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99" name="Google Shape;99;g2ab4ddd5df2_0_38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ab4ddd5df2_0_38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ab4ddd5df2_0_38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g2ab4ddd5df2_0_3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ab4ddd5df2_0_39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5" name="Google Shape;105;g2ab4ddd5df2_0_39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ab4ddd5df2_0_39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ab4ddd5df2_0_39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g2ab4ddd5df2_0_401"/>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ab4ddd5df2_0_401"/>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11" name="Google Shape;111;g2ab4ddd5df2_0_40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g2ab4ddd5df2_0_40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ab4ddd5df2_0_40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g2ab4ddd5df2_0_4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g2ab4ddd5df2_0_407"/>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7" name="Google Shape;117;g2ab4ddd5df2_0_407"/>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8" name="Google Shape;118;g2ab4ddd5df2_0_40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g2ab4ddd5df2_0_40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g2ab4ddd5df2_0_40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g2ab4ddd5df2_0_4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 name="Google Shape;123;g2ab4ddd5df2_0_414"/>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4" name="Google Shape;124;g2ab4ddd5df2_0_414"/>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5" name="Google Shape;125;g2ab4ddd5df2_0_414"/>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6" name="Google Shape;126;g2ab4ddd5df2_0_414"/>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7" name="Google Shape;127;g2ab4ddd5df2_0_4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ab4ddd5df2_0_4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g2ab4ddd5df2_0_4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g2ab4ddd5df2_0_4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g2ab4ddd5df2_0_4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g2ab4ddd5df2_0_4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2ab4ddd5df2_0_4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g2ab4ddd5df2_0_428"/>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7" name="Google Shape;137;g2ab4ddd5df2_0_428"/>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38" name="Google Shape;138;g2ab4ddd5df2_0_428"/>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9" name="Google Shape;139;g2ab4ddd5df2_0_42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g2ab4ddd5df2_0_42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ab4ddd5df2_0_4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g2ab4ddd5df2_0_435"/>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g2ab4ddd5df2_0_435"/>
          <p:cNvSpPr/>
          <p:nvPr>
            <p:ph idx="2" type="pic"/>
          </p:nvPr>
        </p:nvSpPr>
        <p:spPr>
          <a:xfrm>
            <a:off x="1792288" y="612775"/>
            <a:ext cx="5486400" cy="4114800"/>
          </a:xfrm>
          <a:prstGeom prst="rect">
            <a:avLst/>
          </a:prstGeom>
          <a:noFill/>
          <a:ln>
            <a:noFill/>
          </a:ln>
        </p:spPr>
      </p:sp>
      <p:sp>
        <p:nvSpPr>
          <p:cNvPr id="145" name="Google Shape;145;g2ab4ddd5df2_0_435"/>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46" name="Google Shape;146;g2ab4ddd5df2_0_43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ab4ddd5df2_0_43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ab4ddd5df2_0_4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g2ab4ddd5df2_0_4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ab4ddd5df2_0_442"/>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2" name="Google Shape;152;g2ab4ddd5df2_0_44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2ab4ddd5df2_0_44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2ab4ddd5df2_0_44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g2ab4ddd5df2_0_448"/>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g2ab4ddd5df2_0_448"/>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8" name="Google Shape;158;g2ab4ddd5df2_0_44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g2ab4ddd5df2_0_44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g2ab4ddd5df2_0_44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tx">
  <p:cSld name="TITLE_AND_BODY">
    <p:spTree>
      <p:nvGrpSpPr>
        <p:cNvPr id="161" name="Shape 161"/>
        <p:cNvGrpSpPr/>
        <p:nvPr/>
      </p:nvGrpSpPr>
      <p:grpSpPr>
        <a:xfrm>
          <a:off x="0" y="0"/>
          <a:ext cx="0" cy="0"/>
          <a:chOff x="0" y="0"/>
          <a:chExt cx="0" cy="0"/>
        </a:xfrm>
      </p:grpSpPr>
      <p:sp>
        <p:nvSpPr>
          <p:cNvPr id="162" name="Google Shape;162;g2ab4ddd5df2_0_454"/>
          <p:cNvSpPr txBox="1"/>
          <p:nvPr>
            <p:ph idx="12" type="sldNum"/>
          </p:nvPr>
        </p:nvSpPr>
        <p:spPr>
          <a:xfrm>
            <a:off x="9001125" y="9810749"/>
            <a:ext cx="276300" cy="292500"/>
          </a:xfrm>
          <a:prstGeom prst="rect">
            <a:avLst/>
          </a:prstGeom>
          <a:noFill/>
          <a:ln>
            <a:noFill/>
          </a:ln>
        </p:spPr>
        <p:txBody>
          <a:bodyPr anchorCtr="0" anchor="b" bIns="38100" lIns="38100" spcFirstLastPara="1" rIns="38100" wrap="square" tIns="38100">
            <a:spAutoFit/>
          </a:bodyPr>
          <a:lstStyle>
            <a:lvl1pPr indent="0" lvl="0" marL="0" rtl="0" algn="ctr">
              <a:lnSpc>
                <a:spcPct val="100000"/>
              </a:lnSpc>
              <a:spcBef>
                <a:spcPts val="0"/>
              </a:spcBef>
              <a:spcAft>
                <a:spcPts val="0"/>
              </a:spcAft>
              <a:buClr>
                <a:srgbClr val="000000"/>
              </a:buClr>
              <a:buSzPts val="1400"/>
              <a:buFont typeface="Helvetica Neue"/>
              <a:buNone/>
              <a:defRPr sz="1400">
                <a:solidFill>
                  <a:srgbClr val="000000"/>
                </a:solidFill>
              </a:defRPr>
            </a:lvl1pPr>
            <a:lvl2pPr indent="0" lvl="1" marL="0" rtl="0" algn="ctr">
              <a:lnSpc>
                <a:spcPct val="100000"/>
              </a:lnSpc>
              <a:spcBef>
                <a:spcPts val="0"/>
              </a:spcBef>
              <a:spcAft>
                <a:spcPts val="0"/>
              </a:spcAft>
              <a:buClr>
                <a:srgbClr val="000000"/>
              </a:buClr>
              <a:buSzPts val="1400"/>
              <a:buFont typeface="Helvetica Neue"/>
              <a:buNone/>
              <a:defRPr sz="1400">
                <a:solidFill>
                  <a:srgbClr val="000000"/>
                </a:solidFill>
              </a:defRPr>
            </a:lvl2pPr>
            <a:lvl3pPr indent="0" lvl="2" marL="0" rtl="0" algn="ctr">
              <a:lnSpc>
                <a:spcPct val="100000"/>
              </a:lnSpc>
              <a:spcBef>
                <a:spcPts val="0"/>
              </a:spcBef>
              <a:spcAft>
                <a:spcPts val="0"/>
              </a:spcAft>
              <a:buClr>
                <a:srgbClr val="000000"/>
              </a:buClr>
              <a:buSzPts val="1400"/>
              <a:buFont typeface="Helvetica Neue"/>
              <a:buNone/>
              <a:defRPr sz="1400">
                <a:solidFill>
                  <a:srgbClr val="000000"/>
                </a:solidFill>
              </a:defRPr>
            </a:lvl3pPr>
            <a:lvl4pPr indent="0" lvl="3" marL="0" rtl="0" algn="ctr">
              <a:lnSpc>
                <a:spcPct val="100000"/>
              </a:lnSpc>
              <a:spcBef>
                <a:spcPts val="0"/>
              </a:spcBef>
              <a:spcAft>
                <a:spcPts val="0"/>
              </a:spcAft>
              <a:buClr>
                <a:srgbClr val="000000"/>
              </a:buClr>
              <a:buSzPts val="1400"/>
              <a:buFont typeface="Helvetica Neue"/>
              <a:buNone/>
              <a:defRPr sz="1400">
                <a:solidFill>
                  <a:srgbClr val="000000"/>
                </a:solidFill>
              </a:defRPr>
            </a:lvl4pPr>
            <a:lvl5pPr indent="0" lvl="4" marL="0" rtl="0" algn="ctr">
              <a:lnSpc>
                <a:spcPct val="100000"/>
              </a:lnSpc>
              <a:spcBef>
                <a:spcPts val="0"/>
              </a:spcBef>
              <a:spcAft>
                <a:spcPts val="0"/>
              </a:spcAft>
              <a:buClr>
                <a:srgbClr val="000000"/>
              </a:buClr>
              <a:buSzPts val="1400"/>
              <a:buFont typeface="Helvetica Neue"/>
              <a:buNone/>
              <a:defRPr sz="1400">
                <a:solidFill>
                  <a:srgbClr val="000000"/>
                </a:solidFill>
              </a:defRPr>
            </a:lvl5pPr>
            <a:lvl6pPr indent="0" lvl="5" marL="0" rtl="0" algn="ctr">
              <a:lnSpc>
                <a:spcPct val="100000"/>
              </a:lnSpc>
              <a:spcBef>
                <a:spcPts val="0"/>
              </a:spcBef>
              <a:spcAft>
                <a:spcPts val="0"/>
              </a:spcAft>
              <a:buClr>
                <a:srgbClr val="000000"/>
              </a:buClr>
              <a:buSzPts val="1400"/>
              <a:buFont typeface="Helvetica Neue"/>
              <a:buNone/>
              <a:defRPr sz="1400">
                <a:solidFill>
                  <a:srgbClr val="000000"/>
                </a:solidFill>
              </a:defRPr>
            </a:lvl6pPr>
            <a:lvl7pPr indent="0" lvl="6" marL="0" rtl="0" algn="ctr">
              <a:lnSpc>
                <a:spcPct val="100000"/>
              </a:lnSpc>
              <a:spcBef>
                <a:spcPts val="0"/>
              </a:spcBef>
              <a:spcAft>
                <a:spcPts val="0"/>
              </a:spcAft>
              <a:buClr>
                <a:srgbClr val="000000"/>
              </a:buClr>
              <a:buSzPts val="1400"/>
              <a:buFont typeface="Helvetica Neue"/>
              <a:buNone/>
              <a:defRPr sz="1400">
                <a:solidFill>
                  <a:srgbClr val="000000"/>
                </a:solidFill>
              </a:defRPr>
            </a:lvl7pPr>
            <a:lvl8pPr indent="0" lvl="7" marL="0" rtl="0" algn="ctr">
              <a:lnSpc>
                <a:spcPct val="100000"/>
              </a:lnSpc>
              <a:spcBef>
                <a:spcPts val="0"/>
              </a:spcBef>
              <a:spcAft>
                <a:spcPts val="0"/>
              </a:spcAft>
              <a:buClr>
                <a:srgbClr val="000000"/>
              </a:buClr>
              <a:buSzPts val="1400"/>
              <a:buFont typeface="Helvetica Neue"/>
              <a:buNone/>
              <a:defRPr sz="1400">
                <a:solidFill>
                  <a:srgbClr val="000000"/>
                </a:solidFill>
              </a:defRPr>
            </a:lvl8pPr>
            <a:lvl9pPr indent="0" lvl="8" marL="0" rtl="0" algn="ctr">
              <a:lnSpc>
                <a:spcPct val="100000"/>
              </a:lnSpc>
              <a:spcBef>
                <a:spcPts val="0"/>
              </a:spcBef>
              <a:spcAft>
                <a:spcPts val="0"/>
              </a:spcAft>
              <a:buClr>
                <a:srgbClr val="000000"/>
              </a:buClr>
              <a:buSzPts val="1400"/>
              <a:buFont typeface="Helvetica Neue"/>
              <a:buNone/>
              <a:defRPr sz="1400">
                <a:solidFill>
                  <a:srgbClr val="000000"/>
                </a:solidFill>
              </a:defRPr>
            </a:lvl9pPr>
          </a:lstStyle>
          <a:p>
            <a:pPr indent="0" lvl="0" marL="0" rtl="0" algn="ctr">
              <a:spcBef>
                <a:spcPts val="0"/>
              </a:spcBef>
              <a:spcAft>
                <a:spcPts val="0"/>
              </a:spcAft>
              <a:buNone/>
            </a:pPr>
            <a:fld id="{00000000-1234-1234-1234-123412341234}" type="slidenum">
              <a:rPr lang="en-US"/>
              <a:t>‹#›</a:t>
            </a:fld>
            <a:endParaRPr sz="1200">
              <a:solidFill>
                <a:srgbClr val="88888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p:nvPr>
            <p:ph idx="2" type="pic"/>
          </p:nvPr>
        </p:nvSpPr>
        <p:spPr>
          <a:xfrm>
            <a:off x="1792288" y="612775"/>
            <a:ext cx="5486400" cy="4114800"/>
          </a:xfrm>
          <a:prstGeom prst="rect">
            <a:avLst/>
          </a:prstGeom>
          <a:noFill/>
          <a:ln>
            <a:noFill/>
          </a:ln>
        </p:spPr>
      </p:sp>
      <p:sp>
        <p:nvSpPr>
          <p:cNvPr id="68" name="Google Shape;68;p3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g2ab4ddd5df2_0_3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8" name="Google Shape;88;g2ab4ddd5df2_0_37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g2ab4ddd5df2_0_37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g2ab4ddd5df2_0_37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g2ab4ddd5df2_0_37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20.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26.png"/><Relationship Id="rId7"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hyperlink" Target="http://www.wagggs.org" TargetMode="External"/><Relationship Id="rId5"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g2ab4ddd5df2_0_0"/>
          <p:cNvSpPr txBox="1"/>
          <p:nvPr/>
        </p:nvSpPr>
        <p:spPr>
          <a:xfrm>
            <a:off x="8397201" y="3622280"/>
            <a:ext cx="9798300" cy="2515200"/>
          </a:xfrm>
          <a:prstGeom prst="rect">
            <a:avLst/>
          </a:prstGeom>
          <a:noFill/>
          <a:ln cap="flat" cmpd="sng" w="9525">
            <a:solidFill>
              <a:srgbClr val="FF9900"/>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7200">
                <a:solidFill>
                  <a:srgbClr val="FFF7D6"/>
                </a:solidFill>
              </a:rPr>
              <a:t>Communication Strategies</a:t>
            </a:r>
            <a:endParaRPr b="1" sz="7200">
              <a:solidFill>
                <a:srgbClr val="FFF7D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g2ab4ddd5df2_0_210"/>
          <p:cNvSpPr txBox="1"/>
          <p:nvPr/>
        </p:nvSpPr>
        <p:spPr>
          <a:xfrm>
            <a:off x="3997600" y="1044600"/>
            <a:ext cx="10618800" cy="29583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lang="en-US" sz="9600">
                <a:solidFill>
                  <a:srgbClr val="313C7F"/>
                </a:solidFill>
              </a:rPr>
              <a:t>Traditional Media</a:t>
            </a:r>
            <a:endParaRPr>
              <a:solidFill>
                <a:schemeClr val="dk1"/>
              </a:solidFill>
            </a:endParaRPr>
          </a:p>
          <a:p>
            <a:pPr indent="0" lvl="0" marL="0" rtl="0" algn="ctr">
              <a:lnSpc>
                <a:spcPct val="120000"/>
              </a:lnSpc>
              <a:spcBef>
                <a:spcPts val="0"/>
              </a:spcBef>
              <a:spcAft>
                <a:spcPts val="0"/>
              </a:spcAft>
              <a:buClr>
                <a:schemeClr val="dk1"/>
              </a:buClr>
              <a:buFont typeface="Arial"/>
              <a:buNone/>
            </a:pPr>
            <a:r>
              <a:t/>
            </a:r>
            <a:endParaRPr b="1" sz="7200">
              <a:solidFill>
                <a:srgbClr val="313C7F"/>
              </a:solidFill>
            </a:endParaRPr>
          </a:p>
        </p:txBody>
      </p:sp>
      <p:sp>
        <p:nvSpPr>
          <p:cNvPr id="251" name="Google Shape;251;g2ab4ddd5df2_0_210"/>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52" name="Google Shape;252;g2ab4ddd5df2_0_210"/>
          <p:cNvSpPr txBox="1"/>
          <p:nvPr/>
        </p:nvSpPr>
        <p:spPr>
          <a:xfrm>
            <a:off x="2761875" y="4431475"/>
            <a:ext cx="12890700" cy="2954700"/>
          </a:xfrm>
          <a:prstGeom prst="rect">
            <a:avLst/>
          </a:prstGeom>
          <a:noFill/>
          <a:ln>
            <a:noFill/>
          </a:ln>
        </p:spPr>
        <p:txBody>
          <a:bodyPr anchorCtr="0" anchor="t" bIns="91425" lIns="91425" spcFirstLastPara="1" rIns="91425" wrap="square" tIns="91425">
            <a:spAutoFit/>
          </a:bodyPr>
          <a:lstStyle/>
          <a:p>
            <a:pPr indent="-253936" lvl="1" marL="361950" rtl="0" algn="l">
              <a:lnSpc>
                <a:spcPct val="120005"/>
              </a:lnSpc>
              <a:spcBef>
                <a:spcPts val="0"/>
              </a:spcBef>
              <a:spcAft>
                <a:spcPts val="0"/>
              </a:spcAft>
              <a:buClr>
                <a:srgbClr val="002060"/>
              </a:buClr>
              <a:buSzPts val="3999"/>
              <a:buChar char="•"/>
            </a:pPr>
            <a:r>
              <a:rPr lang="en-US" sz="3999">
                <a:solidFill>
                  <a:srgbClr val="002060"/>
                </a:solidFill>
                <a:latin typeface="Lato"/>
                <a:ea typeface="Lato"/>
                <a:cs typeface="Lato"/>
                <a:sym typeface="Lato"/>
              </a:rPr>
              <a:t> Press Release</a:t>
            </a:r>
            <a:endParaRPr>
              <a:solidFill>
                <a:srgbClr val="002060"/>
              </a:solidFill>
            </a:endParaRPr>
          </a:p>
          <a:p>
            <a:pPr indent="-253936" lvl="1" marL="361950" rtl="0" algn="l">
              <a:lnSpc>
                <a:spcPct val="120005"/>
              </a:lnSpc>
              <a:spcBef>
                <a:spcPts val="0"/>
              </a:spcBef>
              <a:spcAft>
                <a:spcPts val="0"/>
              </a:spcAft>
              <a:buClr>
                <a:srgbClr val="002060"/>
              </a:buClr>
              <a:buSzPts val="3999"/>
              <a:buChar char="•"/>
            </a:pPr>
            <a:r>
              <a:rPr lang="en-US" sz="3999">
                <a:solidFill>
                  <a:srgbClr val="002060"/>
                </a:solidFill>
                <a:latin typeface="Lato"/>
                <a:ea typeface="Lato"/>
                <a:cs typeface="Lato"/>
                <a:sym typeface="Lato"/>
              </a:rPr>
              <a:t> Radio Broadcast</a:t>
            </a:r>
            <a:endParaRPr>
              <a:solidFill>
                <a:srgbClr val="002060"/>
              </a:solidFill>
            </a:endParaRPr>
          </a:p>
          <a:p>
            <a:pPr indent="-253936" lvl="1" marL="361950" rtl="0" algn="l">
              <a:lnSpc>
                <a:spcPct val="120005"/>
              </a:lnSpc>
              <a:spcBef>
                <a:spcPts val="0"/>
              </a:spcBef>
              <a:spcAft>
                <a:spcPts val="0"/>
              </a:spcAft>
              <a:buClr>
                <a:srgbClr val="002060"/>
              </a:buClr>
              <a:buSzPts val="3999"/>
              <a:buChar char="•"/>
            </a:pPr>
            <a:r>
              <a:rPr lang="en-US" sz="3999">
                <a:solidFill>
                  <a:srgbClr val="002060"/>
                </a:solidFill>
                <a:latin typeface="Lato"/>
                <a:ea typeface="Lato"/>
                <a:cs typeface="Lato"/>
                <a:sym typeface="Lato"/>
              </a:rPr>
              <a:t> Newsletters</a:t>
            </a:r>
            <a:endParaRPr>
              <a:solidFill>
                <a:srgbClr val="002060"/>
              </a:solidFill>
            </a:endParaRPr>
          </a:p>
          <a:p>
            <a:pPr indent="0" lvl="0" marL="0" rtl="0" algn="ctr">
              <a:lnSpc>
                <a:spcPct val="120000"/>
              </a:lnSpc>
              <a:spcBef>
                <a:spcPts val="0"/>
              </a:spcBef>
              <a:spcAft>
                <a:spcPts val="0"/>
              </a:spcAft>
              <a:buNone/>
            </a:pPr>
            <a:r>
              <a:t/>
            </a:r>
            <a:endParaRPr sz="3600">
              <a:solidFill>
                <a:srgbClr val="002060"/>
              </a:solidFill>
              <a:latin typeface="Lato"/>
              <a:ea typeface="Lato"/>
              <a:cs typeface="Lato"/>
              <a:sym typeface="Lato"/>
            </a:endParaRPr>
          </a:p>
        </p:txBody>
      </p:sp>
      <p:sp>
        <p:nvSpPr>
          <p:cNvPr id="253" name="Google Shape;253;g2ab4ddd5df2_0_210"/>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sp>
        <p:nvSpPr>
          <p:cNvPr id="254" name="Google Shape;254;g2ab4ddd5df2_0_210"/>
          <p:cNvSpPr/>
          <p:nvPr/>
        </p:nvSpPr>
        <p:spPr>
          <a:xfrm rot="3065634">
            <a:off x="12964144" y="3384469"/>
            <a:ext cx="4646152" cy="4269792"/>
          </a:xfrm>
          <a:custGeom>
            <a:rect b="b" l="l" r="r" t="t"/>
            <a:pathLst>
              <a:path extrusionOk="0" h="4273506" w="4650194">
                <a:moveTo>
                  <a:pt x="0" y="0"/>
                </a:moveTo>
                <a:lnTo>
                  <a:pt x="4650193" y="0"/>
                </a:lnTo>
                <a:lnTo>
                  <a:pt x="4650193" y="4273506"/>
                </a:lnTo>
                <a:lnTo>
                  <a:pt x="0" y="4273506"/>
                </a:lnTo>
                <a:lnTo>
                  <a:pt x="0" y="0"/>
                </a:lnTo>
                <a:close/>
              </a:path>
            </a:pathLst>
          </a:custGeom>
          <a:blipFill rotWithShape="1">
            <a:blip r:embed="rId5">
              <a:alphaModFix/>
            </a:blip>
            <a:stretch>
              <a:fillRect b="-14359" l="-131896" r="-9" t="-27589"/>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sp>
        <p:nvSpPr>
          <p:cNvPr id="259" name="Google Shape;259;g2ab4ddd5df2_0_218"/>
          <p:cNvSpPr txBox="1"/>
          <p:nvPr/>
        </p:nvSpPr>
        <p:spPr>
          <a:xfrm>
            <a:off x="3997600" y="1044600"/>
            <a:ext cx="10618800" cy="33276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lang="en-US" sz="9600">
                <a:solidFill>
                  <a:srgbClr val="313C7F"/>
                </a:solidFill>
              </a:rPr>
              <a:t>Press Release</a:t>
            </a:r>
            <a:endParaRPr>
              <a:solidFill>
                <a:schemeClr val="dk1"/>
              </a:solidFill>
            </a:endParaRPr>
          </a:p>
          <a:p>
            <a:pPr indent="0" lvl="0" marL="0" rtl="0" algn="ctr">
              <a:lnSpc>
                <a:spcPct val="120000"/>
              </a:lnSpc>
              <a:spcBef>
                <a:spcPts val="0"/>
              </a:spcBef>
              <a:spcAft>
                <a:spcPts val="0"/>
              </a:spcAft>
              <a:buClr>
                <a:schemeClr val="dk1"/>
              </a:buClr>
              <a:buFont typeface="Arial"/>
              <a:buNone/>
            </a:pPr>
            <a:r>
              <a:t/>
            </a:r>
            <a:endParaRPr sz="9600">
              <a:solidFill>
                <a:srgbClr val="313C7F"/>
              </a:solidFill>
            </a:endParaRPr>
          </a:p>
        </p:txBody>
      </p:sp>
      <p:sp>
        <p:nvSpPr>
          <p:cNvPr id="260" name="Google Shape;260;g2ab4ddd5df2_0_218"/>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61" name="Google Shape;261;g2ab4ddd5df2_0_218"/>
          <p:cNvSpPr txBox="1"/>
          <p:nvPr/>
        </p:nvSpPr>
        <p:spPr>
          <a:xfrm>
            <a:off x="2761875" y="4431475"/>
            <a:ext cx="12021000" cy="37926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Clr>
                <a:schemeClr val="dk1"/>
              </a:buClr>
              <a:buFont typeface="Arial"/>
              <a:buNone/>
            </a:pPr>
            <a:r>
              <a:rPr lang="en-US" sz="4050">
                <a:solidFill>
                  <a:srgbClr val="002060"/>
                </a:solidFill>
                <a:latin typeface="Lato"/>
                <a:ea typeface="Lato"/>
                <a:cs typeface="Lato"/>
                <a:sym typeface="Lato"/>
              </a:rPr>
              <a:t>“A press release is a written communication directed at members of the media announcing something of public interest.“</a:t>
            </a:r>
            <a:endParaRPr>
              <a:solidFill>
                <a:schemeClr val="dk1"/>
              </a:solidFill>
            </a:endParaRPr>
          </a:p>
          <a:p>
            <a:pPr indent="0" lvl="0" marL="0" rtl="0" algn="ctr">
              <a:lnSpc>
                <a:spcPct val="120000"/>
              </a:lnSpc>
              <a:spcBef>
                <a:spcPts val="0"/>
              </a:spcBef>
              <a:spcAft>
                <a:spcPts val="0"/>
              </a:spcAft>
              <a:buClr>
                <a:schemeClr val="dk1"/>
              </a:buClr>
              <a:buFont typeface="Arial"/>
              <a:buNone/>
            </a:pPr>
            <a:r>
              <a:t/>
            </a:r>
            <a:endParaRPr sz="4050">
              <a:solidFill>
                <a:srgbClr val="002060"/>
              </a:solidFill>
              <a:latin typeface="Lato"/>
              <a:ea typeface="Lato"/>
              <a:cs typeface="Lato"/>
              <a:sym typeface="Lato"/>
            </a:endParaRPr>
          </a:p>
          <a:p>
            <a:pPr indent="0" lvl="0" marL="0" rtl="0" algn="ctr">
              <a:lnSpc>
                <a:spcPct val="120000"/>
              </a:lnSpc>
              <a:spcBef>
                <a:spcPts val="0"/>
              </a:spcBef>
              <a:spcAft>
                <a:spcPts val="0"/>
              </a:spcAft>
              <a:buNone/>
            </a:pPr>
            <a:r>
              <a:t/>
            </a:r>
            <a:endParaRPr sz="3999">
              <a:solidFill>
                <a:srgbClr val="002060"/>
              </a:solidFill>
              <a:latin typeface="Lato"/>
              <a:ea typeface="Lato"/>
              <a:cs typeface="Lato"/>
              <a:sym typeface="Lato"/>
            </a:endParaRPr>
          </a:p>
        </p:txBody>
      </p:sp>
      <p:sp>
        <p:nvSpPr>
          <p:cNvPr id="262" name="Google Shape;262;g2ab4ddd5df2_0_218"/>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sp>
        <p:nvSpPr>
          <p:cNvPr id="263" name="Google Shape;263;g2ab4ddd5df2_0_218"/>
          <p:cNvSpPr/>
          <p:nvPr/>
        </p:nvSpPr>
        <p:spPr>
          <a:xfrm rot="3065634">
            <a:off x="13815219" y="2601894"/>
            <a:ext cx="4646152" cy="4269792"/>
          </a:xfrm>
          <a:custGeom>
            <a:rect b="b" l="l" r="r" t="t"/>
            <a:pathLst>
              <a:path extrusionOk="0" h="4273506" w="4650194">
                <a:moveTo>
                  <a:pt x="0" y="0"/>
                </a:moveTo>
                <a:lnTo>
                  <a:pt x="4650193" y="0"/>
                </a:lnTo>
                <a:lnTo>
                  <a:pt x="4650193" y="4273506"/>
                </a:lnTo>
                <a:lnTo>
                  <a:pt x="0" y="4273506"/>
                </a:lnTo>
                <a:lnTo>
                  <a:pt x="0" y="0"/>
                </a:lnTo>
                <a:close/>
              </a:path>
            </a:pathLst>
          </a:custGeom>
          <a:blipFill rotWithShape="1">
            <a:blip r:embed="rId5">
              <a:alphaModFix/>
            </a:blip>
            <a:stretch>
              <a:fillRect b="-14359" l="-131896" r="-9" t="-27589"/>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ab4ddd5df2_0_226"/>
          <p:cNvSpPr txBox="1"/>
          <p:nvPr/>
        </p:nvSpPr>
        <p:spPr>
          <a:xfrm>
            <a:off x="4231176" y="1415705"/>
            <a:ext cx="10476300" cy="10158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en-US" sz="6600">
                <a:solidFill>
                  <a:srgbClr val="0B5394"/>
                </a:solidFill>
              </a:rPr>
              <a:t>LEBANON </a:t>
            </a:r>
            <a:endParaRPr sz="6000">
              <a:solidFill>
                <a:srgbClr val="0B5394"/>
              </a:solidFill>
            </a:endParaRPr>
          </a:p>
        </p:txBody>
      </p:sp>
      <p:sp>
        <p:nvSpPr>
          <p:cNvPr id="273" name="Google Shape;273;g2ab4ddd5df2_0_226"/>
          <p:cNvSpPr txBox="1"/>
          <p:nvPr/>
        </p:nvSpPr>
        <p:spPr>
          <a:xfrm>
            <a:off x="3156091" y="3318853"/>
            <a:ext cx="13267500" cy="6370800"/>
          </a:xfrm>
          <a:prstGeom prst="rect">
            <a:avLst/>
          </a:prstGeom>
          <a:solidFill>
            <a:srgbClr val="F9CB9C"/>
          </a:solidFill>
          <a:ln>
            <a:noFill/>
          </a:ln>
        </p:spPr>
        <p:txBody>
          <a:bodyPr anchorCtr="0" anchor="t" bIns="50800" lIns="50800" spcFirstLastPara="1" rIns="50800" wrap="square" tIns="50800">
            <a:noAutofit/>
          </a:bodyPr>
          <a:lstStyle/>
          <a:p>
            <a:pPr indent="0" lvl="0" marL="0" marR="0" rtl="0" algn="l">
              <a:lnSpc>
                <a:spcPct val="119968"/>
              </a:lnSpc>
              <a:spcBef>
                <a:spcPts val="0"/>
              </a:spcBef>
              <a:spcAft>
                <a:spcPts val="0"/>
              </a:spcAft>
              <a:buNone/>
            </a:pPr>
            <a:r>
              <a:rPr b="0" i="0" lang="en-US" sz="2950" u="none" cap="none" strike="noStrike">
                <a:solidFill>
                  <a:srgbClr val="002060"/>
                </a:solidFill>
                <a:latin typeface="Lato"/>
                <a:ea typeface="Lato"/>
                <a:cs typeface="Lato"/>
                <a:sym typeface="Lato"/>
              </a:rPr>
              <a:t>Girl Guides from Lebanon chose International Women’s Day to speak out against violence against women. As part of their campaign work in 2011 they decorated a bus with pictures of influential women alongside messages calling for equal rights for women. </a:t>
            </a:r>
            <a:endParaRPr sz="1200"/>
          </a:p>
          <a:p>
            <a:pPr indent="0" lvl="0" marL="0" marR="0" rtl="0" algn="l">
              <a:lnSpc>
                <a:spcPct val="119968"/>
              </a:lnSpc>
              <a:spcBef>
                <a:spcPts val="0"/>
              </a:spcBef>
              <a:spcAft>
                <a:spcPts val="0"/>
              </a:spcAft>
              <a:buNone/>
            </a:pPr>
            <a:r>
              <a:t/>
            </a:r>
            <a:endParaRPr b="0" i="0" sz="2950" u="none" cap="none" strike="noStrike">
              <a:solidFill>
                <a:srgbClr val="002060"/>
              </a:solidFill>
              <a:latin typeface="Lato"/>
              <a:ea typeface="Lato"/>
              <a:cs typeface="Lato"/>
              <a:sym typeface="Lato"/>
            </a:endParaRPr>
          </a:p>
          <a:p>
            <a:pPr indent="0" lvl="0" marL="0" marR="0" rtl="0" algn="l">
              <a:lnSpc>
                <a:spcPct val="119968"/>
              </a:lnSpc>
              <a:spcBef>
                <a:spcPts val="0"/>
              </a:spcBef>
              <a:spcAft>
                <a:spcPts val="0"/>
              </a:spcAft>
              <a:buNone/>
            </a:pPr>
            <a:r>
              <a:rPr b="0" i="0" lang="en-US" sz="2950" u="none" cap="none" strike="noStrike">
                <a:solidFill>
                  <a:srgbClr val="002060"/>
                </a:solidFill>
                <a:latin typeface="Lato"/>
                <a:ea typeface="Lato"/>
                <a:cs typeface="Lato"/>
                <a:sym typeface="Lato"/>
              </a:rPr>
              <a:t>They drove the bus through the capital, gave out balloons and information about gender based-violence. Members of the public were invited to sign a petition calling for a law on prevention of domestic violence. </a:t>
            </a:r>
            <a:endParaRPr sz="1200"/>
          </a:p>
          <a:p>
            <a:pPr indent="0" lvl="0" marL="0" marR="0" rtl="0" algn="l">
              <a:lnSpc>
                <a:spcPct val="119968"/>
              </a:lnSpc>
              <a:spcBef>
                <a:spcPts val="0"/>
              </a:spcBef>
              <a:spcAft>
                <a:spcPts val="0"/>
              </a:spcAft>
              <a:buNone/>
            </a:pPr>
            <a:r>
              <a:t/>
            </a:r>
            <a:endParaRPr b="0" i="0" sz="2950" u="none" cap="none" strike="noStrike">
              <a:solidFill>
                <a:srgbClr val="002060"/>
              </a:solidFill>
              <a:latin typeface="Lato"/>
              <a:ea typeface="Lato"/>
              <a:cs typeface="Lato"/>
              <a:sym typeface="Lato"/>
            </a:endParaRPr>
          </a:p>
          <a:p>
            <a:pPr indent="0" lvl="0" marL="0" marR="0" rtl="0" algn="l">
              <a:lnSpc>
                <a:spcPct val="119968"/>
              </a:lnSpc>
              <a:spcBef>
                <a:spcPts val="0"/>
              </a:spcBef>
              <a:spcAft>
                <a:spcPts val="0"/>
              </a:spcAft>
              <a:buNone/>
            </a:pPr>
            <a:r>
              <a:rPr b="0" i="0" lang="en-US" sz="2950" u="none" cap="none" strike="noStrike">
                <a:solidFill>
                  <a:srgbClr val="002060"/>
                </a:solidFill>
                <a:latin typeface="Lato"/>
                <a:ea typeface="Lato"/>
                <a:cs typeface="Lato"/>
                <a:sym typeface="Lato"/>
              </a:rPr>
              <a:t>As a result, the group was invited on national television to spread their campaign message and speak to a wider audience about their advocacy campaign. </a:t>
            </a:r>
            <a:endParaRPr sz="1200"/>
          </a:p>
          <a:p>
            <a:pPr indent="0" lvl="0" marL="0" marR="0" rtl="0" algn="l">
              <a:lnSpc>
                <a:spcPct val="119968"/>
              </a:lnSpc>
              <a:spcBef>
                <a:spcPts val="0"/>
              </a:spcBef>
              <a:spcAft>
                <a:spcPts val="0"/>
              </a:spcAft>
              <a:buNone/>
            </a:pPr>
            <a:r>
              <a:rPr b="0" i="0" lang="en-US" sz="2950" u="none" cap="none" strike="noStrike">
                <a:solidFill>
                  <a:srgbClr val="002060"/>
                </a:solidFill>
                <a:latin typeface="Lato"/>
                <a:ea typeface="Lato"/>
                <a:cs typeface="Lato"/>
                <a:sym typeface="Lato"/>
              </a:rPr>
              <a:t>              </a:t>
            </a:r>
            <a:endParaRPr sz="1200"/>
          </a:p>
        </p:txBody>
      </p:sp>
      <p:sp>
        <p:nvSpPr>
          <p:cNvPr id="274" name="Google Shape;274;g2ab4ddd5df2_0_226"/>
          <p:cNvSpPr/>
          <p:nvPr/>
        </p:nvSpPr>
        <p:spPr>
          <a:xfrm>
            <a:off x="-418650" y="2553251"/>
            <a:ext cx="3320483" cy="7887282"/>
          </a:xfrm>
          <a:custGeom>
            <a:rect b="b" l="l" r="r" t="t"/>
            <a:pathLst>
              <a:path extrusionOk="0" h="5515582" w="3320483">
                <a:moveTo>
                  <a:pt x="0" y="0"/>
                </a:moveTo>
                <a:lnTo>
                  <a:pt x="3320483" y="0"/>
                </a:lnTo>
                <a:lnTo>
                  <a:pt x="3320483" y="5515582"/>
                </a:lnTo>
                <a:lnTo>
                  <a:pt x="0" y="5515582"/>
                </a:lnTo>
                <a:lnTo>
                  <a:pt x="0" y="0"/>
                </a:lnTo>
                <a:close/>
              </a:path>
            </a:pathLst>
          </a:custGeom>
          <a:blipFill rotWithShape="1">
            <a:blip r:embed="rId3">
              <a:alphaModFix/>
            </a:blip>
            <a:stretch>
              <a:fillRect b="-5798" l="-36427" r="-182521" t="-2209"/>
            </a:stretch>
          </a:blipFill>
          <a:ln>
            <a:noFill/>
          </a:ln>
        </p:spPr>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80" name="Google Shape;280;p13"/>
          <p:cNvSpPr/>
          <p:nvPr/>
        </p:nvSpPr>
        <p:spPr>
          <a:xfrm>
            <a:off x="2457450" y="3686175"/>
            <a:ext cx="4540070" cy="6430865"/>
          </a:xfrm>
          <a:custGeom>
            <a:rect b="b" l="l" r="r" t="t"/>
            <a:pathLst>
              <a:path extrusionOk="0" h="4301582" w="4632724">
                <a:moveTo>
                  <a:pt x="0" y="0"/>
                </a:moveTo>
                <a:lnTo>
                  <a:pt x="4632724" y="0"/>
                </a:lnTo>
                <a:lnTo>
                  <a:pt x="4632724" y="4301582"/>
                </a:lnTo>
                <a:lnTo>
                  <a:pt x="0" y="4301582"/>
                </a:lnTo>
                <a:lnTo>
                  <a:pt x="0" y="0"/>
                </a:lnTo>
                <a:close/>
              </a:path>
            </a:pathLst>
          </a:custGeom>
          <a:blipFill rotWithShape="1">
            <a:blip r:embed="rId4">
              <a:alphaModFix/>
            </a:blip>
            <a:stretch>
              <a:fillRect b="0" l="0" r="0" t="0"/>
            </a:stretch>
          </a:blipFill>
          <a:ln>
            <a:noFill/>
          </a:ln>
        </p:spPr>
      </p:sp>
      <p:sp>
        <p:nvSpPr>
          <p:cNvPr id="281" name="Google Shape;281;p13"/>
          <p:cNvSpPr/>
          <p:nvPr/>
        </p:nvSpPr>
        <p:spPr>
          <a:xfrm>
            <a:off x="7462550" y="3686172"/>
            <a:ext cx="4632725" cy="6430865"/>
          </a:xfrm>
          <a:custGeom>
            <a:rect b="b" l="l" r="r" t="t"/>
            <a:pathLst>
              <a:path extrusionOk="0" h="4301582" w="4632725">
                <a:moveTo>
                  <a:pt x="0" y="0"/>
                </a:moveTo>
                <a:lnTo>
                  <a:pt x="4632725" y="0"/>
                </a:lnTo>
                <a:lnTo>
                  <a:pt x="4632725" y="4301582"/>
                </a:lnTo>
                <a:lnTo>
                  <a:pt x="0" y="4301582"/>
                </a:lnTo>
                <a:lnTo>
                  <a:pt x="0" y="0"/>
                </a:lnTo>
                <a:close/>
              </a:path>
            </a:pathLst>
          </a:custGeom>
          <a:blipFill rotWithShape="1">
            <a:blip r:embed="rId5">
              <a:alphaModFix/>
            </a:blip>
            <a:stretch>
              <a:fillRect b="0" l="0" r="0" t="0"/>
            </a:stretch>
          </a:blipFill>
          <a:ln>
            <a:noFill/>
          </a:ln>
        </p:spPr>
      </p:sp>
      <p:sp>
        <p:nvSpPr>
          <p:cNvPr id="282" name="Google Shape;282;p13"/>
          <p:cNvSpPr/>
          <p:nvPr/>
        </p:nvSpPr>
        <p:spPr>
          <a:xfrm>
            <a:off x="12146175" y="3686175"/>
            <a:ext cx="5049670" cy="6430865"/>
          </a:xfrm>
          <a:custGeom>
            <a:rect b="b" l="l" r="r" t="t"/>
            <a:pathLst>
              <a:path extrusionOk="0" h="4301582" w="4632725">
                <a:moveTo>
                  <a:pt x="0" y="0"/>
                </a:moveTo>
                <a:lnTo>
                  <a:pt x="4632724" y="0"/>
                </a:lnTo>
                <a:lnTo>
                  <a:pt x="4632724" y="4301582"/>
                </a:lnTo>
                <a:lnTo>
                  <a:pt x="0" y="4301582"/>
                </a:lnTo>
                <a:lnTo>
                  <a:pt x="0" y="0"/>
                </a:lnTo>
                <a:close/>
              </a:path>
            </a:pathLst>
          </a:custGeom>
          <a:blipFill rotWithShape="1">
            <a:blip r:embed="rId6">
              <a:alphaModFix/>
            </a:blip>
            <a:stretch>
              <a:fillRect b="0" l="0" r="0" t="0"/>
            </a:stretch>
          </a:blipFill>
          <a:ln>
            <a:noFill/>
          </a:ln>
        </p:spPr>
      </p:sp>
      <p:sp>
        <p:nvSpPr>
          <p:cNvPr id="283" name="Google Shape;283;p13"/>
          <p:cNvSpPr txBox="1"/>
          <p:nvPr/>
        </p:nvSpPr>
        <p:spPr>
          <a:xfrm>
            <a:off x="6895140" y="849091"/>
            <a:ext cx="5564522" cy="1504950"/>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9600" u="none" cap="none" strike="noStrike">
                <a:solidFill>
                  <a:srgbClr val="313C7F"/>
                </a:solidFill>
                <a:latin typeface="Arial"/>
                <a:ea typeface="Arial"/>
                <a:cs typeface="Arial"/>
                <a:sym typeface="Arial"/>
              </a:rPr>
              <a:t>Top Tips</a:t>
            </a:r>
            <a:endParaRPr/>
          </a:p>
        </p:txBody>
      </p:sp>
      <p:sp>
        <p:nvSpPr>
          <p:cNvPr id="284" name="Google Shape;284;p13"/>
          <p:cNvSpPr txBox="1"/>
          <p:nvPr/>
        </p:nvSpPr>
        <p:spPr>
          <a:xfrm>
            <a:off x="2560638" y="4390207"/>
            <a:ext cx="4254241" cy="3514725"/>
          </a:xfrm>
          <a:prstGeom prst="rect">
            <a:avLst/>
          </a:prstGeom>
          <a:noFill/>
          <a:ln>
            <a:noFill/>
          </a:ln>
        </p:spPr>
        <p:txBody>
          <a:bodyPr anchorCtr="0" anchor="t" bIns="0" lIns="0" spcFirstLastPara="1" rIns="0" wrap="square" tIns="0">
            <a:spAutoFit/>
          </a:bodyPr>
          <a:lstStyle/>
          <a:p>
            <a:pPr indent="-185737" lvl="1" marL="264676" marR="0" rtl="0" algn="just">
              <a:lnSpc>
                <a:spcPct val="120000"/>
              </a:lnSpc>
              <a:spcBef>
                <a:spcPts val="0"/>
              </a:spcBef>
              <a:spcAft>
                <a:spcPts val="0"/>
              </a:spcAft>
              <a:buClr>
                <a:srgbClr val="002060"/>
              </a:buClr>
              <a:buSzPts val="2925"/>
              <a:buFont typeface="Arial"/>
              <a:buChar char="•"/>
            </a:pPr>
            <a:r>
              <a:rPr b="0" i="0" lang="en-US" sz="2925" u="none" cap="none" strike="noStrike">
                <a:solidFill>
                  <a:srgbClr val="002060"/>
                </a:solidFill>
                <a:latin typeface="Lato"/>
                <a:ea typeface="Lato"/>
                <a:cs typeface="Lato"/>
                <a:sym typeface="Lato"/>
              </a:rPr>
              <a:t>Announce activities of your campaign</a:t>
            </a:r>
            <a:endParaRPr/>
          </a:p>
          <a:p>
            <a:pPr indent="-185737" lvl="1" marL="264676" marR="0" rtl="0" algn="just">
              <a:lnSpc>
                <a:spcPct val="120000"/>
              </a:lnSpc>
              <a:spcBef>
                <a:spcPts val="0"/>
              </a:spcBef>
              <a:spcAft>
                <a:spcPts val="0"/>
              </a:spcAft>
              <a:buClr>
                <a:srgbClr val="002060"/>
              </a:buClr>
              <a:buSzPts val="2925"/>
              <a:buFont typeface="Arial"/>
              <a:buChar char="•"/>
            </a:pPr>
            <a:r>
              <a:rPr b="0" i="0" lang="en-US" sz="2925" u="none" cap="none" strike="noStrike">
                <a:solidFill>
                  <a:srgbClr val="002060"/>
                </a:solidFill>
                <a:latin typeface="Lato"/>
                <a:ea typeface="Lato"/>
                <a:cs typeface="Lato"/>
                <a:sym typeface="Lato"/>
              </a:rPr>
              <a:t>Send your press release to local and nationals newspapers, radio stations and TV Channels</a:t>
            </a:r>
            <a:endParaRPr/>
          </a:p>
          <a:p>
            <a:pPr indent="-132338" lvl="1" marL="264676" marR="0" rtl="0" algn="ctr">
              <a:lnSpc>
                <a:spcPct val="120000"/>
              </a:lnSpc>
              <a:spcBef>
                <a:spcPts val="0"/>
              </a:spcBef>
              <a:spcAft>
                <a:spcPts val="0"/>
              </a:spcAft>
              <a:buNone/>
            </a:pPr>
            <a:r>
              <a:t/>
            </a:r>
            <a:endParaRPr b="0" i="0" sz="2925" u="none" cap="none" strike="noStrike">
              <a:solidFill>
                <a:srgbClr val="002060"/>
              </a:solidFill>
              <a:latin typeface="Lato"/>
              <a:ea typeface="Lato"/>
              <a:cs typeface="Lato"/>
              <a:sym typeface="Lato"/>
            </a:endParaRPr>
          </a:p>
        </p:txBody>
      </p:sp>
      <p:sp>
        <p:nvSpPr>
          <p:cNvPr id="285" name="Google Shape;285;p13"/>
          <p:cNvSpPr txBox="1"/>
          <p:nvPr/>
        </p:nvSpPr>
        <p:spPr>
          <a:xfrm>
            <a:off x="8137713" y="5254833"/>
            <a:ext cx="3557700" cy="1015800"/>
          </a:xfrm>
          <a:prstGeom prst="rect">
            <a:avLst/>
          </a:prstGeom>
          <a:noFill/>
          <a:ln>
            <a:noFill/>
          </a:ln>
        </p:spPr>
        <p:txBody>
          <a:bodyPr anchorCtr="0" anchor="t" bIns="0" lIns="0" spcFirstLastPara="1" rIns="0" wrap="square" tIns="0">
            <a:spAutoFit/>
          </a:bodyPr>
          <a:lstStyle/>
          <a:p>
            <a:pPr indent="-190500" lvl="1" marL="271462" marR="0" rtl="0" algn="just">
              <a:lnSpc>
                <a:spcPct val="120000"/>
              </a:lnSpc>
              <a:spcBef>
                <a:spcPts val="0"/>
              </a:spcBef>
              <a:spcAft>
                <a:spcPts val="0"/>
              </a:spcAft>
              <a:buClr>
                <a:srgbClr val="002060"/>
              </a:buClr>
              <a:buSzPts val="3000"/>
              <a:buFont typeface="Arial"/>
              <a:buChar char="•"/>
            </a:pPr>
            <a:r>
              <a:rPr b="0" i="0" lang="en-US" sz="3000" u="none" cap="none" strike="noStrike">
                <a:solidFill>
                  <a:srgbClr val="002060"/>
                </a:solidFill>
                <a:latin typeface="Lato"/>
                <a:ea typeface="Lato"/>
                <a:cs typeface="Lato"/>
                <a:sym typeface="Lato"/>
              </a:rPr>
              <a:t>Inviting journalists to your events </a:t>
            </a:r>
            <a:endParaRPr/>
          </a:p>
        </p:txBody>
      </p:sp>
      <p:sp>
        <p:nvSpPr>
          <p:cNvPr id="286" name="Google Shape;286;p13"/>
          <p:cNvSpPr txBox="1"/>
          <p:nvPr/>
        </p:nvSpPr>
        <p:spPr>
          <a:xfrm>
            <a:off x="12742954" y="4965892"/>
            <a:ext cx="4285800" cy="4340700"/>
          </a:xfrm>
          <a:prstGeom prst="rect">
            <a:avLst/>
          </a:prstGeom>
          <a:noFill/>
          <a:ln>
            <a:noFill/>
          </a:ln>
        </p:spPr>
        <p:txBody>
          <a:bodyPr anchorCtr="0" anchor="t" bIns="0" lIns="0" spcFirstLastPara="1" rIns="0" wrap="square" tIns="0">
            <a:spAutoFit/>
          </a:bodyPr>
          <a:lstStyle/>
          <a:p>
            <a:pPr indent="-190500" lvl="1" marL="271462" marR="0" rtl="0" algn="ctr">
              <a:lnSpc>
                <a:spcPct val="120000"/>
              </a:lnSpc>
              <a:spcBef>
                <a:spcPts val="0"/>
              </a:spcBef>
              <a:spcAft>
                <a:spcPts val="0"/>
              </a:spcAft>
              <a:buClr>
                <a:srgbClr val="002060"/>
              </a:buClr>
              <a:buSzPts val="3000"/>
              <a:buFont typeface="Arial"/>
              <a:buChar char="•"/>
            </a:pPr>
            <a:r>
              <a:rPr b="0" i="0" lang="en-US" sz="3000" u="none" cap="none" strike="noStrike">
                <a:solidFill>
                  <a:srgbClr val="002060"/>
                </a:solidFill>
                <a:latin typeface="Lato"/>
                <a:ea typeface="Lato"/>
                <a:cs typeface="Lato"/>
                <a:sym typeface="Lato"/>
              </a:rPr>
              <a:t>Key dates: International Day of the Girl (Oct 11), 16 days of activism against GBV (Nov 25- 10 Dec), Safer Internet Day (Feb 7), International Women’s Day (Mar 8</a:t>
            </a:r>
            <a:endParaRPr/>
          </a:p>
        </p:txBody>
      </p:sp>
      <p:sp>
        <p:nvSpPr>
          <p:cNvPr id="287" name="Google Shape;287;p13"/>
          <p:cNvSpPr/>
          <p:nvPr/>
        </p:nvSpPr>
        <p:spPr>
          <a:xfrm rot="1080000">
            <a:off x="14784586" y="407517"/>
            <a:ext cx="2518200" cy="2435868"/>
          </a:xfrm>
          <a:custGeom>
            <a:rect b="b" l="l" r="r" t="t"/>
            <a:pathLst>
              <a:path extrusionOk="0" h="2435868" w="2518200">
                <a:moveTo>
                  <a:pt x="0" y="0"/>
                </a:moveTo>
                <a:lnTo>
                  <a:pt x="2518200" y="0"/>
                </a:lnTo>
                <a:lnTo>
                  <a:pt x="2518200" y="2435868"/>
                </a:lnTo>
                <a:lnTo>
                  <a:pt x="0" y="2435868"/>
                </a:lnTo>
                <a:lnTo>
                  <a:pt x="0" y="0"/>
                </a:lnTo>
                <a:close/>
              </a:path>
            </a:pathLst>
          </a:custGeom>
          <a:blipFill rotWithShape="1">
            <a:blip r:embed="rId7">
              <a:alphaModFix/>
            </a:blip>
            <a:stretch>
              <a:fillRect b="-23663" l="-128454" r="-4950" t="-12061"/>
            </a:stretch>
          </a:blipFill>
          <a:ln>
            <a:noFill/>
          </a:ln>
        </p:spPr>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Google Shape;292;g2ab4ddd5df2_0_240"/>
          <p:cNvSpPr txBox="1"/>
          <p:nvPr/>
        </p:nvSpPr>
        <p:spPr>
          <a:xfrm>
            <a:off x="3997600" y="1044600"/>
            <a:ext cx="10618800" cy="10929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6600">
                <a:solidFill>
                  <a:srgbClr val="313C7F"/>
                </a:solidFill>
              </a:rPr>
              <a:t>Interview</a:t>
            </a:r>
            <a:endParaRPr b="1" sz="9600">
              <a:solidFill>
                <a:srgbClr val="313C7F"/>
              </a:solidFill>
            </a:endParaRPr>
          </a:p>
        </p:txBody>
      </p:sp>
      <p:sp>
        <p:nvSpPr>
          <p:cNvPr id="293" name="Google Shape;293;g2ab4ddd5df2_0_240"/>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94" name="Google Shape;294;g2ab4ddd5df2_0_240"/>
          <p:cNvSpPr txBox="1"/>
          <p:nvPr/>
        </p:nvSpPr>
        <p:spPr>
          <a:xfrm>
            <a:off x="2761875" y="4431475"/>
            <a:ext cx="12021000" cy="2082600"/>
          </a:xfrm>
          <a:prstGeom prst="rect">
            <a:avLst/>
          </a:prstGeom>
          <a:noFill/>
          <a:ln>
            <a:noFill/>
          </a:ln>
        </p:spPr>
        <p:txBody>
          <a:bodyPr anchorCtr="0" anchor="t" bIns="91425" lIns="91425" spcFirstLastPara="1" rIns="91425" wrap="square" tIns="91425">
            <a:spAutoFit/>
          </a:bodyPr>
          <a:lstStyle/>
          <a:p>
            <a:pPr indent="0" lvl="0" marL="0" rtl="0" algn="ctr">
              <a:lnSpc>
                <a:spcPct val="120027"/>
              </a:lnSpc>
              <a:spcBef>
                <a:spcPts val="0"/>
              </a:spcBef>
              <a:spcAft>
                <a:spcPts val="0"/>
              </a:spcAft>
              <a:buNone/>
            </a:pPr>
            <a:r>
              <a:rPr lang="en-US" sz="3625">
                <a:solidFill>
                  <a:srgbClr val="002060"/>
                </a:solidFill>
                <a:latin typeface="Lato"/>
                <a:ea typeface="Lato"/>
                <a:cs typeface="Lato"/>
                <a:sym typeface="Lato"/>
              </a:rPr>
              <a:t>An interview for a radio station, a newspaper or a television show is always a great opportunity to raise awareness of your campaign. </a:t>
            </a:r>
            <a:endParaRPr sz="4050">
              <a:solidFill>
                <a:srgbClr val="002060"/>
              </a:solidFill>
              <a:latin typeface="Lato"/>
              <a:ea typeface="Lato"/>
              <a:cs typeface="Lato"/>
              <a:sym typeface="Lato"/>
            </a:endParaRPr>
          </a:p>
        </p:txBody>
      </p:sp>
      <p:sp>
        <p:nvSpPr>
          <p:cNvPr id="295" name="Google Shape;295;g2ab4ddd5df2_0_240"/>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sp>
        <p:nvSpPr>
          <p:cNvPr id="296" name="Google Shape;296;g2ab4ddd5df2_0_240"/>
          <p:cNvSpPr/>
          <p:nvPr/>
        </p:nvSpPr>
        <p:spPr>
          <a:xfrm rot="3065634">
            <a:off x="13815219" y="2601894"/>
            <a:ext cx="4646152" cy="4269792"/>
          </a:xfrm>
          <a:custGeom>
            <a:rect b="b" l="l" r="r" t="t"/>
            <a:pathLst>
              <a:path extrusionOk="0" h="4273506" w="4650194">
                <a:moveTo>
                  <a:pt x="0" y="0"/>
                </a:moveTo>
                <a:lnTo>
                  <a:pt x="4650193" y="0"/>
                </a:lnTo>
                <a:lnTo>
                  <a:pt x="4650193" y="4273506"/>
                </a:lnTo>
                <a:lnTo>
                  <a:pt x="0" y="4273506"/>
                </a:lnTo>
                <a:lnTo>
                  <a:pt x="0" y="0"/>
                </a:lnTo>
                <a:close/>
              </a:path>
            </a:pathLst>
          </a:custGeom>
          <a:blipFill rotWithShape="1">
            <a:blip r:embed="rId5">
              <a:alphaModFix/>
            </a:blip>
            <a:stretch>
              <a:fillRect b="-14359" l="-131896" r="-9" t="-27589"/>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02" name="Google Shape;302;p15"/>
          <p:cNvSpPr/>
          <p:nvPr/>
        </p:nvSpPr>
        <p:spPr>
          <a:xfrm>
            <a:off x="2457450" y="3686175"/>
            <a:ext cx="4632724" cy="6506143"/>
          </a:xfrm>
          <a:custGeom>
            <a:rect b="b" l="l" r="r" t="t"/>
            <a:pathLst>
              <a:path extrusionOk="0" h="4301582" w="4632724">
                <a:moveTo>
                  <a:pt x="0" y="0"/>
                </a:moveTo>
                <a:lnTo>
                  <a:pt x="4632724" y="0"/>
                </a:lnTo>
                <a:lnTo>
                  <a:pt x="4632724" y="4301582"/>
                </a:lnTo>
                <a:lnTo>
                  <a:pt x="0" y="4301582"/>
                </a:lnTo>
                <a:lnTo>
                  <a:pt x="0" y="0"/>
                </a:lnTo>
                <a:close/>
              </a:path>
            </a:pathLst>
          </a:custGeom>
          <a:blipFill rotWithShape="1">
            <a:blip r:embed="rId4">
              <a:alphaModFix/>
            </a:blip>
            <a:stretch>
              <a:fillRect b="0" l="0" r="0" t="0"/>
            </a:stretch>
          </a:blipFill>
          <a:ln>
            <a:noFill/>
          </a:ln>
        </p:spPr>
      </p:sp>
      <p:sp>
        <p:nvSpPr>
          <p:cNvPr id="303" name="Google Shape;303;p15"/>
          <p:cNvSpPr/>
          <p:nvPr/>
        </p:nvSpPr>
        <p:spPr>
          <a:xfrm>
            <a:off x="7372750" y="3686175"/>
            <a:ext cx="4773403" cy="6506143"/>
          </a:xfrm>
          <a:custGeom>
            <a:rect b="b" l="l" r="r" t="t"/>
            <a:pathLst>
              <a:path extrusionOk="0" h="4301582" w="4773403">
                <a:moveTo>
                  <a:pt x="0" y="0"/>
                </a:moveTo>
                <a:lnTo>
                  <a:pt x="4773403" y="0"/>
                </a:lnTo>
                <a:lnTo>
                  <a:pt x="4773403" y="4301582"/>
                </a:lnTo>
                <a:lnTo>
                  <a:pt x="0" y="4301582"/>
                </a:lnTo>
                <a:lnTo>
                  <a:pt x="0" y="0"/>
                </a:lnTo>
                <a:close/>
              </a:path>
            </a:pathLst>
          </a:custGeom>
          <a:blipFill rotWithShape="1">
            <a:blip r:embed="rId5">
              <a:alphaModFix/>
            </a:blip>
            <a:stretch>
              <a:fillRect b="0" l="0" r="0" t="0"/>
            </a:stretch>
          </a:blipFill>
          <a:ln>
            <a:noFill/>
          </a:ln>
        </p:spPr>
      </p:sp>
      <p:sp>
        <p:nvSpPr>
          <p:cNvPr id="304" name="Google Shape;304;p15"/>
          <p:cNvSpPr/>
          <p:nvPr/>
        </p:nvSpPr>
        <p:spPr>
          <a:xfrm>
            <a:off x="12229700" y="3686175"/>
            <a:ext cx="4968598" cy="6506143"/>
          </a:xfrm>
          <a:custGeom>
            <a:rect b="b" l="l" r="r" t="t"/>
            <a:pathLst>
              <a:path extrusionOk="0" h="4301582" w="4632725">
                <a:moveTo>
                  <a:pt x="0" y="0"/>
                </a:moveTo>
                <a:lnTo>
                  <a:pt x="4632724" y="0"/>
                </a:lnTo>
                <a:lnTo>
                  <a:pt x="4632724" y="4301582"/>
                </a:lnTo>
                <a:lnTo>
                  <a:pt x="0" y="4301582"/>
                </a:lnTo>
                <a:lnTo>
                  <a:pt x="0" y="0"/>
                </a:lnTo>
                <a:close/>
              </a:path>
            </a:pathLst>
          </a:custGeom>
          <a:blipFill rotWithShape="1">
            <a:blip r:embed="rId6">
              <a:alphaModFix/>
            </a:blip>
            <a:stretch>
              <a:fillRect b="0" l="0" r="0" t="0"/>
            </a:stretch>
          </a:blipFill>
          <a:ln>
            <a:noFill/>
          </a:ln>
        </p:spPr>
      </p:sp>
      <p:sp>
        <p:nvSpPr>
          <p:cNvPr id="305" name="Google Shape;305;p15"/>
          <p:cNvSpPr txBox="1"/>
          <p:nvPr/>
        </p:nvSpPr>
        <p:spPr>
          <a:xfrm>
            <a:off x="6895140" y="710172"/>
            <a:ext cx="5564522" cy="17732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250" u="none" cap="none" strike="noStrike">
                <a:solidFill>
                  <a:srgbClr val="313C7F"/>
                </a:solidFill>
                <a:latin typeface="Arimo"/>
                <a:ea typeface="Arimo"/>
                <a:cs typeface="Arimo"/>
                <a:sym typeface="Arimo"/>
              </a:rPr>
              <a:t>Top Tips</a:t>
            </a:r>
            <a:endParaRPr/>
          </a:p>
        </p:txBody>
      </p:sp>
      <p:sp>
        <p:nvSpPr>
          <p:cNvPr id="306" name="Google Shape;306;p15"/>
          <p:cNvSpPr txBox="1"/>
          <p:nvPr/>
        </p:nvSpPr>
        <p:spPr>
          <a:xfrm>
            <a:off x="2741612" y="4627563"/>
            <a:ext cx="3768012" cy="2764383"/>
          </a:xfrm>
          <a:prstGeom prst="rect">
            <a:avLst/>
          </a:prstGeom>
          <a:noFill/>
          <a:ln>
            <a:noFill/>
          </a:ln>
        </p:spPr>
        <p:txBody>
          <a:bodyPr anchorCtr="0" anchor="t" bIns="0" lIns="0" spcFirstLastPara="1" rIns="0" wrap="square" tIns="0">
            <a:spAutoFit/>
          </a:bodyPr>
          <a:lstStyle/>
          <a:p>
            <a:pPr indent="-190500" lvl="1" marL="271462" marR="0" rtl="0" algn="l">
              <a:lnSpc>
                <a:spcPct val="120000"/>
              </a:lnSpc>
              <a:spcBef>
                <a:spcPts val="0"/>
              </a:spcBef>
              <a:spcAft>
                <a:spcPts val="0"/>
              </a:spcAft>
              <a:buClr>
                <a:srgbClr val="002060"/>
              </a:buClr>
              <a:buSzPts val="3000"/>
              <a:buFont typeface="Arial"/>
              <a:buChar char="•"/>
            </a:pPr>
            <a:r>
              <a:rPr b="0" i="0" lang="en-US" sz="3000" u="none" cap="none" strike="noStrike">
                <a:solidFill>
                  <a:srgbClr val="002060"/>
                </a:solidFill>
                <a:latin typeface="Lato"/>
                <a:ea typeface="Lato"/>
                <a:cs typeface="Lato"/>
                <a:sym typeface="Lato"/>
              </a:rPr>
              <a:t>Know your interviewers - get familiar with their work and types of questions they usually ask. </a:t>
            </a:r>
            <a:endParaRPr/>
          </a:p>
        </p:txBody>
      </p:sp>
      <p:sp>
        <p:nvSpPr>
          <p:cNvPr id="307" name="Google Shape;307;p15"/>
          <p:cNvSpPr txBox="1"/>
          <p:nvPr/>
        </p:nvSpPr>
        <p:spPr>
          <a:xfrm>
            <a:off x="7503423" y="4795348"/>
            <a:ext cx="4483500" cy="1841054"/>
          </a:xfrm>
          <a:prstGeom prst="rect">
            <a:avLst/>
          </a:prstGeom>
          <a:noFill/>
          <a:ln>
            <a:noFill/>
          </a:ln>
        </p:spPr>
        <p:txBody>
          <a:bodyPr anchorCtr="0" anchor="t" bIns="0" lIns="0" spcFirstLastPara="1" rIns="0" wrap="square" tIns="0">
            <a:spAutoFit/>
          </a:bodyPr>
          <a:lstStyle/>
          <a:p>
            <a:pPr indent="-190500" lvl="1" marL="271462" marR="0" rtl="0" algn="l">
              <a:lnSpc>
                <a:spcPct val="120000"/>
              </a:lnSpc>
              <a:spcBef>
                <a:spcPts val="0"/>
              </a:spcBef>
              <a:spcAft>
                <a:spcPts val="0"/>
              </a:spcAft>
              <a:buClr>
                <a:srgbClr val="002060"/>
              </a:buClr>
              <a:buSzPts val="3000"/>
              <a:buFont typeface="Arial"/>
              <a:buChar char="•"/>
            </a:pPr>
            <a:r>
              <a:rPr b="0" i="0" lang="en-US" sz="3000" u="none" cap="none" strike="noStrike">
                <a:solidFill>
                  <a:srgbClr val="002060"/>
                </a:solidFill>
                <a:latin typeface="Lato"/>
                <a:ea typeface="Lato"/>
                <a:cs typeface="Lato"/>
                <a:sym typeface="Lato"/>
              </a:rPr>
              <a:t>Adapt your key message to the specific context of the interview and type of audience. </a:t>
            </a:r>
            <a:endParaRPr/>
          </a:p>
        </p:txBody>
      </p:sp>
      <p:sp>
        <p:nvSpPr>
          <p:cNvPr id="308" name="Google Shape;308;p15"/>
          <p:cNvSpPr txBox="1"/>
          <p:nvPr/>
        </p:nvSpPr>
        <p:spPr>
          <a:xfrm>
            <a:off x="12672615" y="4843544"/>
            <a:ext cx="4595603" cy="1379389"/>
          </a:xfrm>
          <a:prstGeom prst="rect">
            <a:avLst/>
          </a:prstGeom>
          <a:noFill/>
          <a:ln>
            <a:noFill/>
          </a:ln>
        </p:spPr>
        <p:txBody>
          <a:bodyPr anchorCtr="0" anchor="t" bIns="0" lIns="0" spcFirstLastPara="1" rIns="0" wrap="square" tIns="0">
            <a:spAutoFit/>
          </a:bodyPr>
          <a:lstStyle/>
          <a:p>
            <a:pPr indent="-190500" lvl="1" marL="271462" marR="0" rtl="0" algn="l">
              <a:lnSpc>
                <a:spcPct val="120000"/>
              </a:lnSpc>
              <a:spcBef>
                <a:spcPts val="0"/>
              </a:spcBef>
              <a:spcAft>
                <a:spcPts val="0"/>
              </a:spcAft>
              <a:buClr>
                <a:srgbClr val="002060"/>
              </a:buClr>
              <a:buSzPts val="3000"/>
              <a:buFont typeface="Arial"/>
              <a:buChar char="•"/>
            </a:pPr>
            <a:r>
              <a:rPr b="0" i="0" lang="en-US" sz="3000" u="none" cap="none" strike="noStrike">
                <a:solidFill>
                  <a:srgbClr val="002060"/>
                </a:solidFill>
                <a:latin typeface="Lato"/>
                <a:ea typeface="Lato"/>
                <a:cs typeface="Lato"/>
                <a:sym typeface="Lato"/>
              </a:rPr>
              <a:t>Highlight evidence from your research that supports your campaign. </a:t>
            </a:r>
            <a:endParaRPr/>
          </a:p>
        </p:txBody>
      </p:sp>
      <p:sp>
        <p:nvSpPr>
          <p:cNvPr id="309" name="Google Shape;309;p15"/>
          <p:cNvSpPr/>
          <p:nvPr/>
        </p:nvSpPr>
        <p:spPr>
          <a:xfrm rot="1080000">
            <a:off x="14784586" y="407517"/>
            <a:ext cx="2518200" cy="2435868"/>
          </a:xfrm>
          <a:custGeom>
            <a:rect b="b" l="l" r="r" t="t"/>
            <a:pathLst>
              <a:path extrusionOk="0" h="2435868" w="2518200">
                <a:moveTo>
                  <a:pt x="0" y="0"/>
                </a:moveTo>
                <a:lnTo>
                  <a:pt x="2518200" y="0"/>
                </a:lnTo>
                <a:lnTo>
                  <a:pt x="2518200" y="2435868"/>
                </a:lnTo>
                <a:lnTo>
                  <a:pt x="0" y="2435868"/>
                </a:lnTo>
                <a:lnTo>
                  <a:pt x="0" y="0"/>
                </a:lnTo>
                <a:close/>
              </a:path>
            </a:pathLst>
          </a:custGeom>
          <a:blipFill rotWithShape="1">
            <a:blip r:embed="rId7">
              <a:alphaModFix/>
            </a:blip>
            <a:stretch>
              <a:fillRect b="-23663" l="-128454" r="-4950" t="-12061"/>
            </a:stretch>
          </a:blipFill>
          <a:ln>
            <a:noFill/>
          </a:ln>
        </p:spPr>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g2ab4ddd5df2_0_250"/>
          <p:cNvSpPr txBox="1"/>
          <p:nvPr/>
        </p:nvSpPr>
        <p:spPr>
          <a:xfrm>
            <a:off x="3997600" y="1044600"/>
            <a:ext cx="10618800" cy="15546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b="1" lang="en-US" sz="9600">
                <a:solidFill>
                  <a:srgbClr val="313C7F"/>
                </a:solidFill>
              </a:rPr>
              <a:t>Digital Media</a:t>
            </a:r>
            <a:endParaRPr b="1" sz="6600">
              <a:solidFill>
                <a:srgbClr val="313C7F"/>
              </a:solidFill>
            </a:endParaRPr>
          </a:p>
        </p:txBody>
      </p:sp>
      <p:sp>
        <p:nvSpPr>
          <p:cNvPr id="315" name="Google Shape;315;g2ab4ddd5df2_0_250"/>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16" name="Google Shape;316;g2ab4ddd5df2_0_250"/>
          <p:cNvSpPr txBox="1"/>
          <p:nvPr/>
        </p:nvSpPr>
        <p:spPr>
          <a:xfrm>
            <a:off x="2761875" y="4431475"/>
            <a:ext cx="8542800" cy="2571300"/>
          </a:xfrm>
          <a:prstGeom prst="rect">
            <a:avLst/>
          </a:prstGeom>
          <a:noFill/>
          <a:ln>
            <a:noFill/>
          </a:ln>
        </p:spPr>
        <p:txBody>
          <a:bodyPr anchorCtr="0" anchor="t" bIns="91425" lIns="91425" spcFirstLastPara="1" rIns="91425" wrap="square" tIns="91425">
            <a:spAutoFit/>
          </a:bodyPr>
          <a:lstStyle/>
          <a:p>
            <a:pPr indent="-209550" lvl="1" marL="298608" rtl="0" algn="l">
              <a:lnSpc>
                <a:spcPct val="120000"/>
              </a:lnSpc>
              <a:spcBef>
                <a:spcPts val="0"/>
              </a:spcBef>
              <a:spcAft>
                <a:spcPts val="0"/>
              </a:spcAft>
              <a:buClr>
                <a:srgbClr val="383570"/>
              </a:buClr>
              <a:buSzPts val="3300"/>
              <a:buChar char="•"/>
            </a:pPr>
            <a:r>
              <a:rPr b="1" lang="en-US" sz="3300">
                <a:solidFill>
                  <a:srgbClr val="383570"/>
                </a:solidFill>
                <a:latin typeface="Arimo"/>
                <a:ea typeface="Arimo"/>
                <a:cs typeface="Arimo"/>
                <a:sym typeface="Arimo"/>
              </a:rPr>
              <a:t> Social Media Marketing </a:t>
            </a:r>
            <a:endParaRPr>
              <a:solidFill>
                <a:schemeClr val="dk1"/>
              </a:solidFill>
            </a:endParaRPr>
          </a:p>
          <a:p>
            <a:pPr indent="-209550" lvl="1" marL="298608" rtl="0" algn="l">
              <a:lnSpc>
                <a:spcPct val="120000"/>
              </a:lnSpc>
              <a:spcBef>
                <a:spcPts val="0"/>
              </a:spcBef>
              <a:spcAft>
                <a:spcPts val="0"/>
              </a:spcAft>
              <a:buClr>
                <a:srgbClr val="383570"/>
              </a:buClr>
              <a:buSzPts val="3300"/>
              <a:buChar char="•"/>
            </a:pPr>
            <a:r>
              <a:rPr b="1" lang="en-US" sz="3300">
                <a:solidFill>
                  <a:srgbClr val="383570"/>
                </a:solidFill>
                <a:latin typeface="Arimo"/>
                <a:ea typeface="Arimo"/>
                <a:cs typeface="Arimo"/>
                <a:sym typeface="Arimo"/>
              </a:rPr>
              <a:t> Digital Campaigning </a:t>
            </a:r>
            <a:endParaRPr>
              <a:solidFill>
                <a:schemeClr val="dk1"/>
              </a:solidFill>
            </a:endParaRPr>
          </a:p>
          <a:p>
            <a:pPr indent="-209550" lvl="1" marL="298608" rtl="0" algn="l">
              <a:lnSpc>
                <a:spcPct val="120000"/>
              </a:lnSpc>
              <a:spcBef>
                <a:spcPts val="0"/>
              </a:spcBef>
              <a:spcAft>
                <a:spcPts val="0"/>
              </a:spcAft>
              <a:buClr>
                <a:srgbClr val="383570"/>
              </a:buClr>
              <a:buSzPts val="3300"/>
              <a:buChar char="•"/>
            </a:pPr>
            <a:r>
              <a:rPr b="1" lang="en-US" sz="3300">
                <a:solidFill>
                  <a:srgbClr val="383570"/>
                </a:solidFill>
                <a:latin typeface="Arimo"/>
                <a:ea typeface="Arimo"/>
                <a:cs typeface="Arimo"/>
                <a:sym typeface="Arimo"/>
              </a:rPr>
              <a:t> Online Petitions</a:t>
            </a:r>
            <a:endParaRPr>
              <a:solidFill>
                <a:schemeClr val="dk1"/>
              </a:solidFill>
            </a:endParaRPr>
          </a:p>
          <a:p>
            <a:pPr indent="0" lvl="0" marL="0" rtl="0" algn="ctr">
              <a:lnSpc>
                <a:spcPct val="120027"/>
              </a:lnSpc>
              <a:spcBef>
                <a:spcPts val="0"/>
              </a:spcBef>
              <a:spcAft>
                <a:spcPts val="0"/>
              </a:spcAft>
              <a:buNone/>
            </a:pPr>
            <a:r>
              <a:t/>
            </a:r>
            <a:endParaRPr sz="3625">
              <a:solidFill>
                <a:srgbClr val="002060"/>
              </a:solidFill>
              <a:latin typeface="Lato"/>
              <a:ea typeface="Lato"/>
              <a:cs typeface="Lato"/>
              <a:sym typeface="Lato"/>
            </a:endParaRPr>
          </a:p>
        </p:txBody>
      </p:sp>
      <p:sp>
        <p:nvSpPr>
          <p:cNvPr id="317" name="Google Shape;317;g2ab4ddd5df2_0_250"/>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sp>
        <p:nvSpPr>
          <p:cNvPr id="318" name="Google Shape;318;g2ab4ddd5df2_0_250"/>
          <p:cNvSpPr/>
          <p:nvPr/>
        </p:nvSpPr>
        <p:spPr>
          <a:xfrm rot="1258544">
            <a:off x="9458391" y="3958452"/>
            <a:ext cx="3267628" cy="4882526"/>
          </a:xfrm>
          <a:custGeom>
            <a:rect b="b" l="l" r="r" t="t"/>
            <a:pathLst>
              <a:path extrusionOk="0" h="4888978" w="3271946">
                <a:moveTo>
                  <a:pt x="0" y="0"/>
                </a:moveTo>
                <a:lnTo>
                  <a:pt x="3271946" y="0"/>
                </a:lnTo>
                <a:lnTo>
                  <a:pt x="3271946" y="4888978"/>
                </a:lnTo>
                <a:lnTo>
                  <a:pt x="0" y="4888978"/>
                </a:lnTo>
                <a:lnTo>
                  <a:pt x="0" y="0"/>
                </a:lnTo>
                <a:close/>
              </a:path>
            </a:pathLst>
          </a:custGeom>
          <a:blipFill rotWithShape="1">
            <a:blip r:embed="rId5">
              <a:alphaModFix/>
            </a:blip>
            <a:stretch>
              <a:fillRect b="-30959" l="-134161" r="-183566" t="-26298"/>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2" name="Shape 322"/>
        <p:cNvGrpSpPr/>
        <p:nvPr/>
      </p:nvGrpSpPr>
      <p:grpSpPr>
        <a:xfrm>
          <a:off x="0" y="0"/>
          <a:ext cx="0" cy="0"/>
          <a:chOff x="0" y="0"/>
          <a:chExt cx="0" cy="0"/>
        </a:xfrm>
      </p:grpSpPr>
      <p:sp>
        <p:nvSpPr>
          <p:cNvPr id="323" name="Google Shape;323;g2ab4ddd5df2_0_259"/>
          <p:cNvSpPr txBox="1"/>
          <p:nvPr/>
        </p:nvSpPr>
        <p:spPr>
          <a:xfrm>
            <a:off x="3997600" y="1044600"/>
            <a:ext cx="10618800" cy="15546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b="1" lang="en-US" sz="9600">
                <a:solidFill>
                  <a:srgbClr val="313C7F"/>
                </a:solidFill>
              </a:rPr>
              <a:t>Social</a:t>
            </a:r>
            <a:r>
              <a:rPr b="1" lang="en-US" sz="9600">
                <a:solidFill>
                  <a:srgbClr val="313C7F"/>
                </a:solidFill>
              </a:rPr>
              <a:t> Media</a:t>
            </a:r>
            <a:endParaRPr b="1" sz="6600">
              <a:solidFill>
                <a:srgbClr val="313C7F"/>
              </a:solidFill>
            </a:endParaRPr>
          </a:p>
        </p:txBody>
      </p:sp>
      <p:sp>
        <p:nvSpPr>
          <p:cNvPr id="324" name="Google Shape;324;g2ab4ddd5df2_0_259"/>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25" name="Google Shape;325;g2ab4ddd5df2_0_259"/>
          <p:cNvSpPr txBox="1"/>
          <p:nvPr/>
        </p:nvSpPr>
        <p:spPr>
          <a:xfrm>
            <a:off x="2798875" y="3265875"/>
            <a:ext cx="11613900" cy="4493700"/>
          </a:xfrm>
          <a:prstGeom prst="rect">
            <a:avLst/>
          </a:prstGeom>
          <a:noFill/>
          <a:ln>
            <a:noFill/>
          </a:ln>
        </p:spPr>
        <p:txBody>
          <a:bodyPr anchorCtr="0" anchor="t" bIns="91425" lIns="91425" spcFirstLastPara="1" rIns="91425" wrap="square" tIns="91425">
            <a:spAutoFit/>
          </a:bodyPr>
          <a:lstStyle/>
          <a:p>
            <a:pPr indent="0" lvl="0" marL="0" rtl="0" algn="l">
              <a:lnSpc>
                <a:spcPct val="120005"/>
              </a:lnSpc>
              <a:spcBef>
                <a:spcPts val="0"/>
              </a:spcBef>
              <a:spcAft>
                <a:spcPts val="0"/>
              </a:spcAft>
              <a:buNone/>
            </a:pPr>
            <a:r>
              <a:rPr lang="en-US" sz="3999">
                <a:solidFill>
                  <a:srgbClr val="002060"/>
                </a:solidFill>
                <a:latin typeface="Lato"/>
                <a:ea typeface="Lato"/>
                <a:cs typeface="Lato"/>
                <a:sym typeface="Lato"/>
              </a:rPr>
              <a:t>Social media can increase awareness and bring attention to issues and causes in ways that the traditional media cannot. </a:t>
            </a:r>
            <a:endParaRPr>
              <a:solidFill>
                <a:schemeClr val="dk1"/>
              </a:solidFill>
            </a:endParaRPr>
          </a:p>
          <a:p>
            <a:pPr indent="0" lvl="0" marL="0" rtl="0" algn="l">
              <a:lnSpc>
                <a:spcPct val="120005"/>
              </a:lnSpc>
              <a:spcBef>
                <a:spcPts val="0"/>
              </a:spcBef>
              <a:spcAft>
                <a:spcPts val="0"/>
              </a:spcAft>
              <a:buNone/>
            </a:pPr>
            <a:r>
              <a:t/>
            </a:r>
            <a:endParaRPr sz="3999">
              <a:solidFill>
                <a:srgbClr val="002060"/>
              </a:solidFill>
              <a:latin typeface="Lato"/>
              <a:ea typeface="Lato"/>
              <a:cs typeface="Lato"/>
              <a:sym typeface="Lato"/>
            </a:endParaRPr>
          </a:p>
          <a:p>
            <a:pPr indent="0" lvl="0" marL="0" rtl="0" algn="l">
              <a:lnSpc>
                <a:spcPct val="120005"/>
              </a:lnSpc>
              <a:spcBef>
                <a:spcPts val="0"/>
              </a:spcBef>
              <a:spcAft>
                <a:spcPts val="0"/>
              </a:spcAft>
              <a:buNone/>
            </a:pPr>
            <a:r>
              <a:rPr lang="en-US" sz="3999">
                <a:solidFill>
                  <a:srgbClr val="002060"/>
                </a:solidFill>
                <a:latin typeface="Lato"/>
                <a:ea typeface="Lato"/>
                <a:cs typeface="Lato"/>
                <a:sym typeface="Lato"/>
              </a:rPr>
              <a:t>However, ‘Likes don’t save lives’. Social media is only a means in raising awareness, not the main goal. </a:t>
            </a:r>
            <a:endParaRPr b="1" sz="3300">
              <a:solidFill>
                <a:srgbClr val="383570"/>
              </a:solidFill>
              <a:latin typeface="Arimo"/>
              <a:ea typeface="Arimo"/>
              <a:cs typeface="Arimo"/>
              <a:sym typeface="Arimo"/>
            </a:endParaRPr>
          </a:p>
        </p:txBody>
      </p:sp>
      <p:sp>
        <p:nvSpPr>
          <p:cNvPr id="326" name="Google Shape;326;g2ab4ddd5df2_0_259"/>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sp>
        <p:nvSpPr>
          <p:cNvPr id="327" name="Google Shape;327;g2ab4ddd5df2_0_259"/>
          <p:cNvSpPr/>
          <p:nvPr/>
        </p:nvSpPr>
        <p:spPr>
          <a:xfrm rot="1258544">
            <a:off x="14176366" y="2616052"/>
            <a:ext cx="3267628" cy="4882526"/>
          </a:xfrm>
          <a:custGeom>
            <a:rect b="b" l="l" r="r" t="t"/>
            <a:pathLst>
              <a:path extrusionOk="0" h="4888978" w="3271946">
                <a:moveTo>
                  <a:pt x="0" y="0"/>
                </a:moveTo>
                <a:lnTo>
                  <a:pt x="3271946" y="0"/>
                </a:lnTo>
                <a:lnTo>
                  <a:pt x="3271946" y="4888978"/>
                </a:lnTo>
                <a:lnTo>
                  <a:pt x="0" y="4888978"/>
                </a:lnTo>
                <a:lnTo>
                  <a:pt x="0" y="0"/>
                </a:lnTo>
                <a:close/>
              </a:path>
            </a:pathLst>
          </a:custGeom>
          <a:blipFill rotWithShape="1">
            <a:blip r:embed="rId5">
              <a:alphaModFix/>
            </a:blip>
            <a:stretch>
              <a:fillRect b="-30959" l="-134161" r="-183566" t="-26298"/>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33" name="Google Shape;333;p18"/>
          <p:cNvSpPr/>
          <p:nvPr/>
        </p:nvSpPr>
        <p:spPr>
          <a:xfrm>
            <a:off x="1830200" y="3540125"/>
            <a:ext cx="5473605" cy="6539454"/>
          </a:xfrm>
          <a:custGeom>
            <a:rect b="b" l="l" r="r" t="t"/>
            <a:pathLst>
              <a:path extrusionOk="0" h="4448608" w="5473605">
                <a:moveTo>
                  <a:pt x="0" y="0"/>
                </a:moveTo>
                <a:lnTo>
                  <a:pt x="5473606" y="0"/>
                </a:lnTo>
                <a:lnTo>
                  <a:pt x="5473606" y="4448608"/>
                </a:lnTo>
                <a:lnTo>
                  <a:pt x="0" y="4448608"/>
                </a:lnTo>
                <a:lnTo>
                  <a:pt x="0" y="0"/>
                </a:lnTo>
                <a:close/>
              </a:path>
            </a:pathLst>
          </a:custGeom>
          <a:blipFill rotWithShape="1">
            <a:blip r:embed="rId4">
              <a:alphaModFix/>
            </a:blip>
            <a:stretch>
              <a:fillRect b="0" l="0" r="0" t="0"/>
            </a:stretch>
          </a:blipFill>
          <a:ln>
            <a:noFill/>
          </a:ln>
        </p:spPr>
      </p:sp>
      <p:sp>
        <p:nvSpPr>
          <p:cNvPr id="334" name="Google Shape;334;p18"/>
          <p:cNvSpPr/>
          <p:nvPr/>
        </p:nvSpPr>
        <p:spPr>
          <a:xfrm>
            <a:off x="7372750" y="3686175"/>
            <a:ext cx="4773403" cy="6387849"/>
          </a:xfrm>
          <a:custGeom>
            <a:rect b="b" l="l" r="r" t="t"/>
            <a:pathLst>
              <a:path extrusionOk="0" h="4301582" w="4773403">
                <a:moveTo>
                  <a:pt x="0" y="0"/>
                </a:moveTo>
                <a:lnTo>
                  <a:pt x="4773403" y="0"/>
                </a:lnTo>
                <a:lnTo>
                  <a:pt x="4773403" y="4301582"/>
                </a:lnTo>
                <a:lnTo>
                  <a:pt x="0" y="4301582"/>
                </a:lnTo>
                <a:lnTo>
                  <a:pt x="0" y="0"/>
                </a:lnTo>
                <a:close/>
              </a:path>
            </a:pathLst>
          </a:custGeom>
          <a:blipFill rotWithShape="1">
            <a:blip r:embed="rId5">
              <a:alphaModFix/>
            </a:blip>
            <a:stretch>
              <a:fillRect b="0" l="0" r="0" t="0"/>
            </a:stretch>
          </a:blipFill>
          <a:ln>
            <a:noFill/>
          </a:ln>
        </p:spPr>
      </p:sp>
      <p:sp>
        <p:nvSpPr>
          <p:cNvPr id="335" name="Google Shape;335;p18"/>
          <p:cNvSpPr/>
          <p:nvPr/>
        </p:nvSpPr>
        <p:spPr>
          <a:xfrm>
            <a:off x="12215125" y="3792875"/>
            <a:ext cx="4632725" cy="6387849"/>
          </a:xfrm>
          <a:custGeom>
            <a:rect b="b" l="l" r="r" t="t"/>
            <a:pathLst>
              <a:path extrusionOk="0" h="4301582" w="4632725">
                <a:moveTo>
                  <a:pt x="0" y="0"/>
                </a:moveTo>
                <a:lnTo>
                  <a:pt x="4632724" y="0"/>
                </a:lnTo>
                <a:lnTo>
                  <a:pt x="4632724" y="4301582"/>
                </a:lnTo>
                <a:lnTo>
                  <a:pt x="0" y="4301582"/>
                </a:lnTo>
                <a:lnTo>
                  <a:pt x="0" y="0"/>
                </a:lnTo>
                <a:close/>
              </a:path>
            </a:pathLst>
          </a:custGeom>
          <a:blipFill rotWithShape="1">
            <a:blip r:embed="rId6">
              <a:alphaModFix/>
            </a:blip>
            <a:stretch>
              <a:fillRect b="0" l="0" r="0" t="0"/>
            </a:stretch>
          </a:blipFill>
          <a:ln>
            <a:noFill/>
          </a:ln>
        </p:spPr>
      </p:sp>
      <p:sp>
        <p:nvSpPr>
          <p:cNvPr id="336" name="Google Shape;336;p18"/>
          <p:cNvSpPr txBox="1"/>
          <p:nvPr/>
        </p:nvSpPr>
        <p:spPr>
          <a:xfrm>
            <a:off x="6009783" y="710978"/>
            <a:ext cx="7356317" cy="1771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1250" u="none" cap="none" strike="noStrike">
                <a:solidFill>
                  <a:srgbClr val="313C7F"/>
                </a:solidFill>
                <a:latin typeface="Arial"/>
                <a:ea typeface="Arial"/>
                <a:cs typeface="Arial"/>
                <a:sym typeface="Arial"/>
              </a:rPr>
              <a:t>Top Tips</a:t>
            </a:r>
            <a:endParaRPr/>
          </a:p>
        </p:txBody>
      </p:sp>
      <p:sp>
        <p:nvSpPr>
          <p:cNvPr id="337" name="Google Shape;337;p18"/>
          <p:cNvSpPr txBox="1"/>
          <p:nvPr/>
        </p:nvSpPr>
        <p:spPr>
          <a:xfrm>
            <a:off x="1943768" y="4514330"/>
            <a:ext cx="5099268" cy="3000375"/>
          </a:xfrm>
          <a:prstGeom prst="rect">
            <a:avLst/>
          </a:prstGeom>
          <a:noFill/>
          <a:ln>
            <a:noFill/>
          </a:ln>
        </p:spPr>
        <p:txBody>
          <a:bodyPr anchorCtr="0" anchor="t" bIns="0" lIns="0" spcFirstLastPara="1" rIns="0" wrap="square" tIns="0">
            <a:spAutoFit/>
          </a:bodyPr>
          <a:lstStyle/>
          <a:p>
            <a:pPr indent="-180975" lvl="1" marL="257889" marR="0" rtl="0" algn="l">
              <a:lnSpc>
                <a:spcPct val="119964"/>
              </a:lnSpc>
              <a:spcBef>
                <a:spcPts val="0"/>
              </a:spcBef>
              <a:spcAft>
                <a:spcPts val="0"/>
              </a:spcAft>
              <a:buClr>
                <a:srgbClr val="002060"/>
              </a:buClr>
              <a:buSzPts val="2850"/>
              <a:buFont typeface="Arial"/>
              <a:buChar char="•"/>
            </a:pPr>
            <a:r>
              <a:rPr b="0" i="0" lang="en-US" sz="2850" u="none" cap="none" strike="noStrike">
                <a:solidFill>
                  <a:srgbClr val="002060"/>
                </a:solidFill>
                <a:latin typeface="Lato"/>
                <a:ea typeface="Lato"/>
                <a:cs typeface="Lato"/>
                <a:sym typeface="Lato"/>
              </a:rPr>
              <a:t>Create a social media account designated to your cause that people can follow to get informed, and take action.</a:t>
            </a:r>
            <a:endParaRPr/>
          </a:p>
          <a:p>
            <a:pPr indent="-128945" lvl="1" marL="257889" marR="0" rtl="0" algn="l">
              <a:lnSpc>
                <a:spcPct val="119964"/>
              </a:lnSpc>
              <a:spcBef>
                <a:spcPts val="0"/>
              </a:spcBef>
              <a:spcAft>
                <a:spcPts val="0"/>
              </a:spcAft>
              <a:buNone/>
            </a:pPr>
            <a:r>
              <a:t/>
            </a:r>
            <a:endParaRPr b="0" i="0" sz="2850" u="none" cap="none" strike="noStrike">
              <a:solidFill>
                <a:srgbClr val="002060"/>
              </a:solidFill>
              <a:latin typeface="Lato"/>
              <a:ea typeface="Lato"/>
              <a:cs typeface="Lato"/>
              <a:sym typeface="Lato"/>
            </a:endParaRPr>
          </a:p>
          <a:p>
            <a:pPr indent="-180975" lvl="1" marL="257889" marR="0" rtl="0" algn="l">
              <a:lnSpc>
                <a:spcPct val="119964"/>
              </a:lnSpc>
              <a:spcBef>
                <a:spcPts val="0"/>
              </a:spcBef>
              <a:spcAft>
                <a:spcPts val="0"/>
              </a:spcAft>
              <a:buClr>
                <a:srgbClr val="002060"/>
              </a:buClr>
              <a:buSzPts val="2850"/>
              <a:buFont typeface="Arial"/>
              <a:buChar char="•"/>
            </a:pPr>
            <a:r>
              <a:rPr b="0" i="0" lang="en-US" sz="2850" u="none" cap="none" strike="noStrike">
                <a:solidFill>
                  <a:srgbClr val="002060"/>
                </a:solidFill>
                <a:latin typeface="Lato"/>
                <a:ea typeface="Lato"/>
                <a:cs typeface="Lato"/>
                <a:sym typeface="Lato"/>
              </a:rPr>
              <a:t>Facebook, Instagram, Twitter, TikTok. </a:t>
            </a:r>
            <a:endParaRPr/>
          </a:p>
        </p:txBody>
      </p:sp>
      <p:sp>
        <p:nvSpPr>
          <p:cNvPr id="338" name="Google Shape;338;p18"/>
          <p:cNvSpPr txBox="1"/>
          <p:nvPr/>
        </p:nvSpPr>
        <p:spPr>
          <a:xfrm>
            <a:off x="7503423" y="4588222"/>
            <a:ext cx="4483500" cy="1381125"/>
          </a:xfrm>
          <a:prstGeom prst="rect">
            <a:avLst/>
          </a:prstGeom>
          <a:noFill/>
          <a:ln>
            <a:noFill/>
          </a:ln>
        </p:spPr>
        <p:txBody>
          <a:bodyPr anchorCtr="0" anchor="t" bIns="0" lIns="0" spcFirstLastPara="1" rIns="0" wrap="square" tIns="0">
            <a:spAutoFit/>
          </a:bodyPr>
          <a:lstStyle/>
          <a:p>
            <a:pPr indent="-190500" lvl="1" marL="271462" marR="0" rtl="0" algn="l">
              <a:lnSpc>
                <a:spcPct val="120000"/>
              </a:lnSpc>
              <a:spcBef>
                <a:spcPts val="0"/>
              </a:spcBef>
              <a:spcAft>
                <a:spcPts val="0"/>
              </a:spcAft>
              <a:buClr>
                <a:srgbClr val="002060"/>
              </a:buClr>
              <a:buSzPts val="3000"/>
              <a:buFont typeface="Arial"/>
              <a:buChar char="•"/>
            </a:pPr>
            <a:r>
              <a:rPr b="0" i="0" lang="en-US" sz="3000" u="none" cap="none" strike="noStrike">
                <a:solidFill>
                  <a:srgbClr val="002060"/>
                </a:solidFill>
                <a:latin typeface="Lato"/>
                <a:ea typeface="Lato"/>
                <a:cs typeface="Lato"/>
                <a:sym typeface="Lato"/>
              </a:rPr>
              <a:t>Check your eligibility</a:t>
            </a:r>
            <a:endParaRPr/>
          </a:p>
          <a:p>
            <a:pPr indent="-190500" lvl="1" marL="271462" marR="0" rtl="0" algn="l">
              <a:lnSpc>
                <a:spcPct val="120000"/>
              </a:lnSpc>
              <a:spcBef>
                <a:spcPts val="0"/>
              </a:spcBef>
              <a:spcAft>
                <a:spcPts val="0"/>
              </a:spcAft>
              <a:buClr>
                <a:srgbClr val="002060"/>
              </a:buClr>
              <a:buSzPts val="3000"/>
              <a:buFont typeface="Arial"/>
              <a:buChar char="•"/>
            </a:pPr>
            <a:r>
              <a:rPr b="0" i="0" lang="en-US" sz="3000" u="none" cap="none" strike="noStrike">
                <a:solidFill>
                  <a:srgbClr val="002060"/>
                </a:solidFill>
                <a:latin typeface="Lato"/>
                <a:ea typeface="Lato"/>
                <a:cs typeface="Lato"/>
                <a:sym typeface="Lato"/>
              </a:rPr>
              <a:t>Be thoughtful</a:t>
            </a:r>
            <a:endParaRPr/>
          </a:p>
          <a:p>
            <a:pPr indent="-190500" lvl="1" marL="271462" marR="0" rtl="0" algn="l">
              <a:lnSpc>
                <a:spcPct val="120000"/>
              </a:lnSpc>
              <a:spcBef>
                <a:spcPts val="0"/>
              </a:spcBef>
              <a:spcAft>
                <a:spcPts val="0"/>
              </a:spcAft>
              <a:buClr>
                <a:srgbClr val="002060"/>
              </a:buClr>
              <a:buSzPts val="3000"/>
              <a:buFont typeface="Arial"/>
              <a:buChar char="•"/>
            </a:pPr>
            <a:r>
              <a:rPr b="0" i="0" lang="en-US" sz="3000" u="none" cap="none" strike="noStrike">
                <a:solidFill>
                  <a:srgbClr val="002060"/>
                </a:solidFill>
                <a:latin typeface="Lato"/>
                <a:ea typeface="Lato"/>
                <a:cs typeface="Lato"/>
                <a:sym typeface="Lato"/>
              </a:rPr>
              <a:t>Storytelling</a:t>
            </a:r>
            <a:endParaRPr/>
          </a:p>
        </p:txBody>
      </p:sp>
      <p:sp>
        <p:nvSpPr>
          <p:cNvPr id="339" name="Google Shape;339;p18"/>
          <p:cNvSpPr txBox="1"/>
          <p:nvPr/>
        </p:nvSpPr>
        <p:spPr>
          <a:xfrm>
            <a:off x="12644040" y="4633884"/>
            <a:ext cx="4595603" cy="923925"/>
          </a:xfrm>
          <a:prstGeom prst="rect">
            <a:avLst/>
          </a:prstGeom>
          <a:noFill/>
          <a:ln>
            <a:noFill/>
          </a:ln>
        </p:spPr>
        <p:txBody>
          <a:bodyPr anchorCtr="0" anchor="t" bIns="0" lIns="0" spcFirstLastPara="1" rIns="0" wrap="square" tIns="0">
            <a:spAutoFit/>
          </a:bodyPr>
          <a:lstStyle/>
          <a:p>
            <a:pPr indent="-190500" lvl="1" marL="271462" marR="0" rtl="0" algn="l">
              <a:lnSpc>
                <a:spcPct val="120000"/>
              </a:lnSpc>
              <a:spcBef>
                <a:spcPts val="0"/>
              </a:spcBef>
              <a:spcAft>
                <a:spcPts val="0"/>
              </a:spcAft>
              <a:buClr>
                <a:srgbClr val="002060"/>
              </a:buClr>
              <a:buSzPts val="3000"/>
              <a:buFont typeface="Arial"/>
              <a:buChar char="•"/>
            </a:pPr>
            <a:r>
              <a:rPr b="0" i="0" lang="en-US" sz="3000" u="none" cap="none" strike="noStrike">
                <a:solidFill>
                  <a:srgbClr val="002060"/>
                </a:solidFill>
                <a:latin typeface="Lato"/>
                <a:ea typeface="Lato"/>
                <a:cs typeface="Lato"/>
                <a:sym typeface="Lato"/>
              </a:rPr>
              <a:t>Celebrate milestones</a:t>
            </a:r>
            <a:endParaRPr/>
          </a:p>
          <a:p>
            <a:pPr indent="-190500" lvl="1" marL="271462" marR="0" rtl="0" algn="l">
              <a:lnSpc>
                <a:spcPct val="120000"/>
              </a:lnSpc>
              <a:spcBef>
                <a:spcPts val="0"/>
              </a:spcBef>
              <a:spcAft>
                <a:spcPts val="0"/>
              </a:spcAft>
              <a:buClr>
                <a:srgbClr val="002060"/>
              </a:buClr>
              <a:buSzPts val="3000"/>
              <a:buFont typeface="Arial"/>
              <a:buChar char="•"/>
            </a:pPr>
            <a:r>
              <a:rPr b="0" i="0" lang="en-US" sz="3000" u="none" cap="none" strike="noStrike">
                <a:solidFill>
                  <a:srgbClr val="002060"/>
                </a:solidFill>
                <a:latin typeface="Lato"/>
                <a:ea typeface="Lato"/>
                <a:cs typeface="Lato"/>
                <a:sym typeface="Lato"/>
              </a:rPr>
              <a:t>Call to Action </a:t>
            </a:r>
            <a:endParaRPr/>
          </a:p>
        </p:txBody>
      </p:sp>
      <p:sp>
        <p:nvSpPr>
          <p:cNvPr id="340" name="Google Shape;340;p18"/>
          <p:cNvSpPr/>
          <p:nvPr/>
        </p:nvSpPr>
        <p:spPr>
          <a:xfrm rot="1080000">
            <a:off x="14784586" y="407517"/>
            <a:ext cx="2518200" cy="2435868"/>
          </a:xfrm>
          <a:custGeom>
            <a:rect b="b" l="l" r="r" t="t"/>
            <a:pathLst>
              <a:path extrusionOk="0" h="2435868" w="2518200">
                <a:moveTo>
                  <a:pt x="0" y="0"/>
                </a:moveTo>
                <a:lnTo>
                  <a:pt x="2518200" y="0"/>
                </a:lnTo>
                <a:lnTo>
                  <a:pt x="2518200" y="2435868"/>
                </a:lnTo>
                <a:lnTo>
                  <a:pt x="0" y="2435868"/>
                </a:lnTo>
                <a:lnTo>
                  <a:pt x="0" y="0"/>
                </a:lnTo>
                <a:close/>
              </a:path>
            </a:pathLst>
          </a:custGeom>
          <a:blipFill rotWithShape="1">
            <a:blip r:embed="rId7">
              <a:alphaModFix/>
            </a:blip>
            <a:stretch>
              <a:fillRect b="-23663" l="-128454" r="-4950" t="-12061"/>
            </a:stretch>
          </a:blipFill>
          <a:ln>
            <a:noFill/>
          </a:ln>
        </p:spPr>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g2ab4ddd5df2_0_269"/>
          <p:cNvSpPr txBox="1"/>
          <p:nvPr/>
        </p:nvSpPr>
        <p:spPr>
          <a:xfrm>
            <a:off x="3997600" y="1044600"/>
            <a:ext cx="10618800" cy="15546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b="1" lang="en-US" sz="9600">
                <a:solidFill>
                  <a:srgbClr val="313C7F"/>
                </a:solidFill>
              </a:rPr>
              <a:t>Social Media</a:t>
            </a:r>
            <a:endParaRPr b="1" sz="6600">
              <a:solidFill>
                <a:srgbClr val="313C7F"/>
              </a:solidFill>
            </a:endParaRPr>
          </a:p>
        </p:txBody>
      </p:sp>
      <p:sp>
        <p:nvSpPr>
          <p:cNvPr id="346" name="Google Shape;346;g2ab4ddd5df2_0_269"/>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47" name="Google Shape;347;g2ab4ddd5df2_0_269"/>
          <p:cNvSpPr txBox="1"/>
          <p:nvPr/>
        </p:nvSpPr>
        <p:spPr>
          <a:xfrm>
            <a:off x="2798875" y="3265875"/>
            <a:ext cx="11613900" cy="692700"/>
          </a:xfrm>
          <a:prstGeom prst="rect">
            <a:avLst/>
          </a:prstGeom>
          <a:noFill/>
          <a:ln>
            <a:noFill/>
          </a:ln>
        </p:spPr>
        <p:txBody>
          <a:bodyPr anchorCtr="0" anchor="t" bIns="91425" lIns="91425" spcFirstLastPara="1" rIns="91425" wrap="square" tIns="91425">
            <a:spAutoFit/>
          </a:bodyPr>
          <a:lstStyle/>
          <a:p>
            <a:pPr indent="0" lvl="0" marL="0" rtl="0" algn="l">
              <a:lnSpc>
                <a:spcPct val="120005"/>
              </a:lnSpc>
              <a:spcBef>
                <a:spcPts val="0"/>
              </a:spcBef>
              <a:spcAft>
                <a:spcPts val="0"/>
              </a:spcAft>
              <a:buNone/>
            </a:pPr>
            <a:r>
              <a:t/>
            </a:r>
            <a:endParaRPr b="1" sz="3300">
              <a:solidFill>
                <a:srgbClr val="383570"/>
              </a:solidFill>
              <a:latin typeface="Arimo"/>
              <a:ea typeface="Arimo"/>
              <a:cs typeface="Arimo"/>
              <a:sym typeface="Arimo"/>
            </a:endParaRPr>
          </a:p>
        </p:txBody>
      </p:sp>
      <p:sp>
        <p:nvSpPr>
          <p:cNvPr id="348" name="Google Shape;348;g2ab4ddd5df2_0_269"/>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grpSp>
        <p:nvGrpSpPr>
          <p:cNvPr id="349" name="Google Shape;349;g2ab4ddd5df2_0_269"/>
          <p:cNvGrpSpPr/>
          <p:nvPr/>
        </p:nvGrpSpPr>
        <p:grpSpPr>
          <a:xfrm>
            <a:off x="7814462" y="3123199"/>
            <a:ext cx="9262872" cy="3945953"/>
            <a:chOff x="6350" y="6350"/>
            <a:chExt cx="12350496" cy="4086529"/>
          </a:xfrm>
        </p:grpSpPr>
        <p:sp>
          <p:nvSpPr>
            <p:cNvPr id="350" name="Google Shape;350;g2ab4ddd5df2_0_269"/>
            <p:cNvSpPr/>
            <p:nvPr/>
          </p:nvSpPr>
          <p:spPr>
            <a:xfrm>
              <a:off x="6350" y="6350"/>
              <a:ext cx="12350496" cy="3949827"/>
            </a:xfrm>
            <a:custGeom>
              <a:rect b="b" l="l" r="r" t="t"/>
              <a:pathLst>
                <a:path extrusionOk="0" h="3949827" w="12350496">
                  <a:moveTo>
                    <a:pt x="0" y="0"/>
                  </a:moveTo>
                  <a:lnTo>
                    <a:pt x="12350496" y="0"/>
                  </a:lnTo>
                  <a:lnTo>
                    <a:pt x="12350496" y="3949827"/>
                  </a:lnTo>
                  <a:lnTo>
                    <a:pt x="0" y="3949827"/>
                  </a:lnTo>
                  <a:close/>
                </a:path>
              </a:pathLst>
            </a:custGeom>
            <a:solidFill>
              <a:srgbClr val="E5BA00"/>
            </a:solidFill>
            <a:ln>
              <a:noFill/>
            </a:ln>
          </p:spPr>
        </p:sp>
        <p:sp>
          <p:nvSpPr>
            <p:cNvPr id="351" name="Google Shape;351;g2ab4ddd5df2_0_269"/>
            <p:cNvSpPr txBox="1"/>
            <p:nvPr/>
          </p:nvSpPr>
          <p:spPr>
            <a:xfrm>
              <a:off x="268768" y="143079"/>
              <a:ext cx="10667700" cy="3949800"/>
            </a:xfrm>
            <a:prstGeom prst="rect">
              <a:avLst/>
            </a:prstGeom>
            <a:noFill/>
            <a:ln>
              <a:noFill/>
            </a:ln>
          </p:spPr>
          <p:txBody>
            <a:bodyPr anchorCtr="0" anchor="ctr" bIns="50800" lIns="50800" spcFirstLastPara="1" rIns="50800" wrap="square" tIns="50800">
              <a:noAutofit/>
            </a:bodyPr>
            <a:lstStyle/>
            <a:p>
              <a:pPr indent="-200025" lvl="1" marL="285036" marR="0" rtl="0" algn="l">
                <a:lnSpc>
                  <a:spcPct val="119968"/>
                </a:lnSpc>
                <a:spcBef>
                  <a:spcPts val="0"/>
                </a:spcBef>
                <a:spcAft>
                  <a:spcPts val="0"/>
                </a:spcAft>
                <a:buClr>
                  <a:srgbClr val="383570"/>
                </a:buClr>
                <a:buSzPts val="3150"/>
                <a:buFont typeface="Arial"/>
                <a:buChar char="•"/>
              </a:pPr>
              <a:r>
                <a:rPr b="1" i="0" lang="en-US" sz="3150" u="none" cap="none" strike="noStrike">
                  <a:solidFill>
                    <a:srgbClr val="383570"/>
                  </a:solidFill>
                  <a:latin typeface="Lato"/>
                  <a:ea typeface="Lato"/>
                  <a:cs typeface="Lato"/>
                  <a:sym typeface="Lato"/>
                </a:rPr>
                <a:t>Hashtags</a:t>
              </a:r>
              <a:endParaRPr/>
            </a:p>
            <a:p>
              <a:pPr indent="-200025" lvl="1" marL="285036" marR="0" rtl="0" algn="l">
                <a:lnSpc>
                  <a:spcPct val="119968"/>
                </a:lnSpc>
                <a:spcBef>
                  <a:spcPts val="0"/>
                </a:spcBef>
                <a:spcAft>
                  <a:spcPts val="0"/>
                </a:spcAft>
                <a:buClr>
                  <a:srgbClr val="383570"/>
                </a:buClr>
                <a:buSzPts val="3150"/>
                <a:buFont typeface="Arial"/>
                <a:buChar char="•"/>
              </a:pPr>
              <a:r>
                <a:rPr b="1" i="0" lang="en-US" sz="3150" u="none" cap="none" strike="noStrike">
                  <a:solidFill>
                    <a:srgbClr val="383570"/>
                  </a:solidFill>
                  <a:latin typeface="Lato"/>
                  <a:ea typeface="Lato"/>
                  <a:cs typeface="Lato"/>
                  <a:sym typeface="Lato"/>
                </a:rPr>
                <a:t>Informational Videos: Interviews/Podcast</a:t>
              </a:r>
              <a:endParaRPr/>
            </a:p>
            <a:p>
              <a:pPr indent="-200025" lvl="1" marL="285036" marR="0" rtl="0" algn="l">
                <a:lnSpc>
                  <a:spcPct val="119968"/>
                </a:lnSpc>
                <a:spcBef>
                  <a:spcPts val="0"/>
                </a:spcBef>
                <a:spcAft>
                  <a:spcPts val="0"/>
                </a:spcAft>
                <a:buClr>
                  <a:srgbClr val="383570"/>
                </a:buClr>
                <a:buSzPts val="3150"/>
                <a:buFont typeface="Arial"/>
                <a:buChar char="•"/>
              </a:pPr>
              <a:r>
                <a:rPr b="1" i="0" lang="en-US" sz="3150" u="none" cap="none" strike="noStrike">
                  <a:solidFill>
                    <a:srgbClr val="383570"/>
                  </a:solidFill>
                  <a:latin typeface="Lato"/>
                  <a:ea typeface="Lato"/>
                  <a:cs typeface="Lato"/>
                  <a:sym typeface="Lato"/>
                </a:rPr>
                <a:t>Live broadcasting and stories</a:t>
              </a:r>
              <a:endParaRPr/>
            </a:p>
            <a:p>
              <a:pPr indent="-200025" lvl="1" marL="285036" marR="0" rtl="0" algn="l">
                <a:lnSpc>
                  <a:spcPct val="119968"/>
                </a:lnSpc>
                <a:spcBef>
                  <a:spcPts val="0"/>
                </a:spcBef>
                <a:spcAft>
                  <a:spcPts val="0"/>
                </a:spcAft>
                <a:buClr>
                  <a:srgbClr val="383570"/>
                </a:buClr>
                <a:buSzPts val="3150"/>
                <a:buFont typeface="Arial"/>
                <a:buChar char="•"/>
              </a:pPr>
              <a:r>
                <a:rPr b="1" i="0" lang="en-US" sz="3150" u="none" cap="none" strike="noStrike">
                  <a:solidFill>
                    <a:srgbClr val="383570"/>
                  </a:solidFill>
                  <a:latin typeface="Lato"/>
                  <a:ea typeface="Lato"/>
                  <a:cs typeface="Lato"/>
                  <a:sym typeface="Lato"/>
                </a:rPr>
                <a:t>Catchy Graphics</a:t>
              </a:r>
              <a:endParaRPr/>
            </a:p>
            <a:p>
              <a:pPr indent="-200025" lvl="1" marL="285036" marR="0" rtl="0" algn="l">
                <a:lnSpc>
                  <a:spcPct val="119968"/>
                </a:lnSpc>
                <a:spcBef>
                  <a:spcPts val="0"/>
                </a:spcBef>
                <a:spcAft>
                  <a:spcPts val="0"/>
                </a:spcAft>
                <a:buClr>
                  <a:srgbClr val="383570"/>
                </a:buClr>
                <a:buSzPts val="3150"/>
                <a:buFont typeface="Arial"/>
                <a:buChar char="•"/>
              </a:pPr>
              <a:r>
                <a:rPr b="1" i="0" lang="en-US" sz="3150" u="none" cap="none" strike="noStrike">
                  <a:solidFill>
                    <a:srgbClr val="383570"/>
                  </a:solidFill>
                  <a:latin typeface="Lato"/>
                  <a:ea typeface="Lato"/>
                  <a:cs typeface="Lato"/>
                  <a:sym typeface="Lato"/>
                </a:rPr>
                <a:t>Trendy Memes</a:t>
              </a:r>
              <a:endParaRPr/>
            </a:p>
          </p:txBody>
        </p:sp>
      </p:grpSp>
      <p:sp>
        <p:nvSpPr>
          <p:cNvPr id="352" name="Google Shape;352;g2ab4ddd5df2_0_269"/>
          <p:cNvSpPr/>
          <p:nvPr/>
        </p:nvSpPr>
        <p:spPr>
          <a:xfrm>
            <a:off x="1557554" y="3999653"/>
            <a:ext cx="5182116" cy="3946122"/>
          </a:xfrm>
          <a:custGeom>
            <a:rect b="b" l="l" r="r" t="t"/>
            <a:pathLst>
              <a:path extrusionOk="0" h="3946122" w="5182116">
                <a:moveTo>
                  <a:pt x="0" y="0"/>
                </a:moveTo>
                <a:lnTo>
                  <a:pt x="5182116" y="0"/>
                </a:lnTo>
                <a:lnTo>
                  <a:pt x="5182116" y="3946121"/>
                </a:lnTo>
                <a:lnTo>
                  <a:pt x="0" y="3946121"/>
                </a:lnTo>
                <a:lnTo>
                  <a:pt x="0" y="0"/>
                </a:lnTo>
                <a:close/>
              </a:path>
            </a:pathLst>
          </a:custGeom>
          <a:blipFill rotWithShape="1">
            <a:blip r:embed="rId5">
              <a:alphaModFix/>
            </a:blip>
            <a:stretch>
              <a:fillRect b="-21799" l="-2008" r="-92408" t="-21808"/>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g2ab4ddd5df2_0_83"/>
          <p:cNvSpPr txBox="1"/>
          <p:nvPr/>
        </p:nvSpPr>
        <p:spPr>
          <a:xfrm>
            <a:off x="4108600" y="1766175"/>
            <a:ext cx="10618800" cy="11853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7200">
                <a:solidFill>
                  <a:srgbClr val="313C7F"/>
                </a:solidFill>
              </a:rPr>
              <a:t>Advocacy Message</a:t>
            </a:r>
            <a:endParaRPr b="1" sz="8900">
              <a:solidFill>
                <a:srgbClr val="313C7F"/>
              </a:solidFill>
            </a:endParaRPr>
          </a:p>
        </p:txBody>
      </p:sp>
      <p:sp>
        <p:nvSpPr>
          <p:cNvPr id="173" name="Google Shape;173;g2ab4ddd5df2_0_83"/>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74" name="Google Shape;174;g2ab4ddd5df2_0_83"/>
          <p:cNvSpPr txBox="1"/>
          <p:nvPr/>
        </p:nvSpPr>
        <p:spPr>
          <a:xfrm>
            <a:off x="2761875" y="4431475"/>
            <a:ext cx="12502200" cy="34539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Clr>
                <a:schemeClr val="dk1"/>
              </a:buClr>
              <a:buFont typeface="Arial"/>
              <a:buNone/>
            </a:pPr>
            <a:r>
              <a:rPr lang="en-US" sz="4050">
                <a:solidFill>
                  <a:srgbClr val="002060"/>
                </a:solidFill>
                <a:latin typeface="Lato"/>
                <a:ea typeface="Lato"/>
                <a:cs typeface="Lato"/>
                <a:sym typeface="Lato"/>
              </a:rPr>
              <a:t>“When the whole world is silent, even one voice is powerful”</a:t>
            </a:r>
            <a:endParaRPr>
              <a:solidFill>
                <a:schemeClr val="dk1"/>
              </a:solidFill>
            </a:endParaRPr>
          </a:p>
          <a:p>
            <a:pPr indent="0" lvl="0" marL="0" rtl="0" algn="l">
              <a:lnSpc>
                <a:spcPct val="120000"/>
              </a:lnSpc>
              <a:spcBef>
                <a:spcPts val="0"/>
              </a:spcBef>
              <a:spcAft>
                <a:spcPts val="0"/>
              </a:spcAft>
              <a:buClr>
                <a:schemeClr val="dk1"/>
              </a:buClr>
              <a:buFont typeface="Arial"/>
              <a:buNone/>
            </a:pPr>
            <a:r>
              <a:t/>
            </a:r>
            <a:endParaRPr sz="4050">
              <a:solidFill>
                <a:srgbClr val="002060"/>
              </a:solidFill>
              <a:latin typeface="Lato"/>
              <a:ea typeface="Lato"/>
              <a:cs typeface="Lato"/>
              <a:sym typeface="Lato"/>
            </a:endParaRPr>
          </a:p>
          <a:p>
            <a:pPr indent="0" lvl="0" marL="0" rtl="0" algn="r">
              <a:lnSpc>
                <a:spcPct val="120000"/>
              </a:lnSpc>
              <a:spcBef>
                <a:spcPts val="0"/>
              </a:spcBef>
              <a:spcAft>
                <a:spcPts val="0"/>
              </a:spcAft>
              <a:buClr>
                <a:schemeClr val="dk1"/>
              </a:buClr>
              <a:buFont typeface="Arial"/>
              <a:buNone/>
            </a:pPr>
            <a:r>
              <a:rPr lang="en-US" sz="4050">
                <a:solidFill>
                  <a:srgbClr val="002060"/>
                </a:solidFill>
                <a:latin typeface="Lato"/>
                <a:ea typeface="Lato"/>
                <a:cs typeface="Lato"/>
                <a:sym typeface="Lato"/>
              </a:rPr>
              <a:t>- Malala Yousafzai</a:t>
            </a:r>
            <a:endParaRPr>
              <a:solidFill>
                <a:schemeClr val="dk1"/>
              </a:solidFill>
            </a:endParaRPr>
          </a:p>
          <a:p>
            <a:pPr indent="0" lvl="0" marL="0" rtl="0" algn="ctr">
              <a:lnSpc>
                <a:spcPct val="120000"/>
              </a:lnSpc>
              <a:spcBef>
                <a:spcPts val="0"/>
              </a:spcBef>
              <a:spcAft>
                <a:spcPts val="0"/>
              </a:spcAft>
              <a:buNone/>
            </a:pPr>
            <a:r>
              <a:t/>
            </a:r>
            <a:endParaRPr sz="1800">
              <a:solidFill>
                <a:srgbClr val="002060"/>
              </a:solidFill>
              <a:latin typeface="Calibri"/>
              <a:ea typeface="Calibri"/>
              <a:cs typeface="Calibri"/>
              <a:sym typeface="Calibri"/>
            </a:endParaRPr>
          </a:p>
        </p:txBody>
      </p:sp>
      <p:sp>
        <p:nvSpPr>
          <p:cNvPr id="175" name="Google Shape;175;g2ab4ddd5df2_0_83"/>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sp>
        <p:nvSpPr>
          <p:cNvPr id="176" name="Google Shape;176;g2ab4ddd5df2_0_83"/>
          <p:cNvSpPr/>
          <p:nvPr/>
        </p:nvSpPr>
        <p:spPr>
          <a:xfrm flipH="1">
            <a:off x="14858803" y="2812274"/>
            <a:ext cx="3042372" cy="6021293"/>
          </a:xfrm>
          <a:custGeom>
            <a:rect b="b" l="l" r="r" t="t"/>
            <a:pathLst>
              <a:path extrusionOk="0" h="7388089" w="3527388">
                <a:moveTo>
                  <a:pt x="3527388" y="0"/>
                </a:moveTo>
                <a:lnTo>
                  <a:pt x="0" y="0"/>
                </a:lnTo>
                <a:lnTo>
                  <a:pt x="0" y="7388089"/>
                </a:lnTo>
                <a:lnTo>
                  <a:pt x="3527388" y="7388089"/>
                </a:lnTo>
                <a:lnTo>
                  <a:pt x="3527388" y="0"/>
                </a:lnTo>
                <a:close/>
              </a:path>
            </a:pathLst>
          </a:custGeom>
          <a:blipFill rotWithShape="1">
            <a:blip r:embed="rId5">
              <a:alphaModFix/>
            </a:blip>
            <a:stretch>
              <a:fillRect b="-5159" l="-386630" r="-33985" t="-34669"/>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6" name="Shape 356"/>
        <p:cNvGrpSpPr/>
        <p:nvPr/>
      </p:nvGrpSpPr>
      <p:grpSpPr>
        <a:xfrm>
          <a:off x="0" y="0"/>
          <a:ext cx="0" cy="0"/>
          <a:chOff x="0" y="0"/>
          <a:chExt cx="0" cy="0"/>
        </a:xfrm>
      </p:grpSpPr>
      <p:sp>
        <p:nvSpPr>
          <p:cNvPr id="357" name="Google Shape;357;g2ab4ddd5df2_0_281"/>
          <p:cNvSpPr txBox="1"/>
          <p:nvPr/>
        </p:nvSpPr>
        <p:spPr>
          <a:xfrm>
            <a:off x="3997600" y="1044600"/>
            <a:ext cx="10618800" cy="15546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b="1" lang="en-US" sz="9600">
                <a:solidFill>
                  <a:srgbClr val="313C7F"/>
                </a:solidFill>
              </a:rPr>
              <a:t>Social Media</a:t>
            </a:r>
            <a:endParaRPr b="1" sz="6600">
              <a:solidFill>
                <a:srgbClr val="313C7F"/>
              </a:solidFill>
            </a:endParaRPr>
          </a:p>
        </p:txBody>
      </p:sp>
      <p:sp>
        <p:nvSpPr>
          <p:cNvPr id="358" name="Google Shape;358;g2ab4ddd5df2_0_281"/>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59" name="Google Shape;359;g2ab4ddd5df2_0_281"/>
          <p:cNvSpPr txBox="1"/>
          <p:nvPr/>
        </p:nvSpPr>
        <p:spPr>
          <a:xfrm>
            <a:off x="2798875" y="3265875"/>
            <a:ext cx="11613900" cy="692700"/>
          </a:xfrm>
          <a:prstGeom prst="rect">
            <a:avLst/>
          </a:prstGeom>
          <a:noFill/>
          <a:ln>
            <a:noFill/>
          </a:ln>
        </p:spPr>
        <p:txBody>
          <a:bodyPr anchorCtr="0" anchor="t" bIns="91425" lIns="91425" spcFirstLastPara="1" rIns="91425" wrap="square" tIns="91425">
            <a:spAutoFit/>
          </a:bodyPr>
          <a:lstStyle/>
          <a:p>
            <a:pPr indent="0" lvl="0" marL="0" rtl="0" algn="l">
              <a:lnSpc>
                <a:spcPct val="120005"/>
              </a:lnSpc>
              <a:spcBef>
                <a:spcPts val="0"/>
              </a:spcBef>
              <a:spcAft>
                <a:spcPts val="0"/>
              </a:spcAft>
              <a:buNone/>
            </a:pPr>
            <a:r>
              <a:t/>
            </a:r>
            <a:endParaRPr b="1" sz="3300">
              <a:solidFill>
                <a:srgbClr val="383570"/>
              </a:solidFill>
              <a:latin typeface="Arimo"/>
              <a:ea typeface="Arimo"/>
              <a:cs typeface="Arimo"/>
              <a:sym typeface="Arimo"/>
            </a:endParaRPr>
          </a:p>
        </p:txBody>
      </p:sp>
      <p:sp>
        <p:nvSpPr>
          <p:cNvPr id="360" name="Google Shape;360;g2ab4ddd5df2_0_281"/>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grpSp>
        <p:nvGrpSpPr>
          <p:cNvPr id="361" name="Google Shape;361;g2ab4ddd5df2_0_281"/>
          <p:cNvGrpSpPr/>
          <p:nvPr/>
        </p:nvGrpSpPr>
        <p:grpSpPr>
          <a:xfrm>
            <a:off x="7812518" y="2793775"/>
            <a:ext cx="9825115" cy="5542402"/>
            <a:chOff x="-29" y="-913365"/>
            <a:chExt cx="12363300" cy="4868162"/>
          </a:xfrm>
        </p:grpSpPr>
        <p:sp>
          <p:nvSpPr>
            <p:cNvPr id="362" name="Google Shape;362;g2ab4ddd5df2_0_281"/>
            <p:cNvSpPr/>
            <p:nvPr/>
          </p:nvSpPr>
          <p:spPr>
            <a:xfrm>
              <a:off x="6365" y="-913365"/>
              <a:ext cx="12350496" cy="4868162"/>
            </a:xfrm>
            <a:custGeom>
              <a:rect b="b" l="l" r="r" t="t"/>
              <a:pathLst>
                <a:path extrusionOk="0" h="3949827" w="12350496">
                  <a:moveTo>
                    <a:pt x="0" y="0"/>
                  </a:moveTo>
                  <a:lnTo>
                    <a:pt x="12350496" y="0"/>
                  </a:lnTo>
                  <a:lnTo>
                    <a:pt x="12350496" y="3949827"/>
                  </a:lnTo>
                  <a:lnTo>
                    <a:pt x="0" y="3949827"/>
                  </a:lnTo>
                  <a:close/>
                </a:path>
              </a:pathLst>
            </a:custGeom>
            <a:solidFill>
              <a:srgbClr val="E5BA00"/>
            </a:solidFill>
            <a:ln>
              <a:noFill/>
            </a:ln>
          </p:spPr>
        </p:sp>
        <p:sp>
          <p:nvSpPr>
            <p:cNvPr id="363" name="Google Shape;363;g2ab4ddd5df2_0_281"/>
            <p:cNvSpPr txBox="1"/>
            <p:nvPr/>
          </p:nvSpPr>
          <p:spPr>
            <a:xfrm>
              <a:off x="-29" y="-588344"/>
              <a:ext cx="12363300" cy="4420800"/>
            </a:xfrm>
            <a:prstGeom prst="rect">
              <a:avLst/>
            </a:prstGeom>
            <a:noFill/>
            <a:ln>
              <a:noFill/>
            </a:ln>
          </p:spPr>
          <p:txBody>
            <a:bodyPr anchorCtr="0" anchor="ctr" bIns="50800" lIns="50800" spcFirstLastPara="1" rIns="50800" wrap="square" tIns="50800">
              <a:noAutofit/>
            </a:bodyPr>
            <a:lstStyle/>
            <a:p>
              <a:pPr indent="-469836" lvl="1" marL="914400" rtl="0" algn="l">
                <a:lnSpc>
                  <a:spcPct val="120005"/>
                </a:lnSpc>
                <a:spcBef>
                  <a:spcPts val="0"/>
                </a:spcBef>
                <a:spcAft>
                  <a:spcPts val="0"/>
                </a:spcAft>
                <a:buClr>
                  <a:srgbClr val="383570"/>
                </a:buClr>
                <a:buSzPts val="3799"/>
                <a:buChar char="•"/>
              </a:pPr>
              <a:r>
                <a:rPr b="1" lang="en-US" sz="3799">
                  <a:solidFill>
                    <a:srgbClr val="383570"/>
                  </a:solidFill>
                  <a:latin typeface="Lato"/>
                  <a:ea typeface="Lato"/>
                  <a:cs typeface="Lato"/>
                  <a:sym typeface="Lato"/>
                </a:rPr>
                <a:t>Online Petitions:Change.org, Avaaz.org</a:t>
              </a:r>
              <a:endParaRPr b="1" sz="1200">
                <a:solidFill>
                  <a:schemeClr val="dk1"/>
                </a:solidFill>
              </a:endParaRPr>
            </a:p>
            <a:p>
              <a:pPr indent="-469836" lvl="1" marL="914400" rtl="0" algn="l">
                <a:lnSpc>
                  <a:spcPct val="120005"/>
                </a:lnSpc>
                <a:spcBef>
                  <a:spcPts val="0"/>
                </a:spcBef>
                <a:spcAft>
                  <a:spcPts val="0"/>
                </a:spcAft>
                <a:buClr>
                  <a:srgbClr val="383570"/>
                </a:buClr>
                <a:buSzPts val="3799"/>
                <a:buChar char="•"/>
              </a:pPr>
              <a:r>
                <a:rPr b="1" lang="en-US" sz="3799">
                  <a:solidFill>
                    <a:srgbClr val="383570"/>
                  </a:solidFill>
                  <a:latin typeface="Lato"/>
                  <a:ea typeface="Lato"/>
                  <a:cs typeface="Lato"/>
                  <a:sym typeface="Lato"/>
                </a:rPr>
                <a:t>Online Surveys: Google forms, SurveyMonkeys</a:t>
              </a:r>
              <a:endParaRPr b="1" sz="1200">
                <a:solidFill>
                  <a:schemeClr val="dk1"/>
                </a:solidFill>
              </a:endParaRPr>
            </a:p>
            <a:p>
              <a:pPr indent="-469836" lvl="1" marL="914400" rtl="0" algn="l">
                <a:lnSpc>
                  <a:spcPct val="120005"/>
                </a:lnSpc>
                <a:spcBef>
                  <a:spcPts val="0"/>
                </a:spcBef>
                <a:spcAft>
                  <a:spcPts val="0"/>
                </a:spcAft>
                <a:buClr>
                  <a:srgbClr val="383570"/>
                </a:buClr>
                <a:buSzPts val="3799"/>
                <a:buChar char="•"/>
              </a:pPr>
              <a:r>
                <a:rPr b="1" lang="en-US" sz="3799">
                  <a:solidFill>
                    <a:srgbClr val="383570"/>
                  </a:solidFill>
                  <a:latin typeface="Lato"/>
                  <a:ea typeface="Lato"/>
                  <a:cs typeface="Lato"/>
                  <a:sym typeface="Lato"/>
                </a:rPr>
                <a:t>Website/Blog: Wix.com, Wordpress.com</a:t>
              </a:r>
              <a:endParaRPr b="1" sz="1200">
                <a:solidFill>
                  <a:schemeClr val="dk1"/>
                </a:solidFill>
              </a:endParaRPr>
            </a:p>
            <a:p>
              <a:pPr indent="-469836" lvl="1" marL="914400" rtl="0" algn="l">
                <a:lnSpc>
                  <a:spcPct val="120005"/>
                </a:lnSpc>
                <a:spcBef>
                  <a:spcPts val="0"/>
                </a:spcBef>
                <a:spcAft>
                  <a:spcPts val="0"/>
                </a:spcAft>
                <a:buClr>
                  <a:srgbClr val="383570"/>
                </a:buClr>
                <a:buSzPts val="3799"/>
                <a:buChar char="•"/>
              </a:pPr>
              <a:r>
                <a:rPr b="1" lang="en-US" sz="3799">
                  <a:solidFill>
                    <a:srgbClr val="383570"/>
                  </a:solidFill>
                  <a:latin typeface="Lato"/>
                  <a:ea typeface="Lato"/>
                  <a:cs typeface="Lato"/>
                  <a:sym typeface="Lato"/>
                </a:rPr>
                <a:t>Crowdsourcing/Fundraising: Kickstarter and Go Fund Me</a:t>
              </a:r>
              <a:endParaRPr b="1" sz="2950">
                <a:solidFill>
                  <a:srgbClr val="383570"/>
                </a:solidFill>
                <a:latin typeface="Lato"/>
                <a:ea typeface="Lato"/>
                <a:cs typeface="Lato"/>
                <a:sym typeface="Lato"/>
              </a:endParaRPr>
            </a:p>
          </p:txBody>
        </p:sp>
      </p:grpSp>
      <p:sp>
        <p:nvSpPr>
          <p:cNvPr id="364" name="Google Shape;364;g2ab4ddd5df2_0_281"/>
          <p:cNvSpPr/>
          <p:nvPr/>
        </p:nvSpPr>
        <p:spPr>
          <a:xfrm>
            <a:off x="1557554" y="3999653"/>
            <a:ext cx="5182116" cy="3946122"/>
          </a:xfrm>
          <a:custGeom>
            <a:rect b="b" l="l" r="r" t="t"/>
            <a:pathLst>
              <a:path extrusionOk="0" h="3946122" w="5182116">
                <a:moveTo>
                  <a:pt x="0" y="0"/>
                </a:moveTo>
                <a:lnTo>
                  <a:pt x="5182116" y="0"/>
                </a:lnTo>
                <a:lnTo>
                  <a:pt x="5182116" y="3946121"/>
                </a:lnTo>
                <a:lnTo>
                  <a:pt x="0" y="3946121"/>
                </a:lnTo>
                <a:lnTo>
                  <a:pt x="0" y="0"/>
                </a:lnTo>
                <a:close/>
              </a:path>
            </a:pathLst>
          </a:custGeom>
          <a:blipFill rotWithShape="1">
            <a:blip r:embed="rId5">
              <a:alphaModFix/>
            </a:blip>
            <a:stretch>
              <a:fillRect b="-21799" l="-2008" r="-92408" t="-21808"/>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70" name="Google Shape;370;p21"/>
          <p:cNvSpPr/>
          <p:nvPr/>
        </p:nvSpPr>
        <p:spPr>
          <a:xfrm>
            <a:off x="1830450" y="3686176"/>
            <a:ext cx="5435164" cy="6484636"/>
          </a:xfrm>
          <a:custGeom>
            <a:rect b="b" l="l" r="r" t="t"/>
            <a:pathLst>
              <a:path extrusionOk="0" h="4301583" w="5435164">
                <a:moveTo>
                  <a:pt x="0" y="0"/>
                </a:moveTo>
                <a:lnTo>
                  <a:pt x="5435164" y="0"/>
                </a:lnTo>
                <a:lnTo>
                  <a:pt x="5435164" y="4301584"/>
                </a:lnTo>
                <a:lnTo>
                  <a:pt x="0" y="4301584"/>
                </a:lnTo>
                <a:lnTo>
                  <a:pt x="0" y="0"/>
                </a:lnTo>
                <a:close/>
              </a:path>
            </a:pathLst>
          </a:custGeom>
          <a:blipFill rotWithShape="1">
            <a:blip r:embed="rId4">
              <a:alphaModFix/>
            </a:blip>
            <a:stretch>
              <a:fillRect b="0" l="0" r="0" t="0"/>
            </a:stretch>
          </a:blipFill>
          <a:ln>
            <a:noFill/>
          </a:ln>
        </p:spPr>
      </p:sp>
      <p:sp>
        <p:nvSpPr>
          <p:cNvPr id="371" name="Google Shape;371;p21"/>
          <p:cNvSpPr/>
          <p:nvPr/>
        </p:nvSpPr>
        <p:spPr>
          <a:xfrm>
            <a:off x="7258875" y="3686176"/>
            <a:ext cx="4887977" cy="6602930"/>
          </a:xfrm>
          <a:custGeom>
            <a:rect b="b" l="l" r="r" t="t"/>
            <a:pathLst>
              <a:path extrusionOk="0" h="4301583" w="4887977">
                <a:moveTo>
                  <a:pt x="0" y="0"/>
                </a:moveTo>
                <a:lnTo>
                  <a:pt x="4887977" y="0"/>
                </a:lnTo>
                <a:lnTo>
                  <a:pt x="4887977" y="4301584"/>
                </a:lnTo>
                <a:lnTo>
                  <a:pt x="0" y="4301584"/>
                </a:lnTo>
                <a:lnTo>
                  <a:pt x="0" y="0"/>
                </a:lnTo>
                <a:close/>
              </a:path>
            </a:pathLst>
          </a:custGeom>
          <a:blipFill rotWithShape="1">
            <a:blip r:embed="rId5">
              <a:alphaModFix/>
            </a:blip>
            <a:stretch>
              <a:fillRect b="0" l="0" r="0" t="0"/>
            </a:stretch>
          </a:blipFill>
          <a:ln>
            <a:noFill/>
          </a:ln>
        </p:spPr>
      </p:sp>
      <p:sp>
        <p:nvSpPr>
          <p:cNvPr id="372" name="Google Shape;372;p21"/>
          <p:cNvSpPr/>
          <p:nvPr/>
        </p:nvSpPr>
        <p:spPr>
          <a:xfrm>
            <a:off x="12143975" y="3686178"/>
            <a:ext cx="5501491" cy="6602933"/>
          </a:xfrm>
          <a:custGeom>
            <a:rect b="b" l="l" r="r" t="t"/>
            <a:pathLst>
              <a:path extrusionOk="0" h="4301585" w="5501491">
                <a:moveTo>
                  <a:pt x="0" y="0"/>
                </a:moveTo>
                <a:lnTo>
                  <a:pt x="5501491" y="0"/>
                </a:lnTo>
                <a:lnTo>
                  <a:pt x="5501491" y="4301586"/>
                </a:lnTo>
                <a:lnTo>
                  <a:pt x="0" y="4301586"/>
                </a:lnTo>
                <a:lnTo>
                  <a:pt x="0" y="0"/>
                </a:lnTo>
                <a:close/>
              </a:path>
            </a:pathLst>
          </a:custGeom>
          <a:blipFill rotWithShape="1">
            <a:blip r:embed="rId6">
              <a:alphaModFix/>
            </a:blip>
            <a:stretch>
              <a:fillRect b="0" l="0" r="0" t="0"/>
            </a:stretch>
          </a:blipFill>
          <a:ln>
            <a:noFill/>
          </a:ln>
        </p:spPr>
      </p:sp>
      <p:sp>
        <p:nvSpPr>
          <p:cNvPr id="373" name="Google Shape;373;p21"/>
          <p:cNvSpPr txBox="1"/>
          <p:nvPr/>
        </p:nvSpPr>
        <p:spPr>
          <a:xfrm>
            <a:off x="6895140" y="849091"/>
            <a:ext cx="6934718" cy="1504950"/>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US" sz="9600" u="none" cap="none" strike="noStrike">
                <a:solidFill>
                  <a:srgbClr val="313C7F"/>
                </a:solidFill>
                <a:latin typeface="Arial"/>
                <a:ea typeface="Arial"/>
                <a:cs typeface="Arial"/>
                <a:sym typeface="Arial"/>
              </a:rPr>
              <a:t>Top Tips</a:t>
            </a:r>
            <a:endParaRPr/>
          </a:p>
        </p:txBody>
      </p:sp>
      <p:sp>
        <p:nvSpPr>
          <p:cNvPr id="374" name="Google Shape;374;p21"/>
          <p:cNvSpPr txBox="1"/>
          <p:nvPr/>
        </p:nvSpPr>
        <p:spPr>
          <a:xfrm>
            <a:off x="1709538" y="5410284"/>
            <a:ext cx="5099400" cy="1293000"/>
          </a:xfrm>
          <a:prstGeom prst="rect">
            <a:avLst/>
          </a:prstGeom>
          <a:noFill/>
          <a:ln>
            <a:noFill/>
          </a:ln>
        </p:spPr>
        <p:txBody>
          <a:bodyPr anchorCtr="0" anchor="t" bIns="0" lIns="0" spcFirstLastPara="1" rIns="0" wrap="square" tIns="0">
            <a:spAutoFit/>
          </a:bodyPr>
          <a:lstStyle/>
          <a:p>
            <a:pPr indent="-190500" lvl="1" marL="271462" marR="0" rtl="0" algn="ctr">
              <a:lnSpc>
                <a:spcPct val="180000"/>
              </a:lnSpc>
              <a:spcBef>
                <a:spcPts val="0"/>
              </a:spcBef>
              <a:spcAft>
                <a:spcPts val="0"/>
              </a:spcAft>
              <a:buClr>
                <a:srgbClr val="242E5F"/>
              </a:buClr>
              <a:buSzPts val="3000"/>
              <a:buFont typeface="Arial"/>
              <a:buChar char="•"/>
            </a:pPr>
            <a:r>
              <a:rPr b="1" i="0" lang="en-US" sz="3000" u="none" cap="none" strike="noStrike">
                <a:solidFill>
                  <a:srgbClr val="242E5F"/>
                </a:solidFill>
                <a:latin typeface="Lato"/>
                <a:ea typeface="Lato"/>
                <a:cs typeface="Lato"/>
                <a:sym typeface="Lato"/>
              </a:rPr>
              <a:t>Website: </a:t>
            </a:r>
            <a:r>
              <a:rPr b="0" i="0" lang="en-US" sz="3000" u="none" cap="none" strike="noStrike">
                <a:solidFill>
                  <a:srgbClr val="242E5F"/>
                </a:solidFill>
                <a:latin typeface="Lato"/>
                <a:ea typeface="Lato"/>
                <a:cs typeface="Lato"/>
                <a:sym typeface="Lato"/>
              </a:rPr>
              <a:t>The hub for publishing content in full</a:t>
            </a:r>
            <a:endParaRPr/>
          </a:p>
        </p:txBody>
      </p:sp>
      <p:sp>
        <p:nvSpPr>
          <p:cNvPr id="375" name="Google Shape;375;p21"/>
          <p:cNvSpPr txBox="1"/>
          <p:nvPr/>
        </p:nvSpPr>
        <p:spPr>
          <a:xfrm>
            <a:off x="7265596" y="5219055"/>
            <a:ext cx="4539600" cy="3786600"/>
          </a:xfrm>
          <a:prstGeom prst="rect">
            <a:avLst/>
          </a:prstGeom>
          <a:noFill/>
          <a:ln>
            <a:noFill/>
          </a:ln>
        </p:spPr>
        <p:txBody>
          <a:bodyPr anchorCtr="0" anchor="t" bIns="0" lIns="0" spcFirstLastPara="1" rIns="0" wrap="square" tIns="0">
            <a:spAutoFit/>
          </a:bodyPr>
          <a:lstStyle/>
          <a:p>
            <a:pPr indent="-190500" lvl="1" marL="271462" marR="0" rtl="0" algn="l">
              <a:lnSpc>
                <a:spcPct val="180000"/>
              </a:lnSpc>
              <a:spcBef>
                <a:spcPts val="0"/>
              </a:spcBef>
              <a:spcAft>
                <a:spcPts val="0"/>
              </a:spcAft>
              <a:buClr>
                <a:srgbClr val="242E5F"/>
              </a:buClr>
              <a:buSzPts val="3000"/>
              <a:buFont typeface="Arial"/>
              <a:buChar char="•"/>
            </a:pPr>
            <a:r>
              <a:rPr b="1" i="0" lang="en-US" sz="3000" u="none" cap="none" strike="noStrike">
                <a:solidFill>
                  <a:srgbClr val="242E5F"/>
                </a:solidFill>
                <a:latin typeface="Lato"/>
                <a:ea typeface="Lato"/>
                <a:cs typeface="Lato"/>
                <a:sym typeface="Lato"/>
              </a:rPr>
              <a:t>Facebook: </a:t>
            </a:r>
            <a:r>
              <a:rPr b="0" i="0" lang="en-US" sz="3000" u="none" cap="none" strike="noStrike">
                <a:solidFill>
                  <a:srgbClr val="242E5F"/>
                </a:solidFill>
                <a:latin typeface="Lato"/>
                <a:ea typeface="Lato"/>
                <a:cs typeface="Lato"/>
                <a:sym typeface="Lato"/>
              </a:rPr>
              <a:t>A platform for conversation (1-2 posts per day)</a:t>
            </a:r>
            <a:endParaRPr/>
          </a:p>
          <a:p>
            <a:pPr indent="-190500" lvl="1" marL="271462" marR="0" rtl="0" algn="l">
              <a:lnSpc>
                <a:spcPct val="180000"/>
              </a:lnSpc>
              <a:spcBef>
                <a:spcPts val="0"/>
              </a:spcBef>
              <a:spcAft>
                <a:spcPts val="0"/>
              </a:spcAft>
              <a:buClr>
                <a:srgbClr val="242E5F"/>
              </a:buClr>
              <a:buSzPts val="3000"/>
              <a:buFont typeface="Arial"/>
              <a:buChar char="•"/>
            </a:pPr>
            <a:r>
              <a:rPr b="1" i="0" lang="en-US" sz="3000" u="none" cap="none" strike="noStrike">
                <a:solidFill>
                  <a:srgbClr val="242E5F"/>
                </a:solidFill>
                <a:latin typeface="Lato"/>
                <a:ea typeface="Lato"/>
                <a:cs typeface="Lato"/>
                <a:sym typeface="Lato"/>
              </a:rPr>
              <a:t>Instagram: </a:t>
            </a:r>
            <a:r>
              <a:rPr b="0" i="0" lang="en-US" sz="3000" u="none" cap="none" strike="noStrike">
                <a:solidFill>
                  <a:srgbClr val="242E5F"/>
                </a:solidFill>
                <a:latin typeface="Lato"/>
                <a:ea typeface="Lato"/>
                <a:cs typeface="Lato"/>
                <a:sym typeface="Lato"/>
              </a:rPr>
              <a:t>The visual app (1-2 posts per day)</a:t>
            </a:r>
            <a:endParaRPr/>
          </a:p>
        </p:txBody>
      </p:sp>
      <p:sp>
        <p:nvSpPr>
          <p:cNvPr id="376" name="Google Shape;376;p21"/>
          <p:cNvSpPr txBox="1"/>
          <p:nvPr/>
        </p:nvSpPr>
        <p:spPr>
          <a:xfrm>
            <a:off x="12596915" y="5410286"/>
            <a:ext cx="4595700" cy="2124300"/>
          </a:xfrm>
          <a:prstGeom prst="rect">
            <a:avLst/>
          </a:prstGeom>
          <a:noFill/>
          <a:ln>
            <a:noFill/>
          </a:ln>
        </p:spPr>
        <p:txBody>
          <a:bodyPr anchorCtr="0" anchor="t" bIns="0" lIns="0" spcFirstLastPara="1" rIns="0" wrap="square" tIns="0">
            <a:spAutoFit/>
          </a:bodyPr>
          <a:lstStyle/>
          <a:p>
            <a:pPr indent="-190500" lvl="1" marL="271462" marR="0" rtl="0" algn="l">
              <a:lnSpc>
                <a:spcPct val="180000"/>
              </a:lnSpc>
              <a:spcBef>
                <a:spcPts val="0"/>
              </a:spcBef>
              <a:spcAft>
                <a:spcPts val="0"/>
              </a:spcAft>
              <a:buClr>
                <a:srgbClr val="242E5F"/>
              </a:buClr>
              <a:buSzPts val="3000"/>
              <a:buFont typeface="Arial"/>
              <a:buChar char="•"/>
            </a:pPr>
            <a:r>
              <a:rPr b="1" i="0" lang="en-US" sz="3000" u="none" cap="none" strike="noStrike">
                <a:solidFill>
                  <a:srgbClr val="242E5F"/>
                </a:solidFill>
                <a:latin typeface="Lato"/>
                <a:ea typeface="Lato"/>
                <a:cs typeface="Lato"/>
                <a:sym typeface="Lato"/>
              </a:rPr>
              <a:t>Twitter: </a:t>
            </a:r>
            <a:r>
              <a:rPr b="0" i="0" lang="en-US" sz="3000" u="none" cap="none" strike="noStrike">
                <a:solidFill>
                  <a:srgbClr val="242E5F"/>
                </a:solidFill>
                <a:latin typeface="Lato"/>
                <a:ea typeface="Lato"/>
                <a:cs typeface="Lato"/>
                <a:sym typeface="Lato"/>
              </a:rPr>
              <a:t>Short, sharp thoughts (3-6 posts per day)</a:t>
            </a:r>
            <a:endParaRPr/>
          </a:p>
        </p:txBody>
      </p:sp>
      <p:sp>
        <p:nvSpPr>
          <p:cNvPr id="377" name="Google Shape;377;p21"/>
          <p:cNvSpPr/>
          <p:nvPr/>
        </p:nvSpPr>
        <p:spPr>
          <a:xfrm rot="1080000">
            <a:off x="14784586" y="407517"/>
            <a:ext cx="2518200" cy="2435868"/>
          </a:xfrm>
          <a:custGeom>
            <a:rect b="b" l="l" r="r" t="t"/>
            <a:pathLst>
              <a:path extrusionOk="0" h="2435868" w="2518200">
                <a:moveTo>
                  <a:pt x="0" y="0"/>
                </a:moveTo>
                <a:lnTo>
                  <a:pt x="2518200" y="0"/>
                </a:lnTo>
                <a:lnTo>
                  <a:pt x="2518200" y="2435868"/>
                </a:lnTo>
                <a:lnTo>
                  <a:pt x="0" y="2435868"/>
                </a:lnTo>
                <a:lnTo>
                  <a:pt x="0" y="0"/>
                </a:lnTo>
                <a:close/>
              </a:path>
            </a:pathLst>
          </a:custGeom>
          <a:blipFill rotWithShape="1">
            <a:blip r:embed="rId7">
              <a:alphaModFix/>
            </a:blip>
            <a:stretch>
              <a:fillRect b="-23663" l="-128454" r="-4950" t="-12061"/>
            </a:stretch>
          </a:blipFill>
          <a:ln>
            <a:noFill/>
          </a:ln>
        </p:spPr>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1" name="Shape 381"/>
        <p:cNvGrpSpPr/>
        <p:nvPr/>
      </p:nvGrpSpPr>
      <p:grpSpPr>
        <a:xfrm>
          <a:off x="0" y="0"/>
          <a:ext cx="0" cy="0"/>
          <a:chOff x="0" y="0"/>
          <a:chExt cx="0" cy="0"/>
        </a:xfrm>
      </p:grpSpPr>
      <p:sp>
        <p:nvSpPr>
          <p:cNvPr id="382" name="Google Shape;382;g2ab4ddd5df2_0_374"/>
          <p:cNvSpPr txBox="1"/>
          <p:nvPr/>
        </p:nvSpPr>
        <p:spPr>
          <a:xfrm>
            <a:off x="5192386" y="6428394"/>
            <a:ext cx="7903200" cy="2216400"/>
          </a:xfrm>
          <a:prstGeom prst="rect">
            <a:avLst/>
          </a:prstGeom>
          <a:noFill/>
          <a:ln>
            <a:noFill/>
          </a:ln>
        </p:spPr>
        <p:txBody>
          <a:bodyPr anchorCtr="0" anchor="ctr" bIns="38100" lIns="38100" spcFirstLastPara="1" rIns="38100" wrap="square" tIns="38100">
            <a:spAutoFit/>
          </a:bodyPr>
          <a:lstStyle/>
          <a:p>
            <a:pPr indent="0" lvl="0" marL="0" marR="0" rtl="0" algn="ctr">
              <a:lnSpc>
                <a:spcPct val="100000"/>
              </a:lnSpc>
              <a:spcBef>
                <a:spcPts val="0"/>
              </a:spcBef>
              <a:spcAft>
                <a:spcPts val="0"/>
              </a:spcAft>
              <a:buClr>
                <a:srgbClr val="0000FF"/>
              </a:buClr>
              <a:buSzPts val="2300"/>
              <a:buFont typeface="Lato"/>
              <a:buNone/>
            </a:pPr>
            <a:r>
              <a:rPr b="0" i="0" lang="en-US" sz="2300" u="sng" cap="none" strike="noStrike">
                <a:solidFill>
                  <a:srgbClr val="0000FF"/>
                </a:solidFill>
                <a:latin typeface="Lato"/>
                <a:ea typeface="Lato"/>
                <a:cs typeface="Lato"/>
                <a:sym typeface="Lato"/>
                <a:hlinkClick r:id="rId4">
                  <a:extLst>
                    <a:ext uri="{A12FA001-AC4F-418D-AE19-62706E023703}">
                      <ahyp:hlinkClr val="tx"/>
                    </a:ext>
                  </a:extLst>
                </a:hlinkClick>
              </a:rPr>
              <a:t>www.wagggs.org</a:t>
            </a:r>
            <a:endParaRPr sz="1100"/>
          </a:p>
          <a:p>
            <a:pPr indent="0" lvl="0" marL="0" marR="0" rtl="0" algn="ctr">
              <a:lnSpc>
                <a:spcPct val="100000"/>
              </a:lnSpc>
              <a:spcBef>
                <a:spcPts val="900"/>
              </a:spcBef>
              <a:spcAft>
                <a:spcPts val="0"/>
              </a:spcAft>
              <a:buClr>
                <a:srgbClr val="000000"/>
              </a:buClr>
              <a:buSzPts val="2300"/>
              <a:buFont typeface="Lato"/>
              <a:buNone/>
            </a:pPr>
            <a:r>
              <a:rPr b="0" i="0" lang="en-US" sz="2300" u="none" cap="none" strike="noStrike">
                <a:solidFill>
                  <a:srgbClr val="000000"/>
                </a:solidFill>
                <a:latin typeface="Lato"/>
                <a:ea typeface="Lato"/>
                <a:cs typeface="Lato"/>
                <a:sym typeface="Lato"/>
              </a:rPr>
              <a:t>@wagggsworld</a:t>
            </a:r>
            <a:endParaRPr sz="1100"/>
          </a:p>
          <a:p>
            <a:pPr indent="0" lvl="0" marL="0" marR="0" rtl="0" algn="ctr">
              <a:lnSpc>
                <a:spcPct val="100000"/>
              </a:lnSpc>
              <a:spcBef>
                <a:spcPts val="900"/>
              </a:spcBef>
              <a:spcAft>
                <a:spcPts val="0"/>
              </a:spcAft>
              <a:buClr>
                <a:srgbClr val="000000"/>
              </a:buClr>
              <a:buSzPts val="2300"/>
              <a:buFont typeface="Lato"/>
              <a:buNone/>
            </a:pPr>
            <a:r>
              <a:rPr b="0" i="0" lang="en-US" sz="2300" u="none" cap="none" strike="noStrike">
                <a:solidFill>
                  <a:srgbClr val="000000"/>
                </a:solidFill>
                <a:latin typeface="Lato"/>
                <a:ea typeface="Lato"/>
                <a:cs typeface="Lato"/>
                <a:sym typeface="Lato"/>
              </a:rPr>
              <a:t>World Association of Girl Guides &amp; Girl Scouts.</a:t>
            </a:r>
            <a:endParaRPr sz="1100"/>
          </a:p>
          <a:p>
            <a:pPr indent="0" lvl="0" marL="0" marR="0" rtl="0" algn="ctr">
              <a:lnSpc>
                <a:spcPct val="100000"/>
              </a:lnSpc>
              <a:spcBef>
                <a:spcPts val="900"/>
              </a:spcBef>
              <a:spcAft>
                <a:spcPts val="0"/>
              </a:spcAft>
              <a:buClr>
                <a:srgbClr val="000000"/>
              </a:buClr>
              <a:buSzPts val="2000"/>
              <a:buFont typeface="Lato"/>
              <a:buNone/>
            </a:pPr>
            <a:r>
              <a:rPr b="0" i="0" lang="en-US" sz="2000" u="none" cap="none" strike="noStrike">
                <a:solidFill>
                  <a:srgbClr val="000000"/>
                </a:solidFill>
                <a:latin typeface="Lato"/>
                <a:ea typeface="Lato"/>
                <a:cs typeface="Lato"/>
                <a:sym typeface="Lato"/>
              </a:rPr>
              <a:t>World Bureau, Olave Centre, 12c Lyndhurst Road, London, NW3</a:t>
            </a:r>
            <a:endParaRPr sz="1100"/>
          </a:p>
          <a:p>
            <a:pPr indent="0" lvl="0" marL="0" marR="0" rtl="0" algn="ctr">
              <a:lnSpc>
                <a:spcPct val="100000"/>
              </a:lnSpc>
              <a:spcBef>
                <a:spcPts val="900"/>
              </a:spcBef>
              <a:spcAft>
                <a:spcPts val="0"/>
              </a:spcAft>
              <a:buClr>
                <a:srgbClr val="000000"/>
              </a:buClr>
              <a:buSzPts val="2000"/>
              <a:buFont typeface="Lato"/>
              <a:buNone/>
            </a:pPr>
            <a:r>
              <a:rPr b="0" i="0" lang="en-US" sz="2000" u="none" cap="none" strike="noStrike">
                <a:solidFill>
                  <a:srgbClr val="000000"/>
                </a:solidFill>
                <a:latin typeface="Lato"/>
                <a:ea typeface="Lato"/>
                <a:cs typeface="Lato"/>
                <a:sym typeface="Lato"/>
              </a:rPr>
              <a:t>SPQ,  United Kingdom.</a:t>
            </a:r>
            <a:endParaRPr sz="1100"/>
          </a:p>
        </p:txBody>
      </p:sp>
      <p:pic>
        <p:nvPicPr>
          <p:cNvPr descr="pasted-image.tiff" id="383" name="Google Shape;383;g2ab4ddd5df2_0_374"/>
          <p:cNvPicPr preferRelativeResize="0"/>
          <p:nvPr/>
        </p:nvPicPr>
        <p:blipFill rotWithShape="1">
          <a:blip r:embed="rId5">
            <a:alphaModFix/>
          </a:blip>
          <a:srcRect b="55498" l="8087" r="30828" t="13162"/>
          <a:stretch/>
        </p:blipFill>
        <p:spPr>
          <a:xfrm>
            <a:off x="7073880" y="7041141"/>
            <a:ext cx="1203216" cy="308617"/>
          </a:xfrm>
          <a:custGeom>
            <a:rect b="b" l="l" r="r" t="t"/>
            <a:pathLst>
              <a:path extrusionOk="0" h="21402" w="21593">
                <a:moveTo>
                  <a:pt x="10669" y="10"/>
                </a:moveTo>
                <a:cubicBezTo>
                  <a:pt x="9485" y="198"/>
                  <a:pt x="8426" y="3277"/>
                  <a:pt x="8110" y="8039"/>
                </a:cubicBezTo>
                <a:cubicBezTo>
                  <a:pt x="8017" y="9431"/>
                  <a:pt x="8014" y="11799"/>
                  <a:pt x="8099" y="13158"/>
                </a:cubicBezTo>
                <a:cubicBezTo>
                  <a:pt x="8185" y="14529"/>
                  <a:pt x="8446" y="16533"/>
                  <a:pt x="8682" y="17637"/>
                </a:cubicBezTo>
                <a:cubicBezTo>
                  <a:pt x="9092" y="19543"/>
                  <a:pt x="9727" y="20874"/>
                  <a:pt x="10418" y="21290"/>
                </a:cubicBezTo>
                <a:cubicBezTo>
                  <a:pt x="10538" y="21363"/>
                  <a:pt x="10769" y="21410"/>
                  <a:pt x="10931" y="21373"/>
                </a:cubicBezTo>
                <a:cubicBezTo>
                  <a:pt x="11837" y="21163"/>
                  <a:pt x="12600" y="19510"/>
                  <a:pt x="13089" y="16729"/>
                </a:cubicBezTo>
                <a:cubicBezTo>
                  <a:pt x="13331" y="15352"/>
                  <a:pt x="13472" y="13856"/>
                  <a:pt x="13532" y="12332"/>
                </a:cubicBezTo>
                <a:cubicBezTo>
                  <a:pt x="13555" y="11403"/>
                  <a:pt x="13562" y="10294"/>
                  <a:pt x="13543" y="9381"/>
                </a:cubicBezTo>
                <a:cubicBezTo>
                  <a:pt x="13421" y="5622"/>
                  <a:pt x="12795" y="2176"/>
                  <a:pt x="11796" y="732"/>
                </a:cubicBezTo>
                <a:cubicBezTo>
                  <a:pt x="11499" y="303"/>
                  <a:pt x="11199" y="60"/>
                  <a:pt x="10904" y="10"/>
                </a:cubicBezTo>
                <a:cubicBezTo>
                  <a:pt x="10824" y="-4"/>
                  <a:pt x="10748" y="-3"/>
                  <a:pt x="10669" y="10"/>
                </a:cubicBezTo>
                <a:close/>
                <a:moveTo>
                  <a:pt x="2480" y="51"/>
                </a:moveTo>
                <a:cubicBezTo>
                  <a:pt x="1394" y="467"/>
                  <a:pt x="437" y="3330"/>
                  <a:pt x="102" y="7709"/>
                </a:cubicBezTo>
                <a:cubicBezTo>
                  <a:pt x="27" y="8692"/>
                  <a:pt x="-7" y="9894"/>
                  <a:pt x="1" y="11053"/>
                </a:cubicBezTo>
                <a:cubicBezTo>
                  <a:pt x="1" y="11155"/>
                  <a:pt x="5" y="11262"/>
                  <a:pt x="6" y="11362"/>
                </a:cubicBezTo>
                <a:cubicBezTo>
                  <a:pt x="9" y="11584"/>
                  <a:pt x="11" y="11807"/>
                  <a:pt x="17" y="12023"/>
                </a:cubicBezTo>
                <a:cubicBezTo>
                  <a:pt x="30" y="12501"/>
                  <a:pt x="52" y="12944"/>
                  <a:pt x="81" y="13364"/>
                </a:cubicBezTo>
                <a:cubicBezTo>
                  <a:pt x="297" y="16518"/>
                  <a:pt x="854" y="19051"/>
                  <a:pt x="1582" y="20382"/>
                </a:cubicBezTo>
                <a:cubicBezTo>
                  <a:pt x="1607" y="20426"/>
                  <a:pt x="1631" y="20463"/>
                  <a:pt x="1657" y="20506"/>
                </a:cubicBezTo>
                <a:cubicBezTo>
                  <a:pt x="1737" y="20641"/>
                  <a:pt x="1818" y="20772"/>
                  <a:pt x="1903" y="20878"/>
                </a:cubicBezTo>
                <a:cubicBezTo>
                  <a:pt x="1931" y="20915"/>
                  <a:pt x="1959" y="20948"/>
                  <a:pt x="1988" y="20981"/>
                </a:cubicBezTo>
                <a:cubicBezTo>
                  <a:pt x="2116" y="21126"/>
                  <a:pt x="2248" y="21238"/>
                  <a:pt x="2383" y="21311"/>
                </a:cubicBezTo>
                <a:cubicBezTo>
                  <a:pt x="2914" y="21596"/>
                  <a:pt x="3508" y="21206"/>
                  <a:pt x="4029" y="20217"/>
                </a:cubicBezTo>
                <a:cubicBezTo>
                  <a:pt x="4323" y="19657"/>
                  <a:pt x="4427" y="19341"/>
                  <a:pt x="4707" y="18256"/>
                </a:cubicBezTo>
                <a:cubicBezTo>
                  <a:pt x="5226" y="16246"/>
                  <a:pt x="5486" y="14026"/>
                  <a:pt x="5525" y="11259"/>
                </a:cubicBezTo>
                <a:cubicBezTo>
                  <a:pt x="5592" y="6527"/>
                  <a:pt x="4875" y="2267"/>
                  <a:pt x="3740" y="670"/>
                </a:cubicBezTo>
                <a:cubicBezTo>
                  <a:pt x="3514" y="352"/>
                  <a:pt x="3284" y="167"/>
                  <a:pt x="3057" y="72"/>
                </a:cubicBezTo>
                <a:cubicBezTo>
                  <a:pt x="2966" y="55"/>
                  <a:pt x="2864" y="49"/>
                  <a:pt x="2736" y="51"/>
                </a:cubicBezTo>
                <a:cubicBezTo>
                  <a:pt x="2631" y="52"/>
                  <a:pt x="2552" y="42"/>
                  <a:pt x="2480" y="51"/>
                </a:cubicBezTo>
                <a:close/>
                <a:moveTo>
                  <a:pt x="18831" y="51"/>
                </a:moveTo>
                <a:cubicBezTo>
                  <a:pt x="18564" y="51"/>
                  <a:pt x="18296" y="127"/>
                  <a:pt x="18131" y="299"/>
                </a:cubicBezTo>
                <a:cubicBezTo>
                  <a:pt x="17561" y="894"/>
                  <a:pt x="16957" y="2436"/>
                  <a:pt x="16630" y="4138"/>
                </a:cubicBezTo>
                <a:cubicBezTo>
                  <a:pt x="15873" y="8081"/>
                  <a:pt x="15875" y="13399"/>
                  <a:pt x="16636" y="17286"/>
                </a:cubicBezTo>
                <a:cubicBezTo>
                  <a:pt x="17040" y="19352"/>
                  <a:pt x="17723" y="20855"/>
                  <a:pt x="18447" y="21290"/>
                </a:cubicBezTo>
                <a:cubicBezTo>
                  <a:pt x="18567" y="21362"/>
                  <a:pt x="18802" y="21390"/>
                  <a:pt x="18970" y="21352"/>
                </a:cubicBezTo>
                <a:cubicBezTo>
                  <a:pt x="20473" y="21007"/>
                  <a:pt x="21593" y="16467"/>
                  <a:pt x="21593" y="10702"/>
                </a:cubicBezTo>
                <a:cubicBezTo>
                  <a:pt x="21593" y="6064"/>
                  <a:pt x="20854" y="2065"/>
                  <a:pt x="19739" y="547"/>
                </a:cubicBezTo>
                <a:cubicBezTo>
                  <a:pt x="19712" y="514"/>
                  <a:pt x="19703" y="521"/>
                  <a:pt x="19675" y="485"/>
                </a:cubicBezTo>
                <a:cubicBezTo>
                  <a:pt x="19566" y="348"/>
                  <a:pt x="19450" y="236"/>
                  <a:pt x="19328" y="154"/>
                </a:cubicBezTo>
                <a:cubicBezTo>
                  <a:pt x="19181" y="79"/>
                  <a:pt x="19008" y="51"/>
                  <a:pt x="18831" y="51"/>
                </a:cubicBezTo>
                <a:close/>
                <a:moveTo>
                  <a:pt x="3089" y="3622"/>
                </a:moveTo>
                <a:cubicBezTo>
                  <a:pt x="3174" y="3612"/>
                  <a:pt x="3271" y="3614"/>
                  <a:pt x="3382" y="3643"/>
                </a:cubicBezTo>
                <a:lnTo>
                  <a:pt x="3714" y="3725"/>
                </a:lnTo>
                <a:lnTo>
                  <a:pt x="3714" y="4881"/>
                </a:lnTo>
                <a:lnTo>
                  <a:pt x="3714" y="6016"/>
                </a:lnTo>
                <a:lnTo>
                  <a:pt x="3527" y="6058"/>
                </a:lnTo>
                <a:cubicBezTo>
                  <a:pt x="3087" y="6147"/>
                  <a:pt x="3030" y="6357"/>
                  <a:pt x="3030" y="7998"/>
                </a:cubicBezTo>
                <a:lnTo>
                  <a:pt x="3030" y="9216"/>
                </a:lnTo>
                <a:lnTo>
                  <a:pt x="3345" y="9216"/>
                </a:lnTo>
                <a:cubicBezTo>
                  <a:pt x="3516" y="9216"/>
                  <a:pt x="3665" y="9272"/>
                  <a:pt x="3676" y="9340"/>
                </a:cubicBezTo>
                <a:cubicBezTo>
                  <a:pt x="3697" y="9473"/>
                  <a:pt x="3600" y="11692"/>
                  <a:pt x="3564" y="11920"/>
                </a:cubicBezTo>
                <a:cubicBezTo>
                  <a:pt x="3552" y="11996"/>
                  <a:pt x="3426" y="12064"/>
                  <a:pt x="3286" y="12064"/>
                </a:cubicBezTo>
                <a:lnTo>
                  <a:pt x="3035" y="12064"/>
                </a:lnTo>
                <a:lnTo>
                  <a:pt x="3025" y="15428"/>
                </a:lnTo>
                <a:lnTo>
                  <a:pt x="3014" y="18813"/>
                </a:lnTo>
                <a:lnTo>
                  <a:pt x="2645" y="18855"/>
                </a:lnTo>
                <a:cubicBezTo>
                  <a:pt x="2441" y="18877"/>
                  <a:pt x="2264" y="18848"/>
                  <a:pt x="2250" y="18793"/>
                </a:cubicBezTo>
                <a:cubicBezTo>
                  <a:pt x="2236" y="18739"/>
                  <a:pt x="2223" y="17210"/>
                  <a:pt x="2223" y="15387"/>
                </a:cubicBezTo>
                <a:lnTo>
                  <a:pt x="2223" y="12064"/>
                </a:lnTo>
                <a:lnTo>
                  <a:pt x="1919" y="12023"/>
                </a:lnTo>
                <a:lnTo>
                  <a:pt x="1614" y="11981"/>
                </a:lnTo>
                <a:lnTo>
                  <a:pt x="1614" y="10640"/>
                </a:lnTo>
                <a:lnTo>
                  <a:pt x="1614" y="9278"/>
                </a:lnTo>
                <a:lnTo>
                  <a:pt x="1913" y="9236"/>
                </a:lnTo>
                <a:lnTo>
                  <a:pt x="2213" y="9195"/>
                </a:lnTo>
                <a:lnTo>
                  <a:pt x="2229" y="7606"/>
                </a:lnTo>
                <a:cubicBezTo>
                  <a:pt x="2248" y="5776"/>
                  <a:pt x="2308" y="5185"/>
                  <a:pt x="2549" y="4345"/>
                </a:cubicBezTo>
                <a:cubicBezTo>
                  <a:pt x="2686" y="3866"/>
                  <a:pt x="2835" y="3652"/>
                  <a:pt x="3089" y="3622"/>
                </a:cubicBezTo>
                <a:close/>
                <a:moveTo>
                  <a:pt x="10802" y="3808"/>
                </a:moveTo>
                <a:lnTo>
                  <a:pt x="11855" y="3808"/>
                </a:lnTo>
                <a:lnTo>
                  <a:pt x="12047" y="4179"/>
                </a:lnTo>
                <a:cubicBezTo>
                  <a:pt x="12253" y="4575"/>
                  <a:pt x="12379" y="5075"/>
                  <a:pt x="12506" y="5996"/>
                </a:cubicBezTo>
                <a:cubicBezTo>
                  <a:pt x="12585" y="6561"/>
                  <a:pt x="12587" y="6722"/>
                  <a:pt x="12587" y="10702"/>
                </a:cubicBezTo>
                <a:cubicBezTo>
                  <a:pt x="12587" y="14705"/>
                  <a:pt x="12586" y="14849"/>
                  <a:pt x="12506" y="15428"/>
                </a:cubicBezTo>
                <a:cubicBezTo>
                  <a:pt x="12405" y="16161"/>
                  <a:pt x="12206" y="16919"/>
                  <a:pt x="12026" y="17265"/>
                </a:cubicBezTo>
                <a:cubicBezTo>
                  <a:pt x="11905" y="17496"/>
                  <a:pt x="11772" y="17546"/>
                  <a:pt x="10840" y="17575"/>
                </a:cubicBezTo>
                <a:cubicBezTo>
                  <a:pt x="9704" y="17610"/>
                  <a:pt x="9632" y="17570"/>
                  <a:pt x="9381" y="16832"/>
                </a:cubicBezTo>
                <a:cubicBezTo>
                  <a:pt x="9224" y="16367"/>
                  <a:pt x="9091" y="15599"/>
                  <a:pt x="9034" y="14830"/>
                </a:cubicBezTo>
                <a:cubicBezTo>
                  <a:pt x="9005" y="14444"/>
                  <a:pt x="8994" y="13008"/>
                  <a:pt x="9002" y="10351"/>
                </a:cubicBezTo>
                <a:cubicBezTo>
                  <a:pt x="9012" y="6933"/>
                  <a:pt x="9025" y="6377"/>
                  <a:pt x="9082" y="5975"/>
                </a:cubicBezTo>
                <a:cubicBezTo>
                  <a:pt x="9196" y="5170"/>
                  <a:pt x="9378" y="4480"/>
                  <a:pt x="9568" y="4138"/>
                </a:cubicBezTo>
                <a:cubicBezTo>
                  <a:pt x="9748" y="3815"/>
                  <a:pt x="9779" y="3810"/>
                  <a:pt x="10802" y="3808"/>
                </a:cubicBezTo>
                <a:close/>
                <a:moveTo>
                  <a:pt x="10359" y="5088"/>
                </a:moveTo>
                <a:cubicBezTo>
                  <a:pt x="9962" y="5089"/>
                  <a:pt x="9847" y="5142"/>
                  <a:pt x="9745" y="5294"/>
                </a:cubicBezTo>
                <a:cubicBezTo>
                  <a:pt x="9553" y="5576"/>
                  <a:pt x="9422" y="6225"/>
                  <a:pt x="9371" y="7090"/>
                </a:cubicBezTo>
                <a:cubicBezTo>
                  <a:pt x="9320" y="7942"/>
                  <a:pt x="9320" y="13417"/>
                  <a:pt x="9371" y="14335"/>
                </a:cubicBezTo>
                <a:cubicBezTo>
                  <a:pt x="9419" y="15214"/>
                  <a:pt x="9585" y="15939"/>
                  <a:pt x="9793" y="16151"/>
                </a:cubicBezTo>
                <a:cubicBezTo>
                  <a:pt x="9981" y="16344"/>
                  <a:pt x="11594" y="16360"/>
                  <a:pt x="11769" y="16172"/>
                </a:cubicBezTo>
                <a:cubicBezTo>
                  <a:pt x="11945" y="15984"/>
                  <a:pt x="12122" y="15401"/>
                  <a:pt x="12186" y="14809"/>
                </a:cubicBezTo>
                <a:cubicBezTo>
                  <a:pt x="12224" y="14457"/>
                  <a:pt x="12239" y="13439"/>
                  <a:pt x="12239" y="10619"/>
                </a:cubicBezTo>
                <a:cubicBezTo>
                  <a:pt x="12239" y="7043"/>
                  <a:pt x="12237" y="6885"/>
                  <a:pt x="12159" y="6347"/>
                </a:cubicBezTo>
                <a:cubicBezTo>
                  <a:pt x="12114" y="6039"/>
                  <a:pt x="12018" y="5652"/>
                  <a:pt x="11946" y="5480"/>
                </a:cubicBezTo>
                <a:cubicBezTo>
                  <a:pt x="11822" y="5182"/>
                  <a:pt x="11771" y="5150"/>
                  <a:pt x="10861" y="5108"/>
                </a:cubicBezTo>
                <a:cubicBezTo>
                  <a:pt x="10656" y="5098"/>
                  <a:pt x="10491" y="5088"/>
                  <a:pt x="10359" y="5088"/>
                </a:cubicBezTo>
                <a:close/>
                <a:moveTo>
                  <a:pt x="19579" y="5418"/>
                </a:moveTo>
                <a:cubicBezTo>
                  <a:pt x="19721" y="5430"/>
                  <a:pt x="19862" y="5577"/>
                  <a:pt x="19969" y="5851"/>
                </a:cubicBezTo>
                <a:lnTo>
                  <a:pt x="20129" y="6243"/>
                </a:lnTo>
                <a:lnTo>
                  <a:pt x="20306" y="5954"/>
                </a:lnTo>
                <a:cubicBezTo>
                  <a:pt x="20525" y="5601"/>
                  <a:pt x="20564" y="5761"/>
                  <a:pt x="20428" y="6450"/>
                </a:cubicBezTo>
                <a:lnTo>
                  <a:pt x="20332" y="6966"/>
                </a:lnTo>
                <a:lnTo>
                  <a:pt x="20439" y="6863"/>
                </a:lnTo>
                <a:cubicBezTo>
                  <a:pt x="20607" y="6721"/>
                  <a:pt x="20613" y="6970"/>
                  <a:pt x="20450" y="7585"/>
                </a:cubicBezTo>
                <a:cubicBezTo>
                  <a:pt x="20328" y="8045"/>
                  <a:pt x="20301" y="8218"/>
                  <a:pt x="20300" y="8700"/>
                </a:cubicBezTo>
                <a:cubicBezTo>
                  <a:pt x="20300" y="9017"/>
                  <a:pt x="20276" y="9719"/>
                  <a:pt x="20247" y="10248"/>
                </a:cubicBezTo>
                <a:cubicBezTo>
                  <a:pt x="20094" y="13031"/>
                  <a:pt x="19496" y="15365"/>
                  <a:pt x="18740" y="16110"/>
                </a:cubicBezTo>
                <a:cubicBezTo>
                  <a:pt x="18468" y="16379"/>
                  <a:pt x="17994" y="16383"/>
                  <a:pt x="17731" y="16110"/>
                </a:cubicBezTo>
                <a:cubicBezTo>
                  <a:pt x="17461" y="15830"/>
                  <a:pt x="17199" y="15374"/>
                  <a:pt x="17223" y="15222"/>
                </a:cubicBezTo>
                <a:cubicBezTo>
                  <a:pt x="17234" y="15153"/>
                  <a:pt x="17349" y="15045"/>
                  <a:pt x="17474" y="14995"/>
                </a:cubicBezTo>
                <a:cubicBezTo>
                  <a:pt x="17846" y="14844"/>
                  <a:pt x="18274" y="13901"/>
                  <a:pt x="17971" y="13901"/>
                </a:cubicBezTo>
                <a:cubicBezTo>
                  <a:pt x="17880" y="13901"/>
                  <a:pt x="17488" y="12403"/>
                  <a:pt x="17522" y="12188"/>
                </a:cubicBezTo>
                <a:cubicBezTo>
                  <a:pt x="17535" y="12112"/>
                  <a:pt x="17597" y="12045"/>
                  <a:pt x="17661" y="12043"/>
                </a:cubicBezTo>
                <a:cubicBezTo>
                  <a:pt x="17767" y="12039"/>
                  <a:pt x="17776" y="12040"/>
                  <a:pt x="17709" y="11899"/>
                </a:cubicBezTo>
                <a:cubicBezTo>
                  <a:pt x="17566" y="11595"/>
                  <a:pt x="17360" y="10719"/>
                  <a:pt x="17319" y="10248"/>
                </a:cubicBezTo>
                <a:cubicBezTo>
                  <a:pt x="17261" y="9561"/>
                  <a:pt x="17293" y="9332"/>
                  <a:pt x="17437" y="9443"/>
                </a:cubicBezTo>
                <a:lnTo>
                  <a:pt x="17555" y="9546"/>
                </a:lnTo>
                <a:lnTo>
                  <a:pt x="17426" y="8927"/>
                </a:lnTo>
                <a:cubicBezTo>
                  <a:pt x="17308" y="8360"/>
                  <a:pt x="17303" y="8253"/>
                  <a:pt x="17303" y="7275"/>
                </a:cubicBezTo>
                <a:cubicBezTo>
                  <a:pt x="17303" y="5779"/>
                  <a:pt x="17339" y="5717"/>
                  <a:pt x="17613" y="6698"/>
                </a:cubicBezTo>
                <a:cubicBezTo>
                  <a:pt x="17894" y="7702"/>
                  <a:pt x="18311" y="8492"/>
                  <a:pt x="18607" y="8596"/>
                </a:cubicBezTo>
                <a:lnTo>
                  <a:pt x="18821" y="8679"/>
                </a:lnTo>
                <a:lnTo>
                  <a:pt x="18837" y="7957"/>
                </a:lnTo>
                <a:cubicBezTo>
                  <a:pt x="18859" y="7073"/>
                  <a:pt x="18994" y="6256"/>
                  <a:pt x="19189" y="5789"/>
                </a:cubicBezTo>
                <a:cubicBezTo>
                  <a:pt x="19296" y="5533"/>
                  <a:pt x="19437" y="5407"/>
                  <a:pt x="19579" y="5418"/>
                </a:cubicBezTo>
                <a:close/>
                <a:moveTo>
                  <a:pt x="11753" y="6243"/>
                </a:moveTo>
                <a:cubicBezTo>
                  <a:pt x="11818" y="6232"/>
                  <a:pt x="11883" y="6308"/>
                  <a:pt x="11924" y="6532"/>
                </a:cubicBezTo>
                <a:cubicBezTo>
                  <a:pt x="12003" y="6966"/>
                  <a:pt x="11997" y="7178"/>
                  <a:pt x="11892" y="7585"/>
                </a:cubicBezTo>
                <a:cubicBezTo>
                  <a:pt x="11842" y="7777"/>
                  <a:pt x="11782" y="7936"/>
                  <a:pt x="11764" y="7936"/>
                </a:cubicBezTo>
                <a:cubicBezTo>
                  <a:pt x="11688" y="7936"/>
                  <a:pt x="11540" y="7331"/>
                  <a:pt x="11540" y="7028"/>
                </a:cubicBezTo>
                <a:cubicBezTo>
                  <a:pt x="11540" y="6570"/>
                  <a:pt x="11646" y="6262"/>
                  <a:pt x="11753" y="6243"/>
                </a:cubicBezTo>
                <a:close/>
                <a:moveTo>
                  <a:pt x="10818" y="6945"/>
                </a:moveTo>
                <a:cubicBezTo>
                  <a:pt x="10958" y="6956"/>
                  <a:pt x="11096" y="7052"/>
                  <a:pt x="11187" y="7214"/>
                </a:cubicBezTo>
                <a:cubicBezTo>
                  <a:pt x="11369" y="7539"/>
                  <a:pt x="11591" y="8351"/>
                  <a:pt x="11684" y="9051"/>
                </a:cubicBezTo>
                <a:cubicBezTo>
                  <a:pt x="11928" y="10902"/>
                  <a:pt x="11701" y="13221"/>
                  <a:pt x="11187" y="14149"/>
                </a:cubicBezTo>
                <a:cubicBezTo>
                  <a:pt x="10987" y="14511"/>
                  <a:pt x="10685" y="14562"/>
                  <a:pt x="10487" y="14293"/>
                </a:cubicBezTo>
                <a:cubicBezTo>
                  <a:pt x="10201" y="13902"/>
                  <a:pt x="9921" y="12724"/>
                  <a:pt x="9841" y="11569"/>
                </a:cubicBezTo>
                <a:cubicBezTo>
                  <a:pt x="9723" y="9884"/>
                  <a:pt x="10002" y="7875"/>
                  <a:pt x="10450" y="7152"/>
                </a:cubicBezTo>
                <a:cubicBezTo>
                  <a:pt x="10541" y="7004"/>
                  <a:pt x="10679" y="6934"/>
                  <a:pt x="10818" y="6945"/>
                </a:cubicBezTo>
                <a:close/>
                <a:moveTo>
                  <a:pt x="10706" y="8369"/>
                </a:moveTo>
                <a:cubicBezTo>
                  <a:pt x="10607" y="8376"/>
                  <a:pt x="10555" y="8449"/>
                  <a:pt x="10476" y="8658"/>
                </a:cubicBezTo>
                <a:cubicBezTo>
                  <a:pt x="10260" y="9232"/>
                  <a:pt x="10193" y="9694"/>
                  <a:pt x="10193" y="10681"/>
                </a:cubicBezTo>
                <a:cubicBezTo>
                  <a:pt x="10193" y="11671"/>
                  <a:pt x="10282" y="12289"/>
                  <a:pt x="10487" y="12786"/>
                </a:cubicBezTo>
                <a:cubicBezTo>
                  <a:pt x="10576" y="13002"/>
                  <a:pt x="10651" y="13051"/>
                  <a:pt x="10824" y="13014"/>
                </a:cubicBezTo>
                <a:cubicBezTo>
                  <a:pt x="11197" y="12933"/>
                  <a:pt x="11406" y="12105"/>
                  <a:pt x="11406" y="10702"/>
                </a:cubicBezTo>
                <a:cubicBezTo>
                  <a:pt x="11406" y="9303"/>
                  <a:pt x="11198" y="8479"/>
                  <a:pt x="10824" y="8390"/>
                </a:cubicBezTo>
                <a:cubicBezTo>
                  <a:pt x="10777" y="8379"/>
                  <a:pt x="10739" y="8367"/>
                  <a:pt x="10706" y="8369"/>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g2ab4ddd5df2_0_169"/>
          <p:cNvSpPr txBox="1"/>
          <p:nvPr/>
        </p:nvSpPr>
        <p:spPr>
          <a:xfrm>
            <a:off x="4108600" y="1766175"/>
            <a:ext cx="10618800" cy="11853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7200">
                <a:solidFill>
                  <a:srgbClr val="313C7F"/>
                </a:solidFill>
              </a:rPr>
              <a:t>Advocacy Message</a:t>
            </a:r>
            <a:endParaRPr b="1" sz="8900">
              <a:solidFill>
                <a:srgbClr val="313C7F"/>
              </a:solidFill>
            </a:endParaRPr>
          </a:p>
        </p:txBody>
      </p:sp>
      <p:sp>
        <p:nvSpPr>
          <p:cNvPr id="182" name="Google Shape;182;g2ab4ddd5df2_0_169"/>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 name="Google Shape;183;g2ab4ddd5df2_0_169"/>
          <p:cNvSpPr txBox="1"/>
          <p:nvPr/>
        </p:nvSpPr>
        <p:spPr>
          <a:xfrm>
            <a:off x="2761875" y="4431475"/>
            <a:ext cx="12890700" cy="2285400"/>
          </a:xfrm>
          <a:prstGeom prst="rect">
            <a:avLst/>
          </a:prstGeom>
          <a:noFill/>
          <a:ln>
            <a:noFill/>
          </a:ln>
        </p:spPr>
        <p:txBody>
          <a:bodyPr anchorCtr="0" anchor="t" bIns="91425" lIns="91425" spcFirstLastPara="1" rIns="91425" wrap="square" tIns="91425">
            <a:spAutoFit/>
          </a:bodyPr>
          <a:lstStyle/>
          <a:p>
            <a:pPr indent="0" lvl="0" marL="0" rtl="0" algn="ctr">
              <a:lnSpc>
                <a:spcPct val="120005"/>
              </a:lnSpc>
              <a:spcBef>
                <a:spcPts val="0"/>
              </a:spcBef>
              <a:spcAft>
                <a:spcPts val="0"/>
              </a:spcAft>
              <a:buClr>
                <a:schemeClr val="dk1"/>
              </a:buClr>
              <a:buFont typeface="Arial"/>
              <a:buNone/>
            </a:pPr>
            <a:r>
              <a:rPr lang="en-US" sz="3999">
                <a:solidFill>
                  <a:srgbClr val="002060"/>
                </a:solidFill>
                <a:latin typeface="Lato"/>
                <a:ea typeface="Lato"/>
                <a:cs typeface="Lato"/>
                <a:sym typeface="Lato"/>
              </a:rPr>
              <a:t>Advocacy message is a combination of words that together express a powerful idea.</a:t>
            </a:r>
            <a:endParaRPr>
              <a:solidFill>
                <a:schemeClr val="dk1"/>
              </a:solidFill>
            </a:endParaRPr>
          </a:p>
          <a:p>
            <a:pPr indent="0" lvl="0" marL="0" rtl="0" algn="ctr">
              <a:lnSpc>
                <a:spcPct val="120000"/>
              </a:lnSpc>
              <a:spcBef>
                <a:spcPts val="0"/>
              </a:spcBef>
              <a:spcAft>
                <a:spcPts val="0"/>
              </a:spcAft>
              <a:buNone/>
            </a:pPr>
            <a:r>
              <a:t/>
            </a:r>
            <a:endParaRPr sz="4050">
              <a:solidFill>
                <a:srgbClr val="002060"/>
              </a:solidFill>
              <a:latin typeface="Lato"/>
              <a:ea typeface="Lato"/>
              <a:cs typeface="Lato"/>
              <a:sym typeface="Lato"/>
            </a:endParaRPr>
          </a:p>
        </p:txBody>
      </p:sp>
      <p:sp>
        <p:nvSpPr>
          <p:cNvPr id="184" name="Google Shape;184;g2ab4ddd5df2_0_169"/>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sp>
        <p:nvSpPr>
          <p:cNvPr id="185" name="Google Shape;185;g2ab4ddd5df2_0_169"/>
          <p:cNvSpPr/>
          <p:nvPr/>
        </p:nvSpPr>
        <p:spPr>
          <a:xfrm flipH="1">
            <a:off x="14858803" y="2812274"/>
            <a:ext cx="3042372" cy="6021293"/>
          </a:xfrm>
          <a:custGeom>
            <a:rect b="b" l="l" r="r" t="t"/>
            <a:pathLst>
              <a:path extrusionOk="0" h="7388089" w="3527388">
                <a:moveTo>
                  <a:pt x="3527388" y="0"/>
                </a:moveTo>
                <a:lnTo>
                  <a:pt x="0" y="0"/>
                </a:lnTo>
                <a:lnTo>
                  <a:pt x="0" y="7388089"/>
                </a:lnTo>
                <a:lnTo>
                  <a:pt x="3527388" y="7388089"/>
                </a:lnTo>
                <a:lnTo>
                  <a:pt x="3527388" y="0"/>
                </a:lnTo>
                <a:close/>
              </a:path>
            </a:pathLst>
          </a:custGeom>
          <a:blipFill rotWithShape="1">
            <a:blip r:embed="rId5">
              <a:alphaModFix/>
            </a:blip>
            <a:stretch>
              <a:fillRect b="-5159" l="-386630" r="-33985" t="-34669"/>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
          <p:cNvSpPr txBox="1"/>
          <p:nvPr/>
        </p:nvSpPr>
        <p:spPr>
          <a:xfrm>
            <a:off x="3004409" y="386009"/>
            <a:ext cx="13558296" cy="2219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313C7F"/>
                </a:solidFill>
                <a:latin typeface="Arial"/>
                <a:ea typeface="Arial"/>
                <a:cs typeface="Arial"/>
                <a:sym typeface="Arial"/>
              </a:rPr>
              <a:t>Crafting your advocacy message </a:t>
            </a:r>
            <a:endParaRPr/>
          </a:p>
        </p:txBody>
      </p:sp>
      <p:grpSp>
        <p:nvGrpSpPr>
          <p:cNvPr id="195" name="Google Shape;195;p4"/>
          <p:cNvGrpSpPr/>
          <p:nvPr/>
        </p:nvGrpSpPr>
        <p:grpSpPr>
          <a:xfrm>
            <a:off x="3195638" y="3850145"/>
            <a:ext cx="13760694" cy="4063931"/>
            <a:chOff x="0" y="-9525"/>
            <a:chExt cx="18347592" cy="5418574"/>
          </a:xfrm>
        </p:grpSpPr>
        <p:sp>
          <p:nvSpPr>
            <p:cNvPr id="196" name="Google Shape;196;p4"/>
            <p:cNvSpPr/>
            <p:nvPr/>
          </p:nvSpPr>
          <p:spPr>
            <a:xfrm>
              <a:off x="6350" y="6350"/>
              <a:ext cx="18334862" cy="5396357"/>
            </a:xfrm>
            <a:custGeom>
              <a:rect b="b" l="l" r="r" t="t"/>
              <a:pathLst>
                <a:path extrusionOk="0" h="5396357" w="18334862">
                  <a:moveTo>
                    <a:pt x="0" y="0"/>
                  </a:moveTo>
                  <a:lnTo>
                    <a:pt x="18334862" y="0"/>
                  </a:lnTo>
                  <a:lnTo>
                    <a:pt x="18334862" y="5396357"/>
                  </a:lnTo>
                  <a:lnTo>
                    <a:pt x="0" y="5396357"/>
                  </a:lnTo>
                  <a:close/>
                </a:path>
              </a:pathLst>
            </a:custGeom>
            <a:solidFill>
              <a:srgbClr val="FFE0DC"/>
            </a:solidFill>
            <a:ln>
              <a:noFill/>
            </a:ln>
          </p:spPr>
        </p:sp>
        <p:sp>
          <p:nvSpPr>
            <p:cNvPr id="197" name="Google Shape;197;p4"/>
            <p:cNvSpPr txBox="1"/>
            <p:nvPr/>
          </p:nvSpPr>
          <p:spPr>
            <a:xfrm>
              <a:off x="0" y="-9525"/>
              <a:ext cx="18347592" cy="5418574"/>
            </a:xfrm>
            <a:prstGeom prst="rect">
              <a:avLst/>
            </a:prstGeom>
            <a:noFill/>
            <a:ln>
              <a:noFill/>
            </a:ln>
          </p:spPr>
          <p:txBody>
            <a:bodyPr anchorCtr="0" anchor="ctr" bIns="50800" lIns="50800" spcFirstLastPara="1" rIns="50800" wrap="square" tIns="50800">
              <a:noAutofit/>
            </a:bodyPr>
            <a:lstStyle/>
            <a:p>
              <a:pPr indent="-257175" lvl="1" marL="366474" marR="0" rtl="0" algn="just">
                <a:lnSpc>
                  <a:spcPct val="120000"/>
                </a:lnSpc>
                <a:spcBef>
                  <a:spcPts val="0"/>
                </a:spcBef>
                <a:spcAft>
                  <a:spcPts val="0"/>
                </a:spcAft>
                <a:buClr>
                  <a:srgbClr val="002060"/>
                </a:buClr>
                <a:buSzPts val="4050"/>
                <a:buFont typeface="Arial"/>
                <a:buChar char="•"/>
              </a:pPr>
              <a:r>
                <a:rPr b="0" i="0" lang="en-US" sz="4050" u="none" cap="none" strike="noStrike">
                  <a:solidFill>
                    <a:srgbClr val="002060"/>
                  </a:solidFill>
                  <a:latin typeface="Lato"/>
                  <a:ea typeface="Lato"/>
                  <a:cs typeface="Lato"/>
                  <a:sym typeface="Lato"/>
                </a:rPr>
                <a:t> Appeal to the </a:t>
              </a:r>
              <a:r>
                <a:rPr b="1" i="0" lang="en-US" sz="4050" u="none" cap="none" strike="noStrike">
                  <a:solidFill>
                    <a:srgbClr val="11AD9B"/>
                  </a:solidFill>
                  <a:latin typeface="Lato"/>
                  <a:ea typeface="Lato"/>
                  <a:cs typeface="Lato"/>
                  <a:sym typeface="Lato"/>
                </a:rPr>
                <a:t>HEAD: </a:t>
              </a:r>
              <a:r>
                <a:rPr b="1" i="0" lang="en-US" sz="4050" u="none" cap="none" strike="noStrike">
                  <a:solidFill>
                    <a:srgbClr val="002060"/>
                  </a:solidFill>
                  <a:latin typeface="Lato"/>
                  <a:ea typeface="Lato"/>
                  <a:cs typeface="Lato"/>
                  <a:sym typeface="Lato"/>
                </a:rPr>
                <a:t>What is the </a:t>
              </a:r>
              <a:r>
                <a:rPr b="1" i="0" lang="en-US" sz="4050" u="none" cap="none" strike="noStrike">
                  <a:solidFill>
                    <a:srgbClr val="11AD9B"/>
                  </a:solidFill>
                  <a:latin typeface="Lato"/>
                  <a:ea typeface="Lato"/>
                  <a:cs typeface="Lato"/>
                  <a:sym typeface="Lato"/>
                </a:rPr>
                <a:t>problem</a:t>
              </a:r>
              <a:r>
                <a:rPr b="1" i="0" lang="en-US" sz="4050" u="none" cap="none" strike="noStrike">
                  <a:solidFill>
                    <a:srgbClr val="002060"/>
                  </a:solidFill>
                  <a:latin typeface="Lato"/>
                  <a:ea typeface="Lato"/>
                  <a:cs typeface="Lato"/>
                  <a:sym typeface="Lato"/>
                </a:rPr>
                <a:t>? </a:t>
              </a:r>
              <a:r>
                <a:rPr b="1" i="0" lang="en-US" sz="4050" u="none" cap="none" strike="noStrike">
                  <a:solidFill>
                    <a:srgbClr val="000000"/>
                  </a:solidFill>
                  <a:latin typeface="Lato"/>
                  <a:ea typeface="Lato"/>
                  <a:cs typeface="Lato"/>
                  <a:sym typeface="Lato"/>
                </a:rPr>
                <a:t> </a:t>
              </a:r>
              <a:endParaRPr/>
            </a:p>
            <a:p>
              <a:pPr indent="-257175" lvl="1" marL="366474" marR="0" rtl="0" algn="just">
                <a:lnSpc>
                  <a:spcPct val="120000"/>
                </a:lnSpc>
                <a:spcBef>
                  <a:spcPts val="0"/>
                </a:spcBef>
                <a:spcAft>
                  <a:spcPts val="0"/>
                </a:spcAft>
                <a:buClr>
                  <a:srgbClr val="002060"/>
                </a:buClr>
                <a:buSzPts val="4050"/>
                <a:buFont typeface="Arial"/>
                <a:buChar char="•"/>
              </a:pPr>
              <a:r>
                <a:rPr b="1" i="0" lang="en-US" sz="4050" u="none" cap="none" strike="noStrike">
                  <a:solidFill>
                    <a:srgbClr val="002060"/>
                  </a:solidFill>
                  <a:latin typeface="Lato"/>
                  <a:ea typeface="Lato"/>
                  <a:cs typeface="Lato"/>
                  <a:sym typeface="Lato"/>
                </a:rPr>
                <a:t> </a:t>
              </a:r>
              <a:r>
                <a:rPr b="0" i="0" lang="en-US" sz="4050" u="none" cap="none" strike="noStrike">
                  <a:solidFill>
                    <a:srgbClr val="002060"/>
                  </a:solidFill>
                  <a:latin typeface="Lato"/>
                  <a:ea typeface="Lato"/>
                  <a:cs typeface="Lato"/>
                  <a:sym typeface="Lato"/>
                </a:rPr>
                <a:t>Appeal to the </a:t>
              </a:r>
              <a:r>
                <a:rPr b="1" i="0" lang="en-US" sz="4050" u="none" cap="none" strike="noStrike">
                  <a:solidFill>
                    <a:srgbClr val="FA1F00"/>
                  </a:solidFill>
                  <a:latin typeface="Lato"/>
                  <a:ea typeface="Lato"/>
                  <a:cs typeface="Lato"/>
                  <a:sym typeface="Lato"/>
                </a:rPr>
                <a:t>HEART: </a:t>
              </a:r>
              <a:r>
                <a:rPr b="1" i="0" lang="en-US" sz="4050" u="none" cap="none" strike="noStrike">
                  <a:solidFill>
                    <a:srgbClr val="002060"/>
                  </a:solidFill>
                  <a:latin typeface="Lato"/>
                  <a:ea typeface="Lato"/>
                  <a:cs typeface="Lato"/>
                  <a:sym typeface="Lato"/>
                </a:rPr>
                <a:t>How are voiceless and people living in marginalized communities </a:t>
              </a:r>
              <a:r>
                <a:rPr b="1" i="0" lang="en-US" sz="4050" u="none" cap="none" strike="noStrike">
                  <a:solidFill>
                    <a:srgbClr val="FA1F00"/>
                  </a:solidFill>
                  <a:latin typeface="Lato"/>
                  <a:ea typeface="Lato"/>
                  <a:cs typeface="Lato"/>
                  <a:sym typeface="Lato"/>
                </a:rPr>
                <a:t>affected</a:t>
              </a:r>
              <a:r>
                <a:rPr b="1" i="0" lang="en-US" sz="4050" u="none" cap="none" strike="noStrike">
                  <a:solidFill>
                    <a:srgbClr val="000000"/>
                  </a:solidFill>
                  <a:latin typeface="Lato"/>
                  <a:ea typeface="Lato"/>
                  <a:cs typeface="Lato"/>
                  <a:sym typeface="Lato"/>
                </a:rPr>
                <a:t> </a:t>
              </a:r>
              <a:r>
                <a:rPr b="1" i="0" lang="en-US" sz="4050" u="none" cap="none" strike="noStrike">
                  <a:solidFill>
                    <a:srgbClr val="002060"/>
                  </a:solidFill>
                  <a:latin typeface="Lato"/>
                  <a:ea typeface="Lato"/>
                  <a:cs typeface="Lato"/>
                  <a:sym typeface="Lato"/>
                </a:rPr>
                <a:t>by the problem?</a:t>
              </a:r>
              <a:endParaRPr/>
            </a:p>
            <a:p>
              <a:pPr indent="-257175" lvl="1" marL="366474" marR="0" rtl="0" algn="just">
                <a:lnSpc>
                  <a:spcPct val="120000"/>
                </a:lnSpc>
                <a:spcBef>
                  <a:spcPts val="0"/>
                </a:spcBef>
                <a:spcAft>
                  <a:spcPts val="0"/>
                </a:spcAft>
                <a:buClr>
                  <a:srgbClr val="002060"/>
                </a:buClr>
                <a:buSzPts val="4050"/>
                <a:buFont typeface="Arial"/>
                <a:buChar char="•"/>
              </a:pPr>
              <a:r>
                <a:rPr b="1" i="0" lang="en-US" sz="4050" u="none" cap="none" strike="noStrike">
                  <a:solidFill>
                    <a:srgbClr val="002060"/>
                  </a:solidFill>
                  <a:latin typeface="Lato"/>
                  <a:ea typeface="Lato"/>
                  <a:cs typeface="Lato"/>
                  <a:sym typeface="Lato"/>
                </a:rPr>
                <a:t> </a:t>
              </a:r>
              <a:r>
                <a:rPr b="0" i="0" lang="en-US" sz="4050" u="none" cap="none" strike="noStrike">
                  <a:solidFill>
                    <a:srgbClr val="002060"/>
                  </a:solidFill>
                  <a:latin typeface="Lato"/>
                  <a:ea typeface="Lato"/>
                  <a:cs typeface="Lato"/>
                  <a:sym typeface="Lato"/>
                </a:rPr>
                <a:t>Appeal to the </a:t>
              </a:r>
              <a:r>
                <a:rPr b="1" i="0" lang="en-US" sz="4050" u="none" cap="none" strike="noStrike">
                  <a:solidFill>
                    <a:srgbClr val="E5BA00"/>
                  </a:solidFill>
                  <a:latin typeface="Lato"/>
                  <a:ea typeface="Lato"/>
                  <a:cs typeface="Lato"/>
                  <a:sym typeface="Lato"/>
                </a:rPr>
                <a:t>HANDS: </a:t>
              </a:r>
              <a:r>
                <a:rPr b="1" i="0" lang="en-US" sz="4050" u="none" cap="none" strike="noStrike">
                  <a:solidFill>
                    <a:srgbClr val="002060"/>
                  </a:solidFill>
                  <a:latin typeface="Lato"/>
                  <a:ea typeface="Lato"/>
                  <a:cs typeface="Lato"/>
                  <a:sym typeface="Lato"/>
                </a:rPr>
                <a:t>A clear call to action that will </a:t>
              </a:r>
              <a:r>
                <a:rPr b="1" i="0" lang="en-US" sz="4050" u="none" cap="none" strike="noStrike">
                  <a:solidFill>
                    <a:srgbClr val="E5BA00"/>
                  </a:solidFill>
                  <a:latin typeface="Lato"/>
                  <a:ea typeface="Lato"/>
                  <a:cs typeface="Lato"/>
                  <a:sym typeface="Lato"/>
                </a:rPr>
                <a:t>inspire</a:t>
              </a:r>
              <a:r>
                <a:rPr b="1" i="0" lang="en-US" sz="4050" u="none" cap="none" strike="noStrike">
                  <a:solidFill>
                    <a:srgbClr val="000000"/>
                  </a:solidFill>
                  <a:latin typeface="Lato"/>
                  <a:ea typeface="Lato"/>
                  <a:cs typeface="Lato"/>
                  <a:sym typeface="Lato"/>
                </a:rPr>
                <a:t> </a:t>
              </a:r>
              <a:r>
                <a:rPr b="1" i="0" lang="en-US" sz="4050" u="none" cap="none" strike="noStrike">
                  <a:solidFill>
                    <a:srgbClr val="002060"/>
                  </a:solidFill>
                  <a:latin typeface="Lato"/>
                  <a:ea typeface="Lato"/>
                  <a:cs typeface="Lato"/>
                  <a:sym typeface="Lato"/>
                </a:rPr>
                <a:t>people to act.</a:t>
              </a:r>
              <a:endParaRPr/>
            </a:p>
          </p:txBody>
        </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
          <p:cNvSpPr txBox="1"/>
          <p:nvPr/>
        </p:nvSpPr>
        <p:spPr>
          <a:xfrm>
            <a:off x="3385141" y="658389"/>
            <a:ext cx="9442733" cy="1123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200" u="none" cap="none" strike="noStrike">
                <a:solidFill>
                  <a:srgbClr val="313C7F"/>
                </a:solidFill>
                <a:latin typeface="Arial"/>
                <a:ea typeface="Arial"/>
                <a:cs typeface="Arial"/>
                <a:sym typeface="Arial"/>
              </a:rPr>
              <a:t>Elevator Pitch </a:t>
            </a:r>
            <a:endParaRPr/>
          </a:p>
        </p:txBody>
      </p:sp>
      <p:sp>
        <p:nvSpPr>
          <p:cNvPr id="207" name="Google Shape;207;p5"/>
          <p:cNvSpPr txBox="1"/>
          <p:nvPr/>
        </p:nvSpPr>
        <p:spPr>
          <a:xfrm>
            <a:off x="1871240" y="2193026"/>
            <a:ext cx="13328583" cy="191579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750" u="none" cap="none" strike="noStrike">
                <a:solidFill>
                  <a:srgbClr val="002060"/>
                </a:solidFill>
                <a:latin typeface="Arimo"/>
                <a:ea typeface="Arimo"/>
                <a:cs typeface="Arimo"/>
                <a:sym typeface="Arimo"/>
              </a:rPr>
              <a:t>Imagine you find yourself sharing the elevator with the one decision-maker who could make a difference.</a:t>
            </a:r>
            <a:endParaRPr/>
          </a:p>
          <a:p>
            <a:pPr indent="0" lvl="0" marL="0" marR="0" rtl="0" algn="ctr">
              <a:lnSpc>
                <a:spcPct val="120000"/>
              </a:lnSpc>
              <a:spcBef>
                <a:spcPts val="0"/>
              </a:spcBef>
              <a:spcAft>
                <a:spcPts val="0"/>
              </a:spcAft>
              <a:buNone/>
            </a:pPr>
            <a:r>
              <a:t/>
            </a:r>
            <a:endParaRPr b="0" i="0" sz="3750" u="none" cap="none" strike="noStrike">
              <a:solidFill>
                <a:srgbClr val="002060"/>
              </a:solidFill>
              <a:latin typeface="Arimo"/>
              <a:ea typeface="Arimo"/>
              <a:cs typeface="Arimo"/>
              <a:sym typeface="Arimo"/>
            </a:endParaRPr>
          </a:p>
        </p:txBody>
      </p:sp>
      <p:graphicFrame>
        <p:nvGraphicFramePr>
          <p:cNvPr id="208" name="Google Shape;208;p5"/>
          <p:cNvGraphicFramePr/>
          <p:nvPr/>
        </p:nvGraphicFramePr>
        <p:xfrm>
          <a:off x="1089993" y="3733214"/>
          <a:ext cx="3000000" cy="3000000"/>
        </p:xfrm>
        <a:graphic>
          <a:graphicData uri="http://schemas.openxmlformats.org/drawingml/2006/table">
            <a:tbl>
              <a:tblPr>
                <a:noFill/>
                <a:tableStyleId>{C05CE6CF-35A4-4F45-BEDD-2862E78D5211}</a:tableStyleId>
              </a:tblPr>
              <a:tblGrid>
                <a:gridCol w="4124325"/>
                <a:gridCol w="4124325"/>
                <a:gridCol w="4124325"/>
                <a:gridCol w="4124325"/>
              </a:tblGrid>
              <a:tr h="1067400">
                <a:tc>
                  <a:txBody>
                    <a:bodyPr/>
                    <a:lstStyle/>
                    <a:p>
                      <a:pPr indent="0" lvl="0" marL="0" marR="0" rtl="0" algn="ctr">
                        <a:lnSpc>
                          <a:spcPct val="120000"/>
                        </a:lnSpc>
                        <a:spcBef>
                          <a:spcPts val="0"/>
                        </a:spcBef>
                        <a:spcAft>
                          <a:spcPts val="0"/>
                        </a:spcAft>
                        <a:buNone/>
                      </a:pPr>
                      <a:r>
                        <a:rPr b="1" lang="en-US" sz="2700" u="none" cap="none" strike="noStrike">
                          <a:solidFill>
                            <a:srgbClr val="002060"/>
                          </a:solidFill>
                          <a:latin typeface="Lato"/>
                          <a:ea typeface="Lato"/>
                          <a:cs typeface="Lato"/>
                          <a:sym typeface="Lato"/>
                        </a:rPr>
                        <a:t>Problem Statement</a:t>
                      </a:r>
                      <a:endParaRPr sz="1100" u="none" cap="none" strike="noStrike"/>
                    </a:p>
                    <a:p>
                      <a:pPr indent="0" lvl="0" marL="0" marR="0" rtl="0" algn="ctr">
                        <a:lnSpc>
                          <a:spcPct val="294545"/>
                        </a:lnSpc>
                        <a:spcBef>
                          <a:spcPts val="0"/>
                        </a:spcBef>
                        <a:spcAft>
                          <a:spcPts val="0"/>
                        </a:spcAft>
                        <a:buNone/>
                      </a:pPr>
                      <a:r>
                        <a:t/>
                      </a:r>
                      <a:endParaRPr sz="1100" u="none" cap="none" strike="noStrike"/>
                    </a:p>
                    <a:p>
                      <a:pPr indent="0" lvl="0" marL="0" marR="0" rtl="0" algn="ctr">
                        <a:lnSpc>
                          <a:spcPct val="294545"/>
                        </a:lnSpc>
                        <a:spcBef>
                          <a:spcPts val="0"/>
                        </a:spcBef>
                        <a:spcAft>
                          <a:spcPts val="0"/>
                        </a:spcAft>
                        <a:buNone/>
                      </a:pPr>
                      <a:r>
                        <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0DC"/>
                    </a:solidFill>
                  </a:tcPr>
                </a:tc>
                <a:tc>
                  <a:txBody>
                    <a:bodyPr/>
                    <a:lstStyle/>
                    <a:p>
                      <a:pPr indent="0" lvl="0" marL="0" marR="0" rtl="0" algn="ctr">
                        <a:lnSpc>
                          <a:spcPct val="120000"/>
                        </a:lnSpc>
                        <a:spcBef>
                          <a:spcPts val="0"/>
                        </a:spcBef>
                        <a:spcAft>
                          <a:spcPts val="0"/>
                        </a:spcAft>
                        <a:buNone/>
                      </a:pPr>
                      <a:r>
                        <a:rPr b="1" lang="en-US" sz="2700" u="none" cap="none" strike="noStrike">
                          <a:solidFill>
                            <a:srgbClr val="002060"/>
                          </a:solidFill>
                          <a:latin typeface="Lato"/>
                          <a:ea typeface="Lato"/>
                          <a:cs typeface="Lato"/>
                          <a:sym typeface="Lato"/>
                        </a:rPr>
                        <a:t>Evidence</a:t>
                      </a:r>
                      <a:endParaRPr sz="1100" u="none" cap="none" strike="noStrike"/>
                    </a:p>
                    <a:p>
                      <a:pPr indent="0" lvl="0" marL="0" marR="0" rtl="0" algn="ctr">
                        <a:lnSpc>
                          <a:spcPct val="294545"/>
                        </a:lnSpc>
                        <a:spcBef>
                          <a:spcPts val="0"/>
                        </a:spcBef>
                        <a:spcAft>
                          <a:spcPts val="0"/>
                        </a:spcAft>
                        <a:buNone/>
                      </a:pPr>
                      <a:r>
                        <a:t/>
                      </a:r>
                      <a:endParaRPr sz="1100" u="none" cap="none" strike="noStrike"/>
                    </a:p>
                    <a:p>
                      <a:pPr indent="0" lvl="0" marL="0" marR="0" rtl="0" algn="ctr">
                        <a:lnSpc>
                          <a:spcPct val="294545"/>
                        </a:lnSpc>
                        <a:spcBef>
                          <a:spcPts val="0"/>
                        </a:spcBef>
                        <a:spcAft>
                          <a:spcPts val="0"/>
                        </a:spcAft>
                        <a:buNone/>
                      </a:pPr>
                      <a:r>
                        <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0DC"/>
                    </a:solidFill>
                  </a:tcPr>
                </a:tc>
                <a:tc>
                  <a:txBody>
                    <a:bodyPr/>
                    <a:lstStyle/>
                    <a:p>
                      <a:pPr indent="0" lvl="0" marL="0" marR="0" rtl="0" algn="ctr">
                        <a:lnSpc>
                          <a:spcPct val="120000"/>
                        </a:lnSpc>
                        <a:spcBef>
                          <a:spcPts val="0"/>
                        </a:spcBef>
                        <a:spcAft>
                          <a:spcPts val="0"/>
                        </a:spcAft>
                        <a:buNone/>
                      </a:pPr>
                      <a:r>
                        <a:rPr b="1" lang="en-US" sz="2700" u="none" cap="none" strike="noStrike">
                          <a:solidFill>
                            <a:srgbClr val="002060"/>
                          </a:solidFill>
                          <a:latin typeface="Lato"/>
                          <a:ea typeface="Lato"/>
                          <a:cs typeface="Lato"/>
                          <a:sym typeface="Lato"/>
                        </a:rPr>
                        <a:t>Example</a:t>
                      </a:r>
                      <a:endParaRPr sz="1100" u="none" cap="none" strike="noStrike"/>
                    </a:p>
                    <a:p>
                      <a:pPr indent="0" lvl="0" marL="0" marR="0" rtl="0" algn="ctr">
                        <a:lnSpc>
                          <a:spcPct val="294545"/>
                        </a:lnSpc>
                        <a:spcBef>
                          <a:spcPts val="0"/>
                        </a:spcBef>
                        <a:spcAft>
                          <a:spcPts val="0"/>
                        </a:spcAft>
                        <a:buNone/>
                      </a:pPr>
                      <a:r>
                        <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0DC"/>
                    </a:solidFill>
                  </a:tcPr>
                </a:tc>
                <a:tc>
                  <a:txBody>
                    <a:bodyPr/>
                    <a:lstStyle/>
                    <a:p>
                      <a:pPr indent="0" lvl="0" marL="0" marR="0" rtl="0" algn="ctr">
                        <a:lnSpc>
                          <a:spcPct val="120000"/>
                        </a:lnSpc>
                        <a:spcBef>
                          <a:spcPts val="0"/>
                        </a:spcBef>
                        <a:spcAft>
                          <a:spcPts val="0"/>
                        </a:spcAft>
                        <a:buNone/>
                      </a:pPr>
                      <a:r>
                        <a:rPr b="1" lang="en-US" sz="2700" u="none" cap="none" strike="noStrike">
                          <a:solidFill>
                            <a:srgbClr val="002060"/>
                          </a:solidFill>
                          <a:latin typeface="Lato"/>
                          <a:ea typeface="Lato"/>
                          <a:cs typeface="Lato"/>
                          <a:sym typeface="Lato"/>
                        </a:rPr>
                        <a:t>Action Required</a:t>
                      </a:r>
                      <a:endParaRPr sz="1100" u="none" cap="none" strike="noStrike"/>
                    </a:p>
                    <a:p>
                      <a:pPr indent="0" lvl="0" marL="0" marR="0" rtl="0" algn="ctr">
                        <a:lnSpc>
                          <a:spcPct val="294545"/>
                        </a:lnSpc>
                        <a:spcBef>
                          <a:spcPts val="0"/>
                        </a:spcBef>
                        <a:spcAft>
                          <a:spcPts val="0"/>
                        </a:spcAft>
                        <a:buNone/>
                      </a:pPr>
                      <a:r>
                        <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0DC"/>
                    </a:solidFill>
                  </a:tcPr>
                </a:tc>
              </a:tr>
              <a:tr h="4361850">
                <a:tc>
                  <a:txBody>
                    <a:bodyPr/>
                    <a:lstStyle/>
                    <a:p>
                      <a:pPr indent="0" lvl="0" marL="0" marR="0" rtl="0" algn="just">
                        <a:lnSpc>
                          <a:spcPct val="120000"/>
                        </a:lnSpc>
                        <a:spcBef>
                          <a:spcPts val="0"/>
                        </a:spcBef>
                        <a:spcAft>
                          <a:spcPts val="0"/>
                        </a:spcAft>
                        <a:buNone/>
                      </a:pPr>
                      <a:r>
                        <a:rPr lang="en-US" sz="2025" u="none" cap="none" strike="noStrike">
                          <a:solidFill>
                            <a:srgbClr val="002060"/>
                          </a:solidFill>
                          <a:latin typeface="Lato"/>
                          <a:ea typeface="Lato"/>
                          <a:cs typeface="Lato"/>
                          <a:sym typeface="Lato"/>
                        </a:rPr>
                        <a:t>Girls and young women are rapidly subjected to </a:t>
                      </a:r>
                      <a:r>
                        <a:rPr b="1" lang="en-US" sz="2025" u="none" cap="none" strike="noStrike">
                          <a:solidFill>
                            <a:srgbClr val="45AA21"/>
                          </a:solidFill>
                          <a:latin typeface="Lato"/>
                          <a:ea typeface="Lato"/>
                          <a:cs typeface="Lato"/>
                          <a:sym typeface="Lato"/>
                        </a:rPr>
                        <a:t>online attacks and abuses. </a:t>
                      </a:r>
                      <a:endParaRPr sz="1100" u="none" cap="none" strike="noStrike"/>
                    </a:p>
                    <a:p>
                      <a:pPr indent="0" lvl="0" marL="0" marR="0" rtl="0" algn="just">
                        <a:lnSpc>
                          <a:spcPct val="220909"/>
                        </a:lnSpc>
                        <a:spcBef>
                          <a:spcPts val="0"/>
                        </a:spcBef>
                        <a:spcAft>
                          <a:spcPts val="0"/>
                        </a:spcAft>
                        <a:buNone/>
                      </a:pPr>
                      <a:r>
                        <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7D6"/>
                    </a:solidFill>
                  </a:tcPr>
                </a:tc>
                <a:tc>
                  <a:txBody>
                    <a:bodyPr/>
                    <a:lstStyle/>
                    <a:p>
                      <a:pPr indent="0" lvl="0" marL="0" marR="0" rtl="0" algn="just">
                        <a:lnSpc>
                          <a:spcPct val="120000"/>
                        </a:lnSpc>
                        <a:spcBef>
                          <a:spcPts val="0"/>
                        </a:spcBef>
                        <a:spcAft>
                          <a:spcPts val="0"/>
                        </a:spcAft>
                        <a:buNone/>
                      </a:pPr>
                      <a:r>
                        <a:rPr lang="en-US" sz="2025" u="none" cap="none" strike="noStrike">
                          <a:solidFill>
                            <a:srgbClr val="002060"/>
                          </a:solidFill>
                          <a:latin typeface="Lato"/>
                          <a:ea typeface="Lato"/>
                          <a:cs typeface="Lato"/>
                          <a:sym typeface="Lato"/>
                        </a:rPr>
                        <a:t>In a survey conducted by WAGGGS,   we asked </a:t>
                      </a:r>
                      <a:r>
                        <a:rPr b="1" lang="en-US" sz="2025" u="none" cap="none" strike="noStrike">
                          <a:solidFill>
                            <a:srgbClr val="45AA21"/>
                          </a:solidFill>
                          <a:latin typeface="Lato"/>
                          <a:ea typeface="Lato"/>
                          <a:cs typeface="Lato"/>
                          <a:sym typeface="Lato"/>
                        </a:rPr>
                        <a:t>1000 girls and young women</a:t>
                      </a:r>
                      <a:r>
                        <a:rPr lang="en-US" sz="2025" u="none" cap="none" strike="noStrike">
                          <a:solidFill>
                            <a:srgbClr val="002060"/>
                          </a:solidFill>
                          <a:latin typeface="Lato"/>
                          <a:ea typeface="Lato"/>
                          <a:cs typeface="Lato"/>
                          <a:sym typeface="Lato"/>
                        </a:rPr>
                        <a:t> about their online experience, 45% of them said they have received unwelcomed messages in online platforms</a:t>
                      </a:r>
                      <a:endParaRPr sz="1100" u="none" cap="none" strike="noStrike"/>
                    </a:p>
                    <a:p>
                      <a:pPr indent="0" lvl="0" marL="0" marR="0" rtl="0" algn="just">
                        <a:lnSpc>
                          <a:spcPct val="220909"/>
                        </a:lnSpc>
                        <a:spcBef>
                          <a:spcPts val="0"/>
                        </a:spcBef>
                        <a:spcAft>
                          <a:spcPts val="0"/>
                        </a:spcAft>
                        <a:buNone/>
                      </a:pPr>
                      <a:r>
                        <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7D6"/>
                    </a:solidFill>
                  </a:tcPr>
                </a:tc>
                <a:tc>
                  <a:txBody>
                    <a:bodyPr/>
                    <a:lstStyle/>
                    <a:p>
                      <a:pPr indent="0" lvl="0" marL="0" marR="0" rtl="0" algn="just">
                        <a:lnSpc>
                          <a:spcPct val="120000"/>
                        </a:lnSpc>
                        <a:spcBef>
                          <a:spcPts val="0"/>
                        </a:spcBef>
                        <a:spcAft>
                          <a:spcPts val="0"/>
                        </a:spcAft>
                        <a:buNone/>
                      </a:pPr>
                      <a:r>
                        <a:rPr b="1" lang="en-US" sz="2025" u="none" cap="none" strike="noStrike">
                          <a:solidFill>
                            <a:srgbClr val="002060"/>
                          </a:solidFill>
                          <a:latin typeface="Lato"/>
                          <a:ea typeface="Lato"/>
                          <a:cs typeface="Lato"/>
                          <a:sym typeface="Lato"/>
                        </a:rPr>
                        <a:t>A girl aged 16 from Malaysia shared,</a:t>
                      </a:r>
                      <a:endParaRPr sz="1100" u="none" cap="none" strike="noStrike"/>
                    </a:p>
                    <a:p>
                      <a:pPr indent="0" lvl="0" marL="0" marR="0" rtl="0" algn="just">
                        <a:lnSpc>
                          <a:spcPct val="245454"/>
                        </a:lnSpc>
                        <a:spcBef>
                          <a:spcPts val="0"/>
                        </a:spcBef>
                        <a:spcAft>
                          <a:spcPts val="0"/>
                        </a:spcAft>
                        <a:buNone/>
                      </a:pPr>
                      <a:r>
                        <a:t/>
                      </a:r>
                      <a:endParaRPr sz="1100" u="none" cap="none" strike="noStrike"/>
                    </a:p>
                    <a:p>
                      <a:pPr indent="0" lvl="0" marL="0" marR="0" rtl="0" algn="just">
                        <a:lnSpc>
                          <a:spcPct val="120000"/>
                        </a:lnSpc>
                        <a:spcBef>
                          <a:spcPts val="0"/>
                        </a:spcBef>
                        <a:spcAft>
                          <a:spcPts val="0"/>
                        </a:spcAft>
                        <a:buNone/>
                      </a:pPr>
                      <a:r>
                        <a:rPr b="1" lang="en-US" sz="2250" u="none" cap="none" strike="noStrike">
                          <a:solidFill>
                            <a:srgbClr val="45AA21"/>
                          </a:solidFill>
                          <a:latin typeface="Lato"/>
                          <a:ea typeface="Lato"/>
                          <a:cs typeface="Lato"/>
                          <a:sym typeface="Lato"/>
                        </a:rPr>
                        <a:t>“</a:t>
                      </a:r>
                      <a:r>
                        <a:rPr lang="en-US" sz="2250" u="none" cap="none" strike="noStrike">
                          <a:solidFill>
                            <a:srgbClr val="45AA21"/>
                          </a:solidFill>
                          <a:latin typeface="Lato"/>
                          <a:ea typeface="Lato"/>
                          <a:cs typeface="Lato"/>
                          <a:sym typeface="Lato"/>
                        </a:rPr>
                        <a:t>I have received sexual comments from people older than me, especially at the start of having my own instagram account, which was 13. These guys sent me inappropriate pictures and also questions that made me feel very uncomfortable such as, if I’d already had my first period and if my breasts are big or not.</a:t>
                      </a:r>
                      <a:r>
                        <a:rPr b="1" lang="en-US" sz="2250" u="none" cap="none" strike="noStrike">
                          <a:solidFill>
                            <a:srgbClr val="45AA21"/>
                          </a:solidFill>
                          <a:latin typeface="Lato"/>
                          <a:ea typeface="Lato"/>
                          <a:cs typeface="Lato"/>
                          <a:sym typeface="Lato"/>
                        </a:rPr>
                        <a:t>”</a:t>
                      </a:r>
                      <a:endParaRPr/>
                    </a:p>
                    <a:p>
                      <a:pPr indent="0" lvl="0" marL="0" marR="0" rtl="0" algn="just">
                        <a:lnSpc>
                          <a:spcPct val="120000"/>
                        </a:lnSpc>
                        <a:spcBef>
                          <a:spcPts val="0"/>
                        </a:spcBef>
                        <a:spcAft>
                          <a:spcPts val="0"/>
                        </a:spcAft>
                        <a:buNone/>
                      </a:pPr>
                      <a:r>
                        <a:t/>
                      </a:r>
                      <a:endParaRPr b="1" sz="2250" u="none" cap="none" strike="noStrike">
                        <a:solidFill>
                          <a:srgbClr val="45AA21"/>
                        </a:solidFill>
                        <a:latin typeface="Lato"/>
                        <a:ea typeface="Lato"/>
                        <a:cs typeface="Lato"/>
                        <a:sym typeface="Lato"/>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7D6"/>
                    </a:solidFill>
                  </a:tcPr>
                </a:tc>
                <a:tc>
                  <a:txBody>
                    <a:bodyPr/>
                    <a:lstStyle/>
                    <a:p>
                      <a:pPr indent="0" lvl="0" marL="0" marR="0" rtl="0" algn="just">
                        <a:lnSpc>
                          <a:spcPct val="120000"/>
                        </a:lnSpc>
                        <a:spcBef>
                          <a:spcPts val="0"/>
                        </a:spcBef>
                        <a:spcAft>
                          <a:spcPts val="0"/>
                        </a:spcAft>
                        <a:buNone/>
                      </a:pPr>
                      <a:r>
                        <a:rPr lang="en-US" sz="2025" u="none" cap="none" strike="noStrike">
                          <a:solidFill>
                            <a:srgbClr val="002060"/>
                          </a:solidFill>
                          <a:latin typeface="Lato"/>
                          <a:ea typeface="Lato"/>
                          <a:cs typeface="Lato"/>
                          <a:sym typeface="Lato"/>
                        </a:rPr>
                        <a:t>“We want </a:t>
                      </a:r>
                      <a:r>
                        <a:rPr b="1" lang="en-US" sz="2025" u="none" cap="none" strike="noStrike">
                          <a:solidFill>
                            <a:srgbClr val="45AA21"/>
                          </a:solidFill>
                          <a:latin typeface="Lato"/>
                          <a:ea typeface="Lato"/>
                          <a:cs typeface="Lato"/>
                          <a:sym typeface="Lato"/>
                        </a:rPr>
                        <a:t>schools to develop</a:t>
                      </a:r>
                      <a:r>
                        <a:rPr lang="en-US" sz="2025" u="none" cap="none" strike="noStrike">
                          <a:solidFill>
                            <a:srgbClr val="002060"/>
                          </a:solidFill>
                          <a:latin typeface="Lato"/>
                          <a:ea typeface="Lato"/>
                          <a:cs typeface="Lato"/>
                          <a:sym typeface="Lato"/>
                        </a:rPr>
                        <a:t>, support, and strengthen </a:t>
                      </a:r>
                      <a:r>
                        <a:rPr b="1" lang="en-US" sz="2025" u="none" cap="none" strike="noStrike">
                          <a:solidFill>
                            <a:srgbClr val="45AA21"/>
                          </a:solidFill>
                          <a:latin typeface="Lato"/>
                          <a:ea typeface="Lato"/>
                          <a:cs typeface="Lato"/>
                          <a:sym typeface="Lato"/>
                        </a:rPr>
                        <a:t>mental health programmes and body-confidence building interventions</a:t>
                      </a:r>
                      <a:r>
                        <a:rPr lang="en-US" sz="2025" u="none" cap="none" strike="noStrike">
                          <a:solidFill>
                            <a:srgbClr val="002060"/>
                          </a:solidFill>
                          <a:latin typeface="Lato"/>
                          <a:ea typeface="Lato"/>
                          <a:cs typeface="Lato"/>
                          <a:sym typeface="Lato"/>
                        </a:rPr>
                        <a:t> both online and offline to address young women and girls’ low body confidence and self-esteem.”</a:t>
                      </a:r>
                      <a:endParaRPr sz="11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7D6"/>
                    </a:solidFill>
                  </a:tcPr>
                </a:tc>
              </a:tr>
            </a:tbl>
          </a:graphicData>
        </a:graphic>
      </p:graphicFrame>
      <p:sp>
        <p:nvSpPr>
          <p:cNvPr id="209" name="Google Shape;209;p5"/>
          <p:cNvSpPr/>
          <p:nvPr/>
        </p:nvSpPr>
        <p:spPr>
          <a:xfrm flipH="1">
            <a:off x="14520382" y="-37391"/>
            <a:ext cx="2629380" cy="3729026"/>
          </a:xfrm>
          <a:custGeom>
            <a:rect b="b" l="l" r="r" t="t"/>
            <a:pathLst>
              <a:path extrusionOk="0" h="3729026" w="2629380">
                <a:moveTo>
                  <a:pt x="2629380" y="0"/>
                </a:moveTo>
                <a:lnTo>
                  <a:pt x="0" y="0"/>
                </a:lnTo>
                <a:lnTo>
                  <a:pt x="0" y="3729025"/>
                </a:lnTo>
                <a:lnTo>
                  <a:pt x="2629380" y="3729025"/>
                </a:lnTo>
                <a:lnTo>
                  <a:pt x="2629380" y="0"/>
                </a:lnTo>
                <a:close/>
              </a:path>
            </a:pathLst>
          </a:custGeom>
          <a:blipFill rotWithShape="1">
            <a:blip r:embed="rId3">
              <a:alphaModFix/>
            </a:blip>
            <a:stretch>
              <a:fillRect b="-80184" l="-252769" r="-327595" t="-89669"/>
            </a:stretch>
          </a:blipFill>
          <a:ln>
            <a:noFill/>
          </a:ln>
        </p:spPr>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6"/>
          <p:cNvSpPr txBox="1"/>
          <p:nvPr/>
        </p:nvSpPr>
        <p:spPr>
          <a:xfrm>
            <a:off x="4231176" y="1415705"/>
            <a:ext cx="10476278" cy="18573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313C7F"/>
                </a:solidFill>
                <a:latin typeface="Arial"/>
                <a:ea typeface="Arial"/>
                <a:cs typeface="Arial"/>
                <a:sym typeface="Arial"/>
              </a:rPr>
              <a:t>Remember your advocacy message is (…)</a:t>
            </a:r>
            <a:endParaRPr/>
          </a:p>
        </p:txBody>
      </p:sp>
      <p:grpSp>
        <p:nvGrpSpPr>
          <p:cNvPr id="219" name="Google Shape;219;p6"/>
          <p:cNvGrpSpPr/>
          <p:nvPr/>
        </p:nvGrpSpPr>
        <p:grpSpPr>
          <a:xfrm>
            <a:off x="3794424" y="5057388"/>
            <a:ext cx="12353925" cy="3287903"/>
            <a:chOff x="0" y="0"/>
            <a:chExt cx="16471900" cy="4383870"/>
          </a:xfrm>
        </p:grpSpPr>
        <p:sp>
          <p:nvSpPr>
            <p:cNvPr id="220" name="Google Shape;220;p6"/>
            <p:cNvSpPr/>
            <p:nvPr/>
          </p:nvSpPr>
          <p:spPr>
            <a:xfrm>
              <a:off x="6350" y="6763"/>
              <a:ext cx="16459200" cy="4370412"/>
            </a:xfrm>
            <a:custGeom>
              <a:rect b="b" l="l" r="r" t="t"/>
              <a:pathLst>
                <a:path extrusionOk="0" h="4370412" w="16459200">
                  <a:moveTo>
                    <a:pt x="0" y="0"/>
                  </a:moveTo>
                  <a:lnTo>
                    <a:pt x="16459200" y="0"/>
                  </a:lnTo>
                  <a:lnTo>
                    <a:pt x="16459200" y="4370412"/>
                  </a:lnTo>
                  <a:lnTo>
                    <a:pt x="0" y="4370412"/>
                  </a:lnTo>
                  <a:close/>
                </a:path>
              </a:pathLst>
            </a:custGeom>
            <a:solidFill>
              <a:srgbClr val="FFE0DC"/>
            </a:solidFill>
            <a:ln>
              <a:noFill/>
            </a:ln>
          </p:spPr>
        </p:sp>
        <p:sp>
          <p:nvSpPr>
            <p:cNvPr id="221" name="Google Shape;221;p6"/>
            <p:cNvSpPr txBox="1"/>
            <p:nvPr/>
          </p:nvSpPr>
          <p:spPr>
            <a:xfrm>
              <a:off x="0" y="0"/>
              <a:ext cx="16471900" cy="4383870"/>
            </a:xfrm>
            <a:prstGeom prst="rect">
              <a:avLst/>
            </a:prstGeom>
            <a:noFill/>
            <a:ln>
              <a:noFill/>
            </a:ln>
          </p:spPr>
          <p:txBody>
            <a:bodyPr anchorCtr="0" anchor="ctr" bIns="50800" lIns="50800" spcFirstLastPara="1" rIns="50800" wrap="square" tIns="50800">
              <a:noAutofit/>
            </a:bodyPr>
            <a:lstStyle/>
            <a:p>
              <a:pPr indent="-253936" lvl="1" marL="361950" marR="0" rtl="0" algn="l">
                <a:lnSpc>
                  <a:spcPct val="120005"/>
                </a:lnSpc>
                <a:spcBef>
                  <a:spcPts val="0"/>
                </a:spcBef>
                <a:spcAft>
                  <a:spcPts val="0"/>
                </a:spcAft>
                <a:buClr>
                  <a:srgbClr val="002060"/>
                </a:buClr>
                <a:buSzPts val="3999"/>
                <a:buFont typeface="Arial"/>
                <a:buChar char="•"/>
              </a:pPr>
              <a:r>
                <a:rPr b="1" i="0" lang="en-US" sz="3999" u="none" cap="none" strike="noStrike">
                  <a:solidFill>
                    <a:srgbClr val="002060"/>
                  </a:solidFill>
                  <a:latin typeface="Lato"/>
                  <a:ea typeface="Lato"/>
                  <a:cs typeface="Lato"/>
                  <a:sym typeface="Lato"/>
                </a:rPr>
                <a:t>SIMPLE</a:t>
              </a:r>
              <a:endParaRPr/>
            </a:p>
            <a:p>
              <a:pPr indent="-253936" lvl="1" marL="361950" marR="0" rtl="0" algn="l">
                <a:lnSpc>
                  <a:spcPct val="120005"/>
                </a:lnSpc>
                <a:spcBef>
                  <a:spcPts val="0"/>
                </a:spcBef>
                <a:spcAft>
                  <a:spcPts val="0"/>
                </a:spcAft>
                <a:buClr>
                  <a:srgbClr val="002060"/>
                </a:buClr>
                <a:buSzPts val="3999"/>
                <a:buFont typeface="Arial"/>
                <a:buChar char="•"/>
              </a:pPr>
              <a:r>
                <a:rPr b="1" i="0" lang="en-US" sz="3999" u="none" cap="none" strike="noStrike">
                  <a:solidFill>
                    <a:srgbClr val="002060"/>
                  </a:solidFill>
                  <a:latin typeface="Lato"/>
                  <a:ea typeface="Lato"/>
                  <a:cs typeface="Lato"/>
                  <a:sym typeface="Lato"/>
                </a:rPr>
                <a:t>SOLUTION FOCUSED</a:t>
              </a:r>
              <a:endParaRPr/>
            </a:p>
            <a:p>
              <a:pPr indent="-253936" lvl="1" marL="361950" marR="0" rtl="0" algn="l">
                <a:lnSpc>
                  <a:spcPct val="120005"/>
                </a:lnSpc>
                <a:spcBef>
                  <a:spcPts val="0"/>
                </a:spcBef>
                <a:spcAft>
                  <a:spcPts val="0"/>
                </a:spcAft>
                <a:buClr>
                  <a:srgbClr val="002060"/>
                </a:buClr>
                <a:buSzPts val="3999"/>
                <a:buFont typeface="Arial"/>
                <a:buChar char="•"/>
              </a:pPr>
              <a:r>
                <a:rPr b="1" i="0" lang="en-US" sz="3999" u="none" cap="none" strike="noStrike">
                  <a:solidFill>
                    <a:srgbClr val="002060"/>
                  </a:solidFill>
                  <a:latin typeface="Lato"/>
                  <a:ea typeface="Lato"/>
                  <a:cs typeface="Lato"/>
                  <a:sym typeface="Lato"/>
                </a:rPr>
                <a:t>EVIDENCE-BASED </a:t>
              </a:r>
              <a:r>
                <a:rPr b="0" i="0" lang="en-US" sz="3999" u="none" cap="none" strike="noStrike">
                  <a:solidFill>
                    <a:srgbClr val="002060"/>
                  </a:solidFill>
                  <a:latin typeface="Lato"/>
                  <a:ea typeface="Lato"/>
                  <a:cs typeface="Lato"/>
                  <a:sym typeface="Lato"/>
                </a:rPr>
                <a:t>– USE FACTS AND FIGURES </a:t>
              </a:r>
              <a:endParaRPr/>
            </a:p>
            <a:p>
              <a:pPr indent="-253936" lvl="1" marL="361950" marR="0" rtl="0" algn="l">
                <a:lnSpc>
                  <a:spcPct val="120005"/>
                </a:lnSpc>
                <a:spcBef>
                  <a:spcPts val="0"/>
                </a:spcBef>
                <a:spcAft>
                  <a:spcPts val="0"/>
                </a:spcAft>
                <a:buClr>
                  <a:srgbClr val="002060"/>
                </a:buClr>
                <a:buSzPts val="3999"/>
                <a:buFont typeface="Arial"/>
                <a:buChar char="•"/>
              </a:pPr>
              <a:r>
                <a:rPr b="1" i="0" lang="en-US" sz="3999" u="none" cap="none" strike="noStrike">
                  <a:solidFill>
                    <a:srgbClr val="002060"/>
                  </a:solidFill>
                  <a:latin typeface="Lato"/>
                  <a:ea typeface="Lato"/>
                  <a:cs typeface="Lato"/>
                  <a:sym typeface="Lato"/>
                </a:rPr>
                <a:t>APPEALING </a:t>
              </a:r>
              <a:r>
                <a:rPr b="0" i="0" lang="en-US" sz="3999" u="none" cap="none" strike="noStrike">
                  <a:solidFill>
                    <a:srgbClr val="002060"/>
                  </a:solidFill>
                  <a:latin typeface="Lato"/>
                  <a:ea typeface="Lato"/>
                  <a:cs typeface="Lato"/>
                  <a:sym typeface="Lato"/>
                </a:rPr>
                <a:t>ON A </a:t>
              </a:r>
              <a:r>
                <a:rPr b="1" i="0" lang="en-US" sz="3999" u="none" cap="none" strike="noStrike">
                  <a:solidFill>
                    <a:srgbClr val="002060"/>
                  </a:solidFill>
                  <a:latin typeface="Lato"/>
                  <a:ea typeface="Lato"/>
                  <a:cs typeface="Lato"/>
                  <a:sym typeface="Lato"/>
                </a:rPr>
                <a:t>PERSONAL </a:t>
              </a:r>
              <a:r>
                <a:rPr b="0" i="0" lang="en-US" sz="3999" u="none" cap="none" strike="noStrike">
                  <a:solidFill>
                    <a:srgbClr val="002060"/>
                  </a:solidFill>
                  <a:latin typeface="Lato"/>
                  <a:ea typeface="Lato"/>
                  <a:cs typeface="Lato"/>
                  <a:sym typeface="Lato"/>
                </a:rPr>
                <a:t>LEVEL </a:t>
              </a:r>
              <a:endParaRPr/>
            </a:p>
            <a:p>
              <a:pPr indent="-253936" lvl="1" marL="361950" marR="0" rtl="0" algn="l">
                <a:lnSpc>
                  <a:spcPct val="120005"/>
                </a:lnSpc>
                <a:spcBef>
                  <a:spcPts val="0"/>
                </a:spcBef>
                <a:spcAft>
                  <a:spcPts val="0"/>
                </a:spcAft>
                <a:buClr>
                  <a:srgbClr val="002060"/>
                </a:buClr>
                <a:buSzPts val="3999"/>
                <a:buFont typeface="Arial"/>
                <a:buChar char="•"/>
              </a:pPr>
              <a:r>
                <a:rPr b="1" i="0" lang="en-US" sz="3999" u="none" cap="none" strike="noStrike">
                  <a:solidFill>
                    <a:srgbClr val="002060"/>
                  </a:solidFill>
                  <a:latin typeface="Lato"/>
                  <a:ea typeface="Lato"/>
                  <a:cs typeface="Lato"/>
                  <a:sym typeface="Lato"/>
                </a:rPr>
                <a:t>APPROPRIATE </a:t>
              </a:r>
              <a:r>
                <a:rPr b="0" i="0" lang="en-US" sz="3999" u="none" cap="none" strike="noStrike">
                  <a:solidFill>
                    <a:srgbClr val="002060"/>
                  </a:solidFill>
                  <a:latin typeface="Lato"/>
                  <a:ea typeface="Lato"/>
                  <a:cs typeface="Lato"/>
                  <a:sym typeface="Lato"/>
                </a:rPr>
                <a:t>FOR THE AUDIENCE </a:t>
              </a:r>
              <a:endParaRPr/>
            </a:p>
          </p:txBody>
        </p:sp>
      </p:grpSp>
      <p:sp>
        <p:nvSpPr>
          <p:cNvPr id="222" name="Google Shape;222;p6"/>
          <p:cNvSpPr/>
          <p:nvPr/>
        </p:nvSpPr>
        <p:spPr>
          <a:xfrm>
            <a:off x="-4762" y="1392116"/>
            <a:ext cx="3808711" cy="8597550"/>
          </a:xfrm>
          <a:custGeom>
            <a:rect b="b" l="l" r="r" t="t"/>
            <a:pathLst>
              <a:path extrusionOk="0" h="8597550" w="3808711">
                <a:moveTo>
                  <a:pt x="0" y="0"/>
                </a:moveTo>
                <a:lnTo>
                  <a:pt x="3808711" y="0"/>
                </a:lnTo>
                <a:lnTo>
                  <a:pt x="3808711" y="8597550"/>
                </a:lnTo>
                <a:lnTo>
                  <a:pt x="0" y="8597550"/>
                </a:lnTo>
                <a:lnTo>
                  <a:pt x="0" y="0"/>
                </a:lnTo>
                <a:close/>
              </a:path>
            </a:pathLst>
          </a:custGeom>
          <a:blipFill rotWithShape="1">
            <a:blip r:embed="rId3">
              <a:alphaModFix/>
            </a:blip>
            <a:stretch>
              <a:fillRect b="-134" l="-31849" r="-290786" t="-5182"/>
            </a:stretch>
          </a:blipFill>
          <a:ln>
            <a:noFill/>
          </a:ln>
        </p:spPr>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g2ab4ddd5df2_0_189"/>
          <p:cNvSpPr txBox="1"/>
          <p:nvPr/>
        </p:nvSpPr>
        <p:spPr>
          <a:xfrm>
            <a:off x="8397201" y="4343855"/>
            <a:ext cx="9798300" cy="1185300"/>
          </a:xfrm>
          <a:prstGeom prst="rect">
            <a:avLst/>
          </a:prstGeom>
          <a:noFill/>
          <a:ln cap="flat" cmpd="sng" w="9525">
            <a:solidFill>
              <a:srgbClr val="FF9900"/>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7200">
                <a:solidFill>
                  <a:srgbClr val="FFF7D6"/>
                </a:solidFill>
              </a:rPr>
              <a:t>Media Outreach</a:t>
            </a:r>
            <a:endParaRPr b="1" sz="7200">
              <a:solidFill>
                <a:srgbClr val="FFF7D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g2ab4ddd5df2_0_193"/>
          <p:cNvSpPr txBox="1"/>
          <p:nvPr/>
        </p:nvSpPr>
        <p:spPr>
          <a:xfrm>
            <a:off x="4108600" y="1766175"/>
            <a:ext cx="10618800" cy="11853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7200">
                <a:solidFill>
                  <a:srgbClr val="313C7F"/>
                </a:solidFill>
              </a:rPr>
              <a:t>Advocacy Message</a:t>
            </a:r>
            <a:endParaRPr b="1" sz="8900">
              <a:solidFill>
                <a:srgbClr val="313C7F"/>
              </a:solidFill>
            </a:endParaRPr>
          </a:p>
        </p:txBody>
      </p:sp>
      <p:sp>
        <p:nvSpPr>
          <p:cNvPr id="233" name="Google Shape;233;g2ab4ddd5df2_0_193"/>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34" name="Google Shape;234;g2ab4ddd5df2_0_193"/>
          <p:cNvSpPr txBox="1"/>
          <p:nvPr/>
        </p:nvSpPr>
        <p:spPr>
          <a:xfrm>
            <a:off x="2761875" y="4431475"/>
            <a:ext cx="12890700" cy="14097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Clr>
                <a:schemeClr val="dk1"/>
              </a:buClr>
              <a:buFont typeface="Arial"/>
              <a:buNone/>
            </a:pPr>
            <a:r>
              <a:rPr lang="en-US" sz="3300">
                <a:solidFill>
                  <a:srgbClr val="002060"/>
                </a:solidFill>
                <a:latin typeface="Lato"/>
                <a:ea typeface="Lato"/>
                <a:cs typeface="Lato"/>
                <a:sym typeface="Lato"/>
              </a:rPr>
              <a:t>The media, like a flashlight, can shine a light on your campaign. </a:t>
            </a:r>
            <a:endParaRPr>
              <a:solidFill>
                <a:schemeClr val="dk1"/>
              </a:solidFill>
            </a:endParaRPr>
          </a:p>
          <a:p>
            <a:pPr indent="0" lvl="0" marL="0" rtl="0" algn="ctr">
              <a:lnSpc>
                <a:spcPct val="120000"/>
              </a:lnSpc>
              <a:spcBef>
                <a:spcPts val="0"/>
              </a:spcBef>
              <a:spcAft>
                <a:spcPts val="0"/>
              </a:spcAft>
              <a:buNone/>
            </a:pPr>
            <a:r>
              <a:t/>
            </a:r>
            <a:endParaRPr sz="3999">
              <a:solidFill>
                <a:srgbClr val="002060"/>
              </a:solidFill>
              <a:latin typeface="Lato"/>
              <a:ea typeface="Lato"/>
              <a:cs typeface="Lato"/>
              <a:sym typeface="Lato"/>
            </a:endParaRPr>
          </a:p>
        </p:txBody>
      </p:sp>
      <p:sp>
        <p:nvSpPr>
          <p:cNvPr id="235" name="Google Shape;235;g2ab4ddd5df2_0_193"/>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sp>
        <p:nvSpPr>
          <p:cNvPr id="236" name="Google Shape;236;g2ab4ddd5df2_0_193"/>
          <p:cNvSpPr/>
          <p:nvPr/>
        </p:nvSpPr>
        <p:spPr>
          <a:xfrm rot="3065634">
            <a:off x="12964144" y="3384469"/>
            <a:ext cx="4646152" cy="4269792"/>
          </a:xfrm>
          <a:custGeom>
            <a:rect b="b" l="l" r="r" t="t"/>
            <a:pathLst>
              <a:path extrusionOk="0" h="4273506" w="4650194">
                <a:moveTo>
                  <a:pt x="0" y="0"/>
                </a:moveTo>
                <a:lnTo>
                  <a:pt x="4650193" y="0"/>
                </a:lnTo>
                <a:lnTo>
                  <a:pt x="4650193" y="4273506"/>
                </a:lnTo>
                <a:lnTo>
                  <a:pt x="0" y="4273506"/>
                </a:lnTo>
                <a:lnTo>
                  <a:pt x="0" y="0"/>
                </a:lnTo>
                <a:close/>
              </a:path>
            </a:pathLst>
          </a:custGeom>
          <a:blipFill rotWithShape="1">
            <a:blip r:embed="rId5">
              <a:alphaModFix/>
            </a:blip>
            <a:stretch>
              <a:fillRect b="-14359" l="-131896" r="-9" t="-27589"/>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g2ab4ddd5df2_0_202"/>
          <p:cNvSpPr txBox="1"/>
          <p:nvPr/>
        </p:nvSpPr>
        <p:spPr>
          <a:xfrm>
            <a:off x="4108600" y="1766175"/>
            <a:ext cx="10618800" cy="11853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7200">
                <a:solidFill>
                  <a:srgbClr val="313C7F"/>
                </a:solidFill>
              </a:rPr>
              <a:t>Media Outreach</a:t>
            </a:r>
            <a:endParaRPr b="1" sz="8900">
              <a:solidFill>
                <a:srgbClr val="313C7F"/>
              </a:solidFill>
            </a:endParaRPr>
          </a:p>
        </p:txBody>
      </p:sp>
      <p:sp>
        <p:nvSpPr>
          <p:cNvPr id="242" name="Google Shape;242;g2ab4ddd5df2_0_202"/>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43" name="Google Shape;243;g2ab4ddd5df2_0_202"/>
          <p:cNvSpPr txBox="1"/>
          <p:nvPr/>
        </p:nvSpPr>
        <p:spPr>
          <a:xfrm>
            <a:off x="2761875" y="4431475"/>
            <a:ext cx="12890700" cy="4017300"/>
          </a:xfrm>
          <a:prstGeom prst="rect">
            <a:avLst/>
          </a:prstGeom>
          <a:noFill/>
          <a:ln>
            <a:noFill/>
          </a:ln>
        </p:spPr>
        <p:txBody>
          <a:bodyPr anchorCtr="0" anchor="t" bIns="91425" lIns="91425" spcFirstLastPara="1" rIns="91425" wrap="square" tIns="91425">
            <a:spAutoFit/>
          </a:bodyPr>
          <a:lstStyle/>
          <a:p>
            <a:pPr indent="-228600" lvl="1" marL="325755" rtl="0" algn="l">
              <a:lnSpc>
                <a:spcPct val="120000"/>
              </a:lnSpc>
              <a:spcBef>
                <a:spcPts val="0"/>
              </a:spcBef>
              <a:spcAft>
                <a:spcPts val="0"/>
              </a:spcAft>
              <a:buClr>
                <a:srgbClr val="002060"/>
              </a:buClr>
              <a:buSzPts val="3600"/>
              <a:buChar char="•"/>
            </a:pPr>
            <a:r>
              <a:rPr lang="en-US" sz="3600">
                <a:solidFill>
                  <a:srgbClr val="002060"/>
                </a:solidFill>
                <a:latin typeface="Lato"/>
                <a:ea typeface="Lato"/>
                <a:cs typeface="Lato"/>
                <a:sym typeface="Lato"/>
              </a:rPr>
              <a:t> Shape Public Opinion </a:t>
            </a:r>
            <a:endParaRPr>
              <a:solidFill>
                <a:schemeClr val="dk1"/>
              </a:solidFill>
            </a:endParaRPr>
          </a:p>
          <a:p>
            <a:pPr indent="-228600" lvl="1" marL="325755" rtl="0" algn="l">
              <a:lnSpc>
                <a:spcPct val="120000"/>
              </a:lnSpc>
              <a:spcBef>
                <a:spcPts val="0"/>
              </a:spcBef>
              <a:spcAft>
                <a:spcPts val="0"/>
              </a:spcAft>
              <a:buClr>
                <a:srgbClr val="002060"/>
              </a:buClr>
              <a:buSzPts val="3600"/>
              <a:buChar char="•"/>
            </a:pPr>
            <a:r>
              <a:rPr lang="en-US" sz="3600">
                <a:solidFill>
                  <a:srgbClr val="002060"/>
                </a:solidFill>
                <a:latin typeface="Lato"/>
                <a:ea typeface="Lato"/>
                <a:cs typeface="Lato"/>
                <a:sym typeface="Lato"/>
              </a:rPr>
              <a:t> Raise Awareness</a:t>
            </a:r>
            <a:endParaRPr>
              <a:solidFill>
                <a:schemeClr val="dk1"/>
              </a:solidFill>
            </a:endParaRPr>
          </a:p>
          <a:p>
            <a:pPr indent="-228600" lvl="1" marL="325755" rtl="0" algn="l">
              <a:lnSpc>
                <a:spcPct val="120000"/>
              </a:lnSpc>
              <a:spcBef>
                <a:spcPts val="0"/>
              </a:spcBef>
              <a:spcAft>
                <a:spcPts val="0"/>
              </a:spcAft>
              <a:buClr>
                <a:srgbClr val="002060"/>
              </a:buClr>
              <a:buSzPts val="3600"/>
              <a:buChar char="•"/>
            </a:pPr>
            <a:r>
              <a:rPr lang="en-US" sz="3600">
                <a:solidFill>
                  <a:srgbClr val="002060"/>
                </a:solidFill>
                <a:latin typeface="Lato"/>
                <a:ea typeface="Lato"/>
                <a:cs typeface="Lato"/>
                <a:sym typeface="Lato"/>
              </a:rPr>
              <a:t> Reach Decision-makers And Influencers</a:t>
            </a:r>
            <a:endParaRPr>
              <a:solidFill>
                <a:schemeClr val="dk1"/>
              </a:solidFill>
            </a:endParaRPr>
          </a:p>
          <a:p>
            <a:pPr indent="-228600" lvl="1" marL="325755" rtl="0" algn="l">
              <a:lnSpc>
                <a:spcPct val="120000"/>
              </a:lnSpc>
              <a:spcBef>
                <a:spcPts val="0"/>
              </a:spcBef>
              <a:spcAft>
                <a:spcPts val="0"/>
              </a:spcAft>
              <a:buClr>
                <a:srgbClr val="002060"/>
              </a:buClr>
              <a:buSzPts val="3600"/>
              <a:buChar char="•"/>
            </a:pPr>
            <a:r>
              <a:rPr lang="en-US" sz="3600">
                <a:solidFill>
                  <a:srgbClr val="002060"/>
                </a:solidFill>
                <a:latin typeface="Lato"/>
                <a:ea typeface="Lato"/>
                <a:cs typeface="Lato"/>
                <a:sym typeface="Lato"/>
              </a:rPr>
              <a:t> Increase The Reach Of Your Campaign</a:t>
            </a:r>
            <a:endParaRPr>
              <a:solidFill>
                <a:schemeClr val="dk1"/>
              </a:solidFill>
            </a:endParaRPr>
          </a:p>
          <a:p>
            <a:pPr indent="-228600" lvl="1" marL="325755" rtl="0" algn="l">
              <a:lnSpc>
                <a:spcPct val="120000"/>
              </a:lnSpc>
              <a:spcBef>
                <a:spcPts val="0"/>
              </a:spcBef>
              <a:spcAft>
                <a:spcPts val="0"/>
              </a:spcAft>
              <a:buClr>
                <a:srgbClr val="002060"/>
              </a:buClr>
              <a:buSzPts val="3600"/>
              <a:buChar char="•"/>
            </a:pPr>
            <a:r>
              <a:rPr lang="en-US" sz="3600">
                <a:solidFill>
                  <a:srgbClr val="002060"/>
                </a:solidFill>
                <a:latin typeface="Lato"/>
                <a:ea typeface="Lato"/>
                <a:cs typeface="Lato"/>
                <a:sym typeface="Lato"/>
              </a:rPr>
              <a:t> Widen Your Network Of Like-minded Organizations</a:t>
            </a:r>
            <a:endParaRPr>
              <a:solidFill>
                <a:schemeClr val="dk1"/>
              </a:solidFill>
            </a:endParaRPr>
          </a:p>
          <a:p>
            <a:pPr indent="0" lvl="0" marL="0" rtl="0" algn="ctr">
              <a:lnSpc>
                <a:spcPct val="120000"/>
              </a:lnSpc>
              <a:spcBef>
                <a:spcPts val="0"/>
              </a:spcBef>
              <a:spcAft>
                <a:spcPts val="0"/>
              </a:spcAft>
              <a:buNone/>
            </a:pPr>
            <a:r>
              <a:t/>
            </a:r>
            <a:endParaRPr sz="3300">
              <a:solidFill>
                <a:srgbClr val="002060"/>
              </a:solidFill>
              <a:latin typeface="Lato"/>
              <a:ea typeface="Lato"/>
              <a:cs typeface="Lato"/>
              <a:sym typeface="Lato"/>
            </a:endParaRPr>
          </a:p>
        </p:txBody>
      </p:sp>
      <p:sp>
        <p:nvSpPr>
          <p:cNvPr id="244" name="Google Shape;244;g2ab4ddd5df2_0_202"/>
          <p:cNvSpPr/>
          <p:nvPr/>
        </p:nvSpPr>
        <p:spPr>
          <a:xfrm>
            <a:off x="15911550" y="896575"/>
            <a:ext cx="1382426" cy="1296409"/>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4">
              <a:alphaModFix/>
            </a:blip>
            <a:stretch>
              <a:fillRect b="-29338" l="-145793" r="-14677" t="-14449"/>
            </a:stretch>
          </a:blipFill>
          <a:ln>
            <a:noFill/>
          </a:ln>
        </p:spPr>
      </p:sp>
      <p:sp>
        <p:nvSpPr>
          <p:cNvPr id="245" name="Google Shape;245;g2ab4ddd5df2_0_202"/>
          <p:cNvSpPr/>
          <p:nvPr/>
        </p:nvSpPr>
        <p:spPr>
          <a:xfrm rot="3065634">
            <a:off x="12964144" y="3384469"/>
            <a:ext cx="4646152" cy="4269792"/>
          </a:xfrm>
          <a:custGeom>
            <a:rect b="b" l="l" r="r" t="t"/>
            <a:pathLst>
              <a:path extrusionOk="0" h="4273506" w="4650194">
                <a:moveTo>
                  <a:pt x="0" y="0"/>
                </a:moveTo>
                <a:lnTo>
                  <a:pt x="4650193" y="0"/>
                </a:lnTo>
                <a:lnTo>
                  <a:pt x="4650193" y="4273506"/>
                </a:lnTo>
                <a:lnTo>
                  <a:pt x="0" y="4273506"/>
                </a:lnTo>
                <a:lnTo>
                  <a:pt x="0" y="0"/>
                </a:lnTo>
                <a:close/>
              </a:path>
            </a:pathLst>
          </a:custGeom>
          <a:blipFill rotWithShape="1">
            <a:blip r:embed="rId5">
              <a:alphaModFix/>
            </a:blip>
            <a:stretch>
              <a:fillRect b="-14359" l="-131896" r="-9" t="-27589"/>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