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4"/>
    <p:sldMasterId id="2147484001" r:id="rId5"/>
    <p:sldMasterId id="2147484604" r:id="rId6"/>
    <p:sldMasterId id="2147484611" r:id="rId7"/>
    <p:sldMasterId id="2147484623" r:id="rId8"/>
    <p:sldMasterId id="2147484635" r:id="rId9"/>
    <p:sldMasterId id="2147484638" r:id="rId10"/>
    <p:sldMasterId id="2147484645" r:id="rId11"/>
    <p:sldMasterId id="2147484661" r:id="rId12"/>
  </p:sldMasterIdLst>
  <p:notesMasterIdLst>
    <p:notesMasterId r:id="rId58"/>
  </p:notesMasterIdLst>
  <p:handoutMasterIdLst>
    <p:handoutMasterId r:id="rId59"/>
  </p:handoutMasterIdLst>
  <p:sldIdLst>
    <p:sldId id="439" r:id="rId13"/>
    <p:sldId id="431" r:id="rId14"/>
    <p:sldId id="327" r:id="rId15"/>
    <p:sldId id="427" r:id="rId16"/>
    <p:sldId id="426" r:id="rId17"/>
    <p:sldId id="368" r:id="rId18"/>
    <p:sldId id="440" r:id="rId19"/>
    <p:sldId id="328" r:id="rId20"/>
    <p:sldId id="322" r:id="rId21"/>
    <p:sldId id="313" r:id="rId22"/>
    <p:sldId id="269" r:id="rId23"/>
    <p:sldId id="270" r:id="rId24"/>
    <p:sldId id="314" r:id="rId25"/>
    <p:sldId id="365" r:id="rId26"/>
    <p:sldId id="371" r:id="rId27"/>
    <p:sldId id="372" r:id="rId28"/>
    <p:sldId id="429" r:id="rId29"/>
    <p:sldId id="428" r:id="rId30"/>
    <p:sldId id="378" r:id="rId31"/>
    <p:sldId id="332" r:id="rId32"/>
    <p:sldId id="418" r:id="rId33"/>
    <p:sldId id="438" r:id="rId34"/>
    <p:sldId id="379" r:id="rId35"/>
    <p:sldId id="380" r:id="rId36"/>
    <p:sldId id="381" r:id="rId37"/>
    <p:sldId id="382" r:id="rId38"/>
    <p:sldId id="384" r:id="rId39"/>
    <p:sldId id="383" r:id="rId40"/>
    <p:sldId id="434" r:id="rId41"/>
    <p:sldId id="363" r:id="rId42"/>
    <p:sldId id="420" r:id="rId43"/>
    <p:sldId id="421" r:id="rId44"/>
    <p:sldId id="423" r:id="rId45"/>
    <p:sldId id="443" r:id="rId46"/>
    <p:sldId id="444" r:id="rId47"/>
    <p:sldId id="373" r:id="rId48"/>
    <p:sldId id="376" r:id="rId49"/>
    <p:sldId id="374" r:id="rId50"/>
    <p:sldId id="375" r:id="rId51"/>
    <p:sldId id="377" r:id="rId52"/>
    <p:sldId id="424" r:id="rId53"/>
    <p:sldId id="445" r:id="rId54"/>
    <p:sldId id="432" r:id="rId55"/>
    <p:sldId id="321" r:id="rId56"/>
    <p:sldId id="442" r:id="rId57"/>
  </p:sldIdLst>
  <p:sldSz cx="12188825" cy="9144000"/>
  <p:notesSz cx="7099300" cy="10223500"/>
  <p:defaultTextStyle>
    <a:defPPr>
      <a:defRPr lang="en-US"/>
    </a:defPPr>
    <a:lvl1pPr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an Condensed LF" charset="0"/>
        <a:ea typeface="MS PGothic" panose="020B0600070205080204" pitchFamily="34" charset="-128"/>
        <a:cs typeface="+mn-cs"/>
      </a:defRPr>
    </a:lvl5pPr>
    <a:lvl6pPr marL="2286000" algn="l" defTabSz="914400" rtl="0" eaLnBrk="1" latinLnBrk="0" hangingPunct="1">
      <a:defRPr kern="1200">
        <a:solidFill>
          <a:schemeClr val="tx1"/>
        </a:solidFill>
        <a:latin typeface="Van Condensed LF" charset="0"/>
        <a:ea typeface="MS PGothic" panose="020B0600070205080204" pitchFamily="34" charset="-128"/>
        <a:cs typeface="+mn-cs"/>
      </a:defRPr>
    </a:lvl6pPr>
    <a:lvl7pPr marL="2743200" algn="l" defTabSz="914400" rtl="0" eaLnBrk="1" latinLnBrk="0" hangingPunct="1">
      <a:defRPr kern="1200">
        <a:solidFill>
          <a:schemeClr val="tx1"/>
        </a:solidFill>
        <a:latin typeface="Van Condensed LF" charset="0"/>
        <a:ea typeface="MS PGothic" panose="020B0600070205080204" pitchFamily="34" charset="-128"/>
        <a:cs typeface="+mn-cs"/>
      </a:defRPr>
    </a:lvl7pPr>
    <a:lvl8pPr marL="3200400" algn="l" defTabSz="914400" rtl="0" eaLnBrk="1" latinLnBrk="0" hangingPunct="1">
      <a:defRPr kern="1200">
        <a:solidFill>
          <a:schemeClr val="tx1"/>
        </a:solidFill>
        <a:latin typeface="Van Condensed LF" charset="0"/>
        <a:ea typeface="MS PGothic" panose="020B0600070205080204" pitchFamily="34" charset="-128"/>
        <a:cs typeface="+mn-cs"/>
      </a:defRPr>
    </a:lvl8pPr>
    <a:lvl9pPr marL="3657600" algn="l" defTabSz="914400" rtl="0" eaLnBrk="1" latinLnBrk="0" hangingPunct="1">
      <a:defRPr kern="1200">
        <a:solidFill>
          <a:schemeClr val="tx1"/>
        </a:solidFill>
        <a:latin typeface="Van Condensed LF"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88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ju Manandhar" initials="RM" lastIdx="3" clrIdx="0">
    <p:extLst>
      <p:ext uri="{19B8F6BF-5375-455C-9EA6-DF929625EA0E}">
        <p15:presenceInfo xmlns:p15="http://schemas.microsoft.com/office/powerpoint/2012/main" userId="S::riju.manandhar@wagggs.org::6893182e-e768-42ab-98d8-7955cb0441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BA"/>
    <a:srgbClr val="6BC5B7"/>
    <a:srgbClr val="FFCC66"/>
    <a:srgbClr val="D16E51"/>
    <a:srgbClr val="ED6E4E"/>
    <a:srgbClr val="6EBCE5"/>
    <a:srgbClr val="FFD324"/>
    <a:srgbClr val="EBA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EED3E-5046-B795-8DB3-C8B2E525603E}" v="3" dt="2021-05-25T06:25:08.732"/>
    <p1510:client id="{297CD1CE-CCDD-4A62-5326-D8C12F168898}" v="20" dt="2021-05-18T09:53:06.849"/>
    <p1510:client id="{3DD26ABD-594F-E616-CED0-CC408A50E8F4}" v="2" dt="2021-05-25T06:15:45.829"/>
    <p1510:client id="{86E80F4E-9507-4AF9-EB19-357AFF2C986B}" v="799" dt="2021-05-24T11:46:37.524"/>
    <p1510:client id="{9C1DFEA2-C4DC-4FFC-E6C8-ED34AE926726}" v="67" dt="2021-05-27T11:56:55.417"/>
    <p1510:client id="{D54B902F-0E9F-13D0-7E4A-5E7DEA4E6D73}" v="3" dt="2021-05-25T08:51:58.143"/>
    <p1510:client id="{EFF22DA6-9CA8-A85A-7447-2534A0524831}" v="2" dt="2021-05-24T11:52:59.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139" autoAdjust="0"/>
  </p:normalViewPr>
  <p:slideViewPr>
    <p:cSldViewPr snapToGrid="0">
      <p:cViewPr varScale="1">
        <p:scale>
          <a:sx n="38" d="100"/>
          <a:sy n="38" d="100"/>
        </p:scale>
        <p:origin x="1740" y="56"/>
      </p:cViewPr>
      <p:guideLst>
        <p:guide orient="horz" pos="28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B76F6-51D3-4820-8862-8DE312E4DC5A}"/>
              </a:ext>
            </a:extLst>
          </p:cNvPr>
          <p:cNvSpPr>
            <a:spLocks noGrp="1"/>
          </p:cNvSpPr>
          <p:nvPr>
            <p:ph type="hdr" sz="quarter"/>
          </p:nvPr>
        </p:nvSpPr>
        <p:spPr>
          <a:xfrm>
            <a:off x="0" y="0"/>
            <a:ext cx="3076575" cy="511175"/>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3" name="Date Placeholder 2">
            <a:extLst>
              <a:ext uri="{FF2B5EF4-FFF2-40B4-BE49-F238E27FC236}">
                <a16:creationId xmlns:a16="http://schemas.microsoft.com/office/drawing/2014/main" id="{1F11BCCB-C3A4-448A-B125-081E4938B16A}"/>
              </a:ext>
            </a:extLst>
          </p:cNvPr>
          <p:cNvSpPr>
            <a:spLocks noGrp="1"/>
          </p:cNvSpPr>
          <p:nvPr>
            <p:ph type="dt" sz="quarter" idx="1"/>
          </p:nvPr>
        </p:nvSpPr>
        <p:spPr>
          <a:xfrm>
            <a:off x="4021138" y="0"/>
            <a:ext cx="3076575" cy="511175"/>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061230DD-62A0-4635-BF27-B6355E9FA348}" type="datetimeFigureOut">
              <a:rPr lang="es-ES" altLang="en-US"/>
              <a:pPr>
                <a:defRPr/>
              </a:pPr>
              <a:t>21/03/2022</a:t>
            </a:fld>
            <a:endParaRPr lang="es-ES" altLang="en-US"/>
          </a:p>
        </p:txBody>
      </p:sp>
      <p:sp>
        <p:nvSpPr>
          <p:cNvPr id="4" name="Footer Placeholder 3">
            <a:extLst>
              <a:ext uri="{FF2B5EF4-FFF2-40B4-BE49-F238E27FC236}">
                <a16:creationId xmlns:a16="http://schemas.microsoft.com/office/drawing/2014/main" id="{863E62A7-79DC-41EF-BEFE-CDFB957B7128}"/>
              </a:ext>
            </a:extLst>
          </p:cNvPr>
          <p:cNvSpPr>
            <a:spLocks noGrp="1"/>
          </p:cNvSpPr>
          <p:nvPr>
            <p:ph type="ftr" sz="quarter" idx="2"/>
          </p:nvPr>
        </p:nvSpPr>
        <p:spPr>
          <a:xfrm>
            <a:off x="0" y="9710738"/>
            <a:ext cx="3076575" cy="511175"/>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s-ES"/>
          </a:p>
        </p:txBody>
      </p:sp>
      <p:sp>
        <p:nvSpPr>
          <p:cNvPr id="5" name="Slide Number Placeholder 4">
            <a:extLst>
              <a:ext uri="{FF2B5EF4-FFF2-40B4-BE49-F238E27FC236}">
                <a16:creationId xmlns:a16="http://schemas.microsoft.com/office/drawing/2014/main" id="{B38EE7A8-EB5C-43FE-BF4F-CD947EC32119}"/>
              </a:ext>
            </a:extLst>
          </p:cNvPr>
          <p:cNvSpPr>
            <a:spLocks noGrp="1"/>
          </p:cNvSpPr>
          <p:nvPr>
            <p:ph type="sldNum" sz="quarter" idx="3"/>
          </p:nvPr>
        </p:nvSpPr>
        <p:spPr>
          <a:xfrm>
            <a:off x="4021138" y="9710738"/>
            <a:ext cx="3076575" cy="511175"/>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8E2FD9F9-EB9D-4017-9C42-8C0440696B21}" type="slidenum">
              <a:rPr lang="es-ES" altLang="en-US"/>
              <a:pPr>
                <a:defRPr/>
              </a:pPr>
              <a:t>‹#›</a:t>
            </a:fld>
            <a:endParaRPr lang="es-E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793480-B172-4443-A1B7-C54A0D32F642}"/>
              </a:ext>
            </a:extLst>
          </p:cNvPr>
          <p:cNvSpPr>
            <a:spLocks noGrp="1"/>
          </p:cNvSpPr>
          <p:nvPr>
            <p:ph type="hdr" sz="quarter"/>
          </p:nvPr>
        </p:nvSpPr>
        <p:spPr>
          <a:xfrm>
            <a:off x="0" y="0"/>
            <a:ext cx="3076575" cy="512763"/>
          </a:xfrm>
          <a:prstGeom prst="rect">
            <a:avLst/>
          </a:prstGeom>
        </p:spPr>
        <p:txBody>
          <a:bodyPr vert="horz" lIns="94695" tIns="47348" rIns="94695" bIns="47348"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4DE53667-143F-46E3-880B-3C6D770BAC4F}"/>
              </a:ext>
            </a:extLst>
          </p:cNvPr>
          <p:cNvSpPr>
            <a:spLocks noGrp="1"/>
          </p:cNvSpPr>
          <p:nvPr>
            <p:ph type="dt" idx="1"/>
          </p:nvPr>
        </p:nvSpPr>
        <p:spPr>
          <a:xfrm>
            <a:off x="4021138" y="0"/>
            <a:ext cx="3076575" cy="512763"/>
          </a:xfrm>
          <a:prstGeom prst="rect">
            <a:avLst/>
          </a:prstGeom>
        </p:spPr>
        <p:txBody>
          <a:bodyPr vert="horz" wrap="square" lIns="94695" tIns="47348" rIns="94695" bIns="47348"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4201AB3D-9D0B-4E04-8892-D14DC2BD1E15}" type="datetimeFigureOut">
              <a:rPr lang="en-GB" altLang="en-US"/>
              <a:pPr>
                <a:defRPr/>
              </a:pPr>
              <a:t>21/03/2022</a:t>
            </a:fld>
            <a:endParaRPr lang="en-GB" altLang="en-US"/>
          </a:p>
        </p:txBody>
      </p:sp>
      <p:sp>
        <p:nvSpPr>
          <p:cNvPr id="4" name="Slide Image Placeholder 3">
            <a:extLst>
              <a:ext uri="{FF2B5EF4-FFF2-40B4-BE49-F238E27FC236}">
                <a16:creationId xmlns:a16="http://schemas.microsoft.com/office/drawing/2014/main" id="{A5A602D2-671C-4F41-8ACD-BF25DB2B5D95}"/>
              </a:ext>
            </a:extLst>
          </p:cNvPr>
          <p:cNvSpPr>
            <a:spLocks noGrp="1" noRot="1" noChangeAspect="1"/>
          </p:cNvSpPr>
          <p:nvPr>
            <p:ph type="sldImg" idx="2"/>
          </p:nvPr>
        </p:nvSpPr>
        <p:spPr>
          <a:xfrm>
            <a:off x="1250950" y="1277938"/>
            <a:ext cx="4597400" cy="3449637"/>
          </a:xfrm>
          <a:prstGeom prst="rect">
            <a:avLst/>
          </a:prstGeom>
          <a:noFill/>
          <a:ln w="12700">
            <a:solidFill>
              <a:prstClr val="black"/>
            </a:solidFill>
          </a:ln>
        </p:spPr>
        <p:txBody>
          <a:bodyPr vert="horz" lIns="94695" tIns="47348" rIns="94695" bIns="47348" rtlCol="0" anchor="ctr"/>
          <a:lstStyle/>
          <a:p>
            <a:pPr lvl="0"/>
            <a:endParaRPr lang="en-GB" noProof="0"/>
          </a:p>
        </p:txBody>
      </p:sp>
      <p:sp>
        <p:nvSpPr>
          <p:cNvPr id="5" name="Notes Placeholder 4">
            <a:extLst>
              <a:ext uri="{FF2B5EF4-FFF2-40B4-BE49-F238E27FC236}">
                <a16:creationId xmlns:a16="http://schemas.microsoft.com/office/drawing/2014/main" id="{6314F5AB-D58E-4DD0-BEF7-21630A42A23E}"/>
              </a:ext>
            </a:extLst>
          </p:cNvPr>
          <p:cNvSpPr>
            <a:spLocks noGrp="1"/>
          </p:cNvSpPr>
          <p:nvPr>
            <p:ph type="body" sz="quarter" idx="3"/>
          </p:nvPr>
        </p:nvSpPr>
        <p:spPr>
          <a:xfrm>
            <a:off x="709613" y="4919663"/>
            <a:ext cx="5680075" cy="4025900"/>
          </a:xfrm>
          <a:prstGeom prst="rect">
            <a:avLst/>
          </a:prstGeom>
        </p:spPr>
        <p:txBody>
          <a:bodyPr vert="horz" lIns="94695" tIns="47348" rIns="94695" bIns="4734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3DB169E4-5E9A-4F32-8665-A7192EF7BD6F}"/>
              </a:ext>
            </a:extLst>
          </p:cNvPr>
          <p:cNvSpPr>
            <a:spLocks noGrp="1"/>
          </p:cNvSpPr>
          <p:nvPr>
            <p:ph type="ftr" sz="quarter" idx="4"/>
          </p:nvPr>
        </p:nvSpPr>
        <p:spPr>
          <a:xfrm>
            <a:off x="0" y="9710738"/>
            <a:ext cx="3076575" cy="512762"/>
          </a:xfrm>
          <a:prstGeom prst="rect">
            <a:avLst/>
          </a:prstGeom>
        </p:spPr>
        <p:txBody>
          <a:bodyPr vert="horz" lIns="94695" tIns="47348" rIns="94695" bIns="47348"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455140EB-D85F-4C1B-9B52-3B8C6E0AE661}"/>
              </a:ext>
            </a:extLst>
          </p:cNvPr>
          <p:cNvSpPr>
            <a:spLocks noGrp="1"/>
          </p:cNvSpPr>
          <p:nvPr>
            <p:ph type="sldNum" sz="quarter" idx="5"/>
          </p:nvPr>
        </p:nvSpPr>
        <p:spPr>
          <a:xfrm>
            <a:off x="4021138" y="9710738"/>
            <a:ext cx="3076575" cy="512762"/>
          </a:xfrm>
          <a:prstGeom prst="rect">
            <a:avLst/>
          </a:prstGeom>
        </p:spPr>
        <p:txBody>
          <a:bodyPr vert="horz" wrap="square" lIns="94695" tIns="47348" rIns="94695" bIns="47348" numCol="1" anchor="b" anchorCtr="0" compatLnSpc="1">
            <a:prstTxWarp prst="textNoShape">
              <a:avLst/>
            </a:prstTxWarp>
          </a:bodyPr>
          <a:lstStyle>
            <a:lvl1pPr algn="r" eaLnBrk="1" hangingPunct="1">
              <a:defRPr sz="1200" smtClean="0">
                <a:latin typeface="Calibri" panose="020F0502020204030204" pitchFamily="34" charset="0"/>
                <a:cs typeface="Arial" panose="020B0604020202020204" pitchFamily="34" charset="0"/>
              </a:defRPr>
            </a:lvl1pPr>
          </a:lstStyle>
          <a:p>
            <a:pPr>
              <a:defRPr/>
            </a:pPr>
            <a:fld id="{B30F6038-44D9-48E2-8EDC-C9D15DCBF17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agggs.org/en/resources/prepared-learn-prepared-lead/#:~:text=Prepared%20to%20Learn%2C%20Prepared%20to%20Lead%20looks%20at%20the%20fundamentals,its%20purpose%20and%20educational%20method.&amp;text=It%20is%20to%20be%20used,and%20does%20not%20replace%20i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agggs.org/en/resources/girl-guide-and-girl-scout-leadership-model-summary/#:~:text=The%20Girl%20Guide%20and%20Girl%20Scout%20leaderhip%20model%20summary%20defines,mindset%2C%20creative%20and%20critical%20think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C06EB8A-739E-4754-802B-67CDBCA366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0DDF5659-C721-4689-A551-6CA8B9ACBA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65540" name="Slide Number Placeholder 3">
            <a:extLst>
              <a:ext uri="{FF2B5EF4-FFF2-40B4-BE49-F238E27FC236}">
                <a16:creationId xmlns:a16="http://schemas.microsoft.com/office/drawing/2014/main" id="{ADF5A9E9-89C7-4B04-A2A6-C57EBF0A2F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9001D42A-A4D5-46C5-9378-F0B5DD2B6CDA}" type="slidenum">
              <a:rPr>
                <a:solidFill>
                  <a:srgbClr val="000000"/>
                </a:solidFill>
                <a:latin typeface="Calibri" panose="020F0502020204030204" pitchFamily="34" charset="0"/>
              </a:rPr>
              <a:pPr/>
              <a:t>2</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C50B70FE-1D11-4019-B0C7-286A88BC89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FA1EE9F2-2307-4633-B365-ECCDFB19EA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a:t>أنشطة البدء: سوف </a:t>
            </a:r>
            <a:r>
              <a:rPr lang="ar" b="0" i="0" u="none" baseline="0">
                <a:solidFill>
                  <a:srgbClr val="262963"/>
                </a:solidFill>
                <a:latin typeface="Arial" panose="020B0604020202020204" pitchFamily="34" charset="0"/>
                <a:cs typeface="Arial" panose="020B0604020202020204" pitchFamily="34" charset="0"/>
              </a:rPr>
              <a:t>تساعدك في وضع مساحة آمنة للمشاركة. كما ستتيح للمشاركات الوقت للتفكير في كيفية استخدامهن للإنترنت وما يرغبن في تعلمه من الحزمة. ليست إلزامية لكسب الشارة.</a:t>
            </a:r>
          </a:p>
          <a:p>
            <a:pPr algn="r" rtl="1"/>
            <a:r>
              <a:rPr lang="ar" b="0" i="0" u="none" baseline="0">
                <a:solidFill>
                  <a:srgbClr val="262963"/>
                </a:solidFill>
                <a:latin typeface="Arial" panose="020B0604020202020204" pitchFamily="34" charset="0"/>
                <a:cs typeface="Arial" panose="020B0604020202020204" pitchFamily="34" charset="0"/>
              </a:rPr>
              <a:t>اضغطي على زر الدخول: </a:t>
            </a:r>
            <a:r>
              <a:rPr lang="ar" b="0" i="0" u="none" baseline="0">
                <a:latin typeface="Arial" panose="020B0604020202020204" pitchFamily="34" charset="0"/>
                <a:cs typeface="Arial" panose="020B0604020202020204" pitchFamily="34" charset="0"/>
              </a:rPr>
              <a:t>خمسة أقسام للأنشطة للمهارات الرقمية الجديدة والتوعية. أكملي نشاطًا واحدًا في كل قسم</a:t>
            </a:r>
          </a:p>
          <a:p>
            <a:pPr algn="r" rtl="1" eaLnBrk="1" hangingPunct="1"/>
            <a:r>
              <a:rPr lang="ar" b="0" i="0" u="none" baseline="0">
                <a:solidFill>
                  <a:srgbClr val="262963"/>
                </a:solidFill>
                <a:latin typeface="Arial" panose="020B0604020202020204" pitchFamily="34" charset="0"/>
                <a:cs typeface="Arial" panose="020B0604020202020204" pitchFamily="34" charset="0"/>
              </a:rPr>
              <a:t>#BeTheChangeOnline (كوني أنت التغيير عبر الإنترنت):  تعرفي على كيفية إجراء التغيير - تولي مشروعك الخاص لإحداث التغيير الاجتماعي - تعهدي بوعد الجيل الرقمي</a:t>
            </a:r>
            <a:endParaRPr lang="ar" altLang="en-US" b="1">
              <a:solidFill>
                <a:srgbClr val="262963"/>
              </a:solidFill>
              <a:latin typeface="Arial" panose="020B0604020202020204" pitchFamily="34" charset="0"/>
              <a:cs typeface="Arial" panose="020B0604020202020204" pitchFamily="34" charset="0"/>
            </a:endParaRPr>
          </a:p>
          <a:p>
            <a:endParaRPr lang="ar" altLang="en-US">
              <a:latin typeface="Arial" panose="020B0604020202020204" pitchFamily="34" charset="0"/>
              <a:cs typeface="Arial" panose="020B0604020202020204" pitchFamily="34" charset="0"/>
            </a:endParaRPr>
          </a:p>
          <a:p>
            <a:endParaRPr lang="ar" altLang="en-US">
              <a:solidFill>
                <a:srgbClr val="262963"/>
              </a:solidFill>
              <a:latin typeface="Arial" panose="020B0604020202020204" pitchFamily="34" charset="0"/>
              <a:cs typeface="Arial" panose="020B0604020202020204" pitchFamily="34" charset="0"/>
            </a:endParaRPr>
          </a:p>
          <a:p>
            <a:endParaRPr lang="ar" altLang="en-US"/>
          </a:p>
        </p:txBody>
      </p:sp>
      <p:sp>
        <p:nvSpPr>
          <p:cNvPr id="88068" name="Slide Number Placeholder 3">
            <a:extLst>
              <a:ext uri="{FF2B5EF4-FFF2-40B4-BE49-F238E27FC236}">
                <a16:creationId xmlns:a16="http://schemas.microsoft.com/office/drawing/2014/main" id="{D3398467-8C18-4A2A-A46C-B1719CB9AB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F5C3E0E4-C8FC-4F8F-B890-E62D6CAFE442}" type="slidenum">
              <a:rPr>
                <a:solidFill>
                  <a:srgbClr val="000000"/>
                </a:solidFill>
                <a:latin typeface="Calibri" panose="020F0502020204030204" pitchFamily="34" charset="0"/>
              </a:rPr>
              <a:pPr algn="r" rtl="1"/>
              <a:t>13</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A09C4D9-2B76-4498-978E-956395376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1BE7A8D0-04CD-47D4-A506-F5E9289B1B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90116" name="Slide Number Placeholder 3">
            <a:extLst>
              <a:ext uri="{FF2B5EF4-FFF2-40B4-BE49-F238E27FC236}">
                <a16:creationId xmlns:a16="http://schemas.microsoft.com/office/drawing/2014/main" id="{7D7CCF20-4F67-4D7C-B3FD-C1066D906D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24DC7391-0B4A-457C-A649-2A7CB88160F3}" type="slidenum">
              <a:rPr>
                <a:solidFill>
                  <a:srgbClr val="000000"/>
                </a:solidFill>
                <a:latin typeface="Calibri" panose="020F0502020204030204" pitchFamily="34" charset="0"/>
              </a:rPr>
              <a:pPr algn="r" rtl="1"/>
              <a:t>14</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44C5D73-8DED-4C60-A88B-3BE43B7C1E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45C121B0-055A-48DC-944B-DAE7FE861F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92164" name="Slide Number Placeholder 3">
            <a:extLst>
              <a:ext uri="{FF2B5EF4-FFF2-40B4-BE49-F238E27FC236}">
                <a16:creationId xmlns:a16="http://schemas.microsoft.com/office/drawing/2014/main" id="{B75F9534-1907-4277-8390-5FC97B18AB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712D1175-DFDD-4D18-91B7-2B17BD394FDF}" type="slidenum">
              <a:rPr>
                <a:solidFill>
                  <a:srgbClr val="000000"/>
                </a:solidFill>
                <a:latin typeface="Calibri" panose="020F0502020204030204" pitchFamily="34" charset="0"/>
              </a:rPr>
              <a:pPr algn="r" rtl="1"/>
              <a:t>15</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945DD9D4-B648-4B27-AC0A-58C23BB8EE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633519-0575-4E90-8A64-67D174B00853}"/>
              </a:ext>
            </a:extLst>
          </p:cNvPr>
          <p:cNvSpPr>
            <a:spLocks noGrp="1"/>
          </p:cNvSpPr>
          <p:nvPr>
            <p:ph type="body" idx="1"/>
          </p:nvPr>
        </p:nvSpPr>
        <p:spPr/>
        <p:txBody>
          <a:bodyPr/>
          <a:lstStyle/>
          <a:p>
            <a:pPr marL="342900" indent="-342900" algn="r" rtl="1" eaLnBrk="1" hangingPunct="1">
              <a:buFont typeface="Arial" panose="020B0604020202020204" pitchFamily="34" charset="0"/>
              <a:buChar char="•"/>
              <a:defRPr/>
            </a:pPr>
            <a:r>
              <a:rPr lang="ar" b="0" i="0" u="none" baseline="0"/>
              <a:t>اكتشاف كيفية إحداث التغيير: من خلال الأنشطة السريعة والسهلة، سوف تتعلمين تعريف الجمعية العالمية للتغيير، ومعنى إذكاء الوعي والمناصرة والمشروع المجتمعي</a:t>
            </a:r>
          </a:p>
          <a:p>
            <a:pPr marL="342900" indent="-342900" algn="r" rtl="1" eaLnBrk="1" hangingPunct="1">
              <a:buFont typeface="Arial" panose="020B0604020202020204" pitchFamily="34" charset="0"/>
              <a:buChar char="•"/>
              <a:defRPr/>
            </a:pPr>
            <a:r>
              <a:rPr lang="ar" b="0" i="0" u="none" baseline="0"/>
              <a:t>ابدئي مشروعك الخاص لإحداث تغيير اجتماعي: اختاري من قائمة الاقتراحات أو أنشئي مشروع التغيير الاجتماعي الخاص بك وفقًا لاهتمامات المشارِكات.</a:t>
            </a:r>
          </a:p>
          <a:p>
            <a:pPr marL="342900" indent="-342900" algn="r" rtl="1" eaLnBrk="1" hangingPunct="1">
              <a:buFont typeface="Arial" panose="020B0604020202020204" pitchFamily="34" charset="0"/>
              <a:buChar char="•"/>
              <a:defRPr/>
            </a:pPr>
            <a:r>
              <a:rPr lang="ar" b="0" i="0" u="none" baseline="0"/>
              <a:t>تعهدي بوعد الجيل الرقمي الذي ينص على أن تساهمي في خلق بيئة أكثر أمانًا وإيجابية عبر الإنترنت لك ولكل من حولك.</a:t>
            </a:r>
          </a:p>
          <a:p>
            <a:pPr algn="r" rtl="1">
              <a:defRPr/>
            </a:pPr>
            <a:endParaRPr lang="ar"/>
          </a:p>
        </p:txBody>
      </p:sp>
      <p:sp>
        <p:nvSpPr>
          <p:cNvPr id="94212" name="Slide Number Placeholder 3">
            <a:extLst>
              <a:ext uri="{FF2B5EF4-FFF2-40B4-BE49-F238E27FC236}">
                <a16:creationId xmlns:a16="http://schemas.microsoft.com/office/drawing/2014/main" id="{E39AF42F-807F-4C31-B2F0-4A9373FF73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CAEBB6C7-FD8B-4FEB-8C05-DBF6FDB5CDAE}" type="slidenum">
              <a:rPr>
                <a:solidFill>
                  <a:srgbClr val="000000"/>
                </a:solidFill>
                <a:latin typeface="Calibri" panose="020F0502020204030204" pitchFamily="34" charset="0"/>
              </a:rPr>
              <a:pPr algn="r" rtl="1"/>
              <a:t>16</a:t>
            </a:fld>
            <a:endParaRPr lang="ar" altLang="en-US">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7B02F56-23AC-400E-87C0-2A5E2D780B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A33FBC4E-110C-4E0A-814F-9725F5E35F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117B5487-837A-4317-B710-2D6722FE1E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rtl="1">
              <a:spcBef>
                <a:spcPct val="0"/>
              </a:spcBef>
            </a:pPr>
            <a:fld id="{375641D0-166A-46E3-8C59-84F47DD0884F}" type="slidenum">
              <a:rPr>
                <a:solidFill>
                  <a:srgbClr val="000000"/>
                </a:solidFill>
                <a:latin typeface="Arial" panose="020B0604020202020204" pitchFamily="34" charset="0"/>
              </a:rPr>
              <a:pPr algn="r" rtl="1">
                <a:spcBef>
                  <a:spcPct val="0"/>
                </a:spcBef>
              </a:pPr>
              <a:t>17</a:t>
            </a:fld>
            <a:endParaRPr lang="ar" altLang="en-US">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EECB616-405C-4E27-9828-EB0310B88C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8FECB8BA-2D1E-475A-A8F0-2D2C9CE795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1" i="0" u="none" baseline="0">
                <a:latin typeface="Arial" panose="020B0604020202020204" pitchFamily="34" charset="0"/>
              </a:rPr>
              <a:t>اقتراح الأنشطة: </a:t>
            </a:r>
          </a:p>
          <a:p>
            <a:pPr algn="r" rtl="1"/>
            <a:r>
              <a:rPr lang="ar" b="0" i="0" u="none" baseline="0">
                <a:latin typeface="Arial" panose="020B0604020202020204" pitchFamily="34" charset="0"/>
              </a:rPr>
              <a:t>اسألي المشارِكات: هل لدى أي منكن سياسة تستخدمنها لأي من هذه الموضوعات؟ وماذا عن المنظمة العضو التي تنتسبين إليها؟ هل من المفيد تحسين أو توسيع السياسات التي تستخدمنها يوميًا؟</a:t>
            </a:r>
          </a:p>
          <a:p>
            <a:endParaRPr lang="ar" altLang="en-US">
              <a:latin typeface="Arial" panose="020B0604020202020204" pitchFamily="34" charset="0"/>
            </a:endParaRPr>
          </a:p>
          <a:p>
            <a:pPr algn="r" rtl="1"/>
            <a:r>
              <a:rPr lang="ar" b="0" i="0" u="none" baseline="0">
                <a:latin typeface="Arial" panose="020B0604020202020204" pitchFamily="34" charset="0"/>
              </a:rPr>
              <a:t>قسّمي المشاركات في التدريب إلى مجموعات صغيرة، على أن تركز كل غرفة على أحد المجالات التي تغطيها هذه الشريحة. اطلبي منهن مناقشة الأفكار المقترحة في آخر برنامج التصفح الذكي 2.0 فيما يتعلق بموضوعهن. اطلبي منهن الاتفاق على سياسة يمكن استخدامها في سياقهن الخاص، وقدمي ذلك إلى بقية المجموعة بطريقة إبداعية وجذابة - على سبيل المثال في هيئة إعلان خدمة عامة على التلفزيون. </a:t>
            </a:r>
          </a:p>
          <a:p>
            <a:endParaRPr lang="ar"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53ABE71F-EB8F-4356-BFA4-7F03F66C61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rtl="1">
              <a:spcBef>
                <a:spcPct val="0"/>
              </a:spcBef>
            </a:pPr>
            <a:fld id="{E004A736-083C-4E51-AE50-949376221401}" type="slidenum">
              <a:rPr>
                <a:solidFill>
                  <a:srgbClr val="000000"/>
                </a:solidFill>
                <a:latin typeface="Arial" panose="020B0604020202020204" pitchFamily="34" charset="0"/>
              </a:rPr>
              <a:pPr algn="r" rtl="1">
                <a:spcBef>
                  <a:spcPct val="0"/>
                </a:spcBef>
              </a:pPr>
              <a:t>18</a:t>
            </a:fld>
            <a:endParaRPr lang="ar" altLang="en-US">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127;p7:notes">
            <a:extLst>
              <a:ext uri="{FF2B5EF4-FFF2-40B4-BE49-F238E27FC236}">
                <a16:creationId xmlns:a16="http://schemas.microsoft.com/office/drawing/2014/main" id="{78AF5401-5403-4D67-BF72-3468B52230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r>
              <a:rPr lang="ar" b="0" i="0" u="none" baseline="0"/>
              <a:t>https://forms.gle/umYDTNkGvcGF47Bt8</a:t>
            </a:r>
          </a:p>
        </p:txBody>
      </p:sp>
      <p:sp>
        <p:nvSpPr>
          <p:cNvPr id="96259" name="Google Shape;128;p7:notes">
            <a:extLst>
              <a:ext uri="{FF2B5EF4-FFF2-40B4-BE49-F238E27FC236}">
                <a16:creationId xmlns:a16="http://schemas.microsoft.com/office/drawing/2014/main" id="{D5305EDB-B0BF-4C8F-B051-10E7B1F9E63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127;p7:notes">
            <a:extLst>
              <a:ext uri="{FF2B5EF4-FFF2-40B4-BE49-F238E27FC236}">
                <a16:creationId xmlns:a16="http://schemas.microsoft.com/office/drawing/2014/main" id="{3A2620F9-152E-47C5-82F7-671390B05F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r>
              <a:rPr lang="ar" b="0" i="0" u="none" baseline="0"/>
              <a:t>الخريطة الذهنية هي نوع من أدوات التنظيم الرسومية الذي يُستخدم فيها مخطط لتنظيم الأفكار والمفاهيم بصريًا. </a:t>
            </a:r>
          </a:p>
          <a:p>
            <a:pPr algn="r" rtl="1">
              <a:spcBef>
                <a:spcPct val="0"/>
              </a:spcBef>
            </a:pPr>
            <a:endParaRPr lang="ar" altLang="en-US"/>
          </a:p>
        </p:txBody>
      </p:sp>
      <p:sp>
        <p:nvSpPr>
          <p:cNvPr id="98307" name="Google Shape;128;p7:notes">
            <a:extLst>
              <a:ext uri="{FF2B5EF4-FFF2-40B4-BE49-F238E27FC236}">
                <a16:creationId xmlns:a16="http://schemas.microsoft.com/office/drawing/2014/main" id="{431741F0-C088-4194-ABB8-FB2839CCBC8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127;p7:notes">
            <a:extLst>
              <a:ext uri="{FF2B5EF4-FFF2-40B4-BE49-F238E27FC236}">
                <a16:creationId xmlns:a16="http://schemas.microsoft.com/office/drawing/2014/main" id="{8C1B320F-3938-45E5-B51C-C970EB07FC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endParaRPr lang="ar" altLang="en-US">
              <a:solidFill>
                <a:schemeClr val="bg1"/>
              </a:solidFill>
              <a:latin typeface="Arial" panose="020B0604020202020204" pitchFamily="34" charset="0"/>
              <a:cs typeface="Arial" panose="020B0604020202020204" pitchFamily="34" charset="0"/>
            </a:endParaRPr>
          </a:p>
        </p:txBody>
      </p:sp>
      <p:sp>
        <p:nvSpPr>
          <p:cNvPr id="100355" name="Google Shape;128;p7:notes">
            <a:extLst>
              <a:ext uri="{FF2B5EF4-FFF2-40B4-BE49-F238E27FC236}">
                <a16:creationId xmlns:a16="http://schemas.microsoft.com/office/drawing/2014/main" id="{3820C63F-C983-42FE-950B-AE0396359D80}"/>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127;p7:notes">
            <a:extLst>
              <a:ext uri="{FF2B5EF4-FFF2-40B4-BE49-F238E27FC236}">
                <a16:creationId xmlns:a16="http://schemas.microsoft.com/office/drawing/2014/main" id="{E0597F7B-F26F-43AB-AA95-EFC7F41A19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endParaRPr lang="ar" altLang="en-US">
              <a:solidFill>
                <a:schemeClr val="bg1"/>
              </a:solidFill>
              <a:latin typeface="Arial" panose="020B0604020202020204" pitchFamily="34" charset="0"/>
              <a:cs typeface="Arial" panose="020B0604020202020204" pitchFamily="34" charset="0"/>
            </a:endParaRPr>
          </a:p>
        </p:txBody>
      </p:sp>
      <p:sp>
        <p:nvSpPr>
          <p:cNvPr id="102403" name="Google Shape;128;p7:notes">
            <a:extLst>
              <a:ext uri="{FF2B5EF4-FFF2-40B4-BE49-F238E27FC236}">
                <a16:creationId xmlns:a16="http://schemas.microsoft.com/office/drawing/2014/main" id="{66863456-8811-42C8-8CD6-94A5686E0A8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CD6CE7D-D0D6-4737-ACBF-94CE2B98DD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D14A60B-A876-4D01-926E-914EB6E6C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67588" name="Slide Number Placeholder 3">
            <a:extLst>
              <a:ext uri="{FF2B5EF4-FFF2-40B4-BE49-F238E27FC236}">
                <a16:creationId xmlns:a16="http://schemas.microsoft.com/office/drawing/2014/main" id="{2BFF2A3F-0004-435A-8E6C-B1DBB5CAAD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D6F05E60-D51B-435C-86F2-82FFB4F8FD45}" type="slidenum">
              <a:rPr>
                <a:solidFill>
                  <a:srgbClr val="000000"/>
                </a:solidFill>
                <a:latin typeface="Calibri" panose="020F0502020204030204" pitchFamily="34" charset="0"/>
              </a:rPr>
              <a:pPr/>
              <a:t>3</a:t>
            </a:fld>
            <a:endParaRPr lang="ar"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Google Shape;134;p8:notes">
            <a:extLst>
              <a:ext uri="{FF2B5EF4-FFF2-40B4-BE49-F238E27FC236}">
                <a16:creationId xmlns:a16="http://schemas.microsoft.com/office/drawing/2014/main" id="{B75FF12B-7580-490F-81A9-03D201C64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r>
              <a:rPr lang="ar" b="0" i="0" u="none" baseline="0"/>
              <a:t>https://forms.gle/gNkuocGmgYRfLNK26 </a:t>
            </a:r>
          </a:p>
        </p:txBody>
      </p:sp>
      <p:sp>
        <p:nvSpPr>
          <p:cNvPr id="104451" name="Google Shape;135;p8:notes">
            <a:extLst>
              <a:ext uri="{FF2B5EF4-FFF2-40B4-BE49-F238E27FC236}">
                <a16:creationId xmlns:a16="http://schemas.microsoft.com/office/drawing/2014/main" id="{8933E68D-1D6F-4383-A24A-E7F8FFF61928}"/>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Google Shape;134;p8:notes">
            <a:extLst>
              <a:ext uri="{FF2B5EF4-FFF2-40B4-BE49-F238E27FC236}">
                <a16:creationId xmlns:a16="http://schemas.microsoft.com/office/drawing/2014/main" id="{F91B598C-8944-4ED1-A22C-E700CC65E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06499" name="Google Shape;135;p8:notes">
            <a:extLst>
              <a:ext uri="{FF2B5EF4-FFF2-40B4-BE49-F238E27FC236}">
                <a16:creationId xmlns:a16="http://schemas.microsoft.com/office/drawing/2014/main" id="{32748FA0-F015-4E67-8140-059979DDCCE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134;p8:notes">
            <a:extLst>
              <a:ext uri="{FF2B5EF4-FFF2-40B4-BE49-F238E27FC236}">
                <a16:creationId xmlns:a16="http://schemas.microsoft.com/office/drawing/2014/main" id="{7A3B9B93-68C1-4DA0-AAB9-EC9675CA23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08547" name="Google Shape;135;p8:notes">
            <a:extLst>
              <a:ext uri="{FF2B5EF4-FFF2-40B4-BE49-F238E27FC236}">
                <a16:creationId xmlns:a16="http://schemas.microsoft.com/office/drawing/2014/main" id="{F12AC345-1896-4670-8872-21B7955041B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Google Shape;134;p8:notes">
            <a:extLst>
              <a:ext uri="{FF2B5EF4-FFF2-40B4-BE49-F238E27FC236}">
                <a16:creationId xmlns:a16="http://schemas.microsoft.com/office/drawing/2014/main" id="{44C7E962-B296-4B74-8320-6696B91D4A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0595" name="Google Shape;135;p8:notes">
            <a:extLst>
              <a:ext uri="{FF2B5EF4-FFF2-40B4-BE49-F238E27FC236}">
                <a16:creationId xmlns:a16="http://schemas.microsoft.com/office/drawing/2014/main" id="{4A9784AF-B341-4DAD-B8BE-CCE8447DE5F9}"/>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Google Shape;134;p8:notes">
            <a:extLst>
              <a:ext uri="{FF2B5EF4-FFF2-40B4-BE49-F238E27FC236}">
                <a16:creationId xmlns:a16="http://schemas.microsoft.com/office/drawing/2014/main" id="{F3094589-3593-4C00-B396-2AE5BEE0CB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2643" name="Google Shape;135;p8:notes">
            <a:extLst>
              <a:ext uri="{FF2B5EF4-FFF2-40B4-BE49-F238E27FC236}">
                <a16:creationId xmlns:a16="http://schemas.microsoft.com/office/drawing/2014/main" id="{4194EF0A-8EEF-4822-A1F8-B7220FACC22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134;p8:notes">
            <a:extLst>
              <a:ext uri="{FF2B5EF4-FFF2-40B4-BE49-F238E27FC236}">
                <a16:creationId xmlns:a16="http://schemas.microsoft.com/office/drawing/2014/main" id="{033467D4-7FC2-4750-B4A2-FAE606E49B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4691" name="Google Shape;135;p8:notes">
            <a:extLst>
              <a:ext uri="{FF2B5EF4-FFF2-40B4-BE49-F238E27FC236}">
                <a16:creationId xmlns:a16="http://schemas.microsoft.com/office/drawing/2014/main" id="{976BDBD2-8DCE-49D6-B83F-C2D943827AB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8" name="Google Shape;134;p8:notes">
            <a:extLst>
              <a:ext uri="{FF2B5EF4-FFF2-40B4-BE49-F238E27FC236}">
                <a16:creationId xmlns:a16="http://schemas.microsoft.com/office/drawing/2014/main" id="{496C11B5-03BC-4930-8A2B-D413A776A6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6739" name="Google Shape;135;p8:notes">
            <a:extLst>
              <a:ext uri="{FF2B5EF4-FFF2-40B4-BE49-F238E27FC236}">
                <a16:creationId xmlns:a16="http://schemas.microsoft.com/office/drawing/2014/main" id="{678BF5D3-6520-4FD3-BF65-CDE201ECCB0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360;g72b3291ada_0_7:notes">
            <a:extLst>
              <a:ext uri="{FF2B5EF4-FFF2-40B4-BE49-F238E27FC236}">
                <a16:creationId xmlns:a16="http://schemas.microsoft.com/office/drawing/2014/main" id="{56708BE7-8375-4118-B817-1BDC0AD18C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5" tIns="47325" rIns="94675" bIns="47325" numCol="1" anchor="t" anchorCtr="0" compatLnSpc="1">
            <a:prstTxWarp prst="textNoShape">
              <a:avLst/>
            </a:prstTxWarp>
          </a:bodyPr>
          <a:lstStyle/>
          <a:p>
            <a:pPr algn="r" rtl="1">
              <a:spcBef>
                <a:spcPct val="0"/>
              </a:spcBef>
            </a:pPr>
            <a:endParaRPr lang="ar" altLang="en-US"/>
          </a:p>
        </p:txBody>
      </p:sp>
      <p:sp>
        <p:nvSpPr>
          <p:cNvPr id="118787" name="Google Shape;361;g72b3291ada_0_7:notes">
            <a:extLst>
              <a:ext uri="{FF2B5EF4-FFF2-40B4-BE49-F238E27FC236}">
                <a16:creationId xmlns:a16="http://schemas.microsoft.com/office/drawing/2014/main" id="{DDEF8C05-DA41-4828-AFDE-DD6FEEBA50E5}"/>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4CF12B66-8F4F-461F-8CDC-FB5DE0F6F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6D85D136-CEA5-4851-B2A8-1A1FB7C8E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b="1">
              <a:solidFill>
                <a:srgbClr val="262963"/>
              </a:solidFill>
              <a:latin typeface="Arial" panose="020B0604020202020204" pitchFamily="34" charset="0"/>
              <a:cs typeface="Arial" panose="020B0604020202020204" pitchFamily="34" charset="0"/>
            </a:endParaRPr>
          </a:p>
        </p:txBody>
      </p:sp>
      <p:sp>
        <p:nvSpPr>
          <p:cNvPr id="120836" name="Slide Number Placeholder 3">
            <a:extLst>
              <a:ext uri="{FF2B5EF4-FFF2-40B4-BE49-F238E27FC236}">
                <a16:creationId xmlns:a16="http://schemas.microsoft.com/office/drawing/2014/main" id="{3815BB0C-9E79-4665-9466-7162A998E4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4FC8AC47-6B50-4792-8996-53F00411110F}" type="slidenum">
              <a:rPr>
                <a:latin typeface="Calibri" panose="020F0502020204030204" pitchFamily="34" charset="0"/>
              </a:rPr>
              <a:pPr algn="r" rtl="1"/>
              <a:t>31</a:t>
            </a:fld>
            <a:endParaRPr lang="ar"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457565F4-0111-43AD-9F9A-3DC965D5C3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8980C64F-EEF2-42C7-A11D-A8DA338F5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dirty="0"/>
              <a:t>زيادة الوعي هي أن يعرف أكبر عدد ممكن من الناس عن قضية ما. هذا يمكّن الناس من معرفة وفهم القضية، وكذلك كيف يمكنهم اتخاذ الإجراءات.  </a:t>
            </a:r>
          </a:p>
          <a:p>
            <a:pPr algn="r" rtl="1"/>
            <a:r>
              <a:rPr lang="ar" b="0" i="0" u="none" baseline="0" dirty="0"/>
              <a:t>يشمل العمل المجتمعي أي نشاط يهدف إلى إحداث التغيير داخل المجتمع المحلي. يعالج المشروع مباشرةً مشكلة تهمك من خلال اتخاذ إجراءات لتطوير حل محلي، في مجتمع تهتمين به. </a:t>
            </a:r>
          </a:p>
          <a:p>
            <a:pPr algn="r" rtl="1"/>
            <a:r>
              <a:rPr lang="ar" b="0" i="0" u="none" baseline="0" dirty="0"/>
              <a:t>المناصرة لإحداث التغيير تعني: أننا نؤثر في الأفراد (نقنعهم) - من خلال الحديث والفعل والتعليم, - لحثهم على اتخاذ القرارات -على سبيل المثال- في السياسة/الحكم، والأفعال، والمواقف، والتمويل، والدعم، إلخ.) - مما يحسن من حياتنا وحياة الآخرين، ويعمل على تحقيق النتيجة التي نسعى لتحقيقها</a:t>
            </a:r>
          </a:p>
          <a:p>
            <a:pPr algn="r" rtl="1"/>
            <a:r>
              <a:rPr lang="ar" b="0" i="0" u="none" baseline="0" dirty="0"/>
              <a:t>وقد تدعى أيضًا "الدعم والتأييد"!</a:t>
            </a:r>
          </a:p>
          <a:p>
            <a:endParaRPr lang="ar" altLang="en-US" i="1" dirty="0"/>
          </a:p>
          <a:p>
            <a:pPr algn="r" rtl="1"/>
            <a:r>
              <a:rPr lang="ar" b="0" i="0" u="none" baseline="0" dirty="0">
                <a:cs typeface="+mn-cs"/>
              </a:rPr>
              <a:t>عندما نعمل من أجل التغيير الاجتماعي، لا نريد فقط أن تعريف الناس بمشكلة ما، بل نريدهم أن يفهموا سبب حدوثها. ثم نسعى إلى اتخاذ الإجراءات اللازمة، إما عن طريق مطالبة صناع القرار بالتغيير في الأنظمة والخدمات والقوانين والممارسات. زيادة الوعي ليست سوى الخطوة الأولى للتغيير الاجتماعي. إذا كنتِ ترغبين في إحداث المزيد من التأثير ورؤية التغيير الحقيقي يحدث، فقومي بدمج "زيادة الوعي" إما بـ "المناصرة" أو "اتخاذ إجراءات في المجتمع".</a:t>
            </a:r>
            <a:endParaRPr lang="ar" altLang="en-US" b="1" i="0" dirty="0">
              <a:solidFill>
                <a:srgbClr val="262963"/>
              </a:solidFill>
              <a:latin typeface="Arial" panose="020B0604020202020204" pitchFamily="34" charset="0"/>
              <a:cs typeface="+mn-cs"/>
            </a:endParaRPr>
          </a:p>
        </p:txBody>
      </p:sp>
      <p:sp>
        <p:nvSpPr>
          <p:cNvPr id="122884" name="Slide Number Placeholder 3">
            <a:extLst>
              <a:ext uri="{FF2B5EF4-FFF2-40B4-BE49-F238E27FC236}">
                <a16:creationId xmlns:a16="http://schemas.microsoft.com/office/drawing/2014/main" id="{F86F713D-5C83-45F7-861F-FAEBB3EA9D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F4958365-E6CB-4201-A080-11E9C5CA76C5}" type="slidenum">
              <a:rPr>
                <a:latin typeface="Calibri" panose="020F0502020204030204" pitchFamily="34" charset="0"/>
              </a:rPr>
              <a:pPr algn="r" rtl="1"/>
              <a:t>32</a:t>
            </a:fld>
            <a:endParaRPr lang="ar"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FA5C5A2-76A2-45E7-9898-31705DF2B5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DB6DC49-164F-460B-BFBE-CC91B23D08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69636" name="Slide Number Placeholder 3">
            <a:extLst>
              <a:ext uri="{FF2B5EF4-FFF2-40B4-BE49-F238E27FC236}">
                <a16:creationId xmlns:a16="http://schemas.microsoft.com/office/drawing/2014/main" id="{D03229E3-0889-471E-8D80-1A2F243A9D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FCE4C037-583C-4900-8B2E-C8CDCBD16E1D}" type="slidenum">
              <a:rPr>
                <a:solidFill>
                  <a:srgbClr val="000000"/>
                </a:solidFill>
                <a:latin typeface="Calibri" panose="020F0502020204030204" pitchFamily="34" charset="0"/>
              </a:rPr>
              <a:pPr/>
              <a:t>4</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8918220-C8A8-4A7C-89BE-151700D69F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08DA65B9-9C3C-4852-BC2F-FF6CA0EF0D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b="1">
              <a:solidFill>
                <a:srgbClr val="262963"/>
              </a:solidFill>
              <a:latin typeface="Arial" panose="020B0604020202020204" pitchFamily="34" charset="0"/>
              <a:cs typeface="Arial" panose="020B0604020202020204" pitchFamily="34" charset="0"/>
            </a:endParaRPr>
          </a:p>
        </p:txBody>
      </p:sp>
      <p:sp>
        <p:nvSpPr>
          <p:cNvPr id="124932" name="Slide Number Placeholder 3">
            <a:extLst>
              <a:ext uri="{FF2B5EF4-FFF2-40B4-BE49-F238E27FC236}">
                <a16:creationId xmlns:a16="http://schemas.microsoft.com/office/drawing/2014/main" id="{2853E9A8-C6EA-49D6-A5A8-1630374C62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A436D3D6-0DFD-40EA-A33F-CF2CC4379ED7}" type="slidenum">
              <a:rPr>
                <a:latin typeface="Calibri" panose="020F0502020204030204" pitchFamily="34" charset="0"/>
              </a:rPr>
              <a:pPr algn="r" rtl="1"/>
              <a:t>33</a:t>
            </a:fld>
            <a:endParaRPr lang="ar"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C7858D28-EBB4-4025-A0E3-CAC31CBB4A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E81AFCAA-9B3F-4AEA-84C5-9AE3091EF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dirty="0"/>
              <a:t>تشجع الطريقة التعليمية الخاصة بحركة المرشدات وفتيات الكشافة الأعضاء من جميع الأعمار على تولي زمام القيادة واتخاذ القرارات بشأن ما يفعلنه. </a:t>
            </a:r>
          </a:p>
          <a:p>
            <a:pPr algn="r" rtl="1"/>
            <a:r>
              <a:rPr lang="ar" b="0" i="0" u="none" baseline="0" dirty="0"/>
              <a:t>بوصفنا قائدات، ندعو لدعم </a:t>
            </a:r>
            <a:r>
              <a:rPr lang="ar" b="0" i="0" u="none" baseline="0" dirty="0">
                <a:solidFill>
                  <a:schemeClr val="tx2"/>
                </a:solidFill>
              </a:rPr>
              <a:t>النهج الذي تقوده المرشدات / فتيات الكشافة</a:t>
            </a:r>
            <a:r>
              <a:rPr lang="ar" b="0" i="0" u="none" baseline="0" dirty="0"/>
              <a:t> ونسمح لأعضائنا بتولي المسؤولية واتخاذ القرارات باستخدام الأساليب المناسبة للعمر.</a:t>
            </a:r>
          </a:p>
          <a:p>
            <a:pPr algn="r" rtl="1"/>
            <a:r>
              <a:rPr lang="ar" b="0" i="0" u="none" baseline="0" dirty="0">
                <a:solidFill>
                  <a:schemeClr val="tx2"/>
                </a:solidFill>
              </a:rPr>
              <a:t>ضعي في الاعتبار هذه العوامل الرئيسية:</a:t>
            </a:r>
          </a:p>
          <a:p>
            <a:pPr algn="r" rtl="1"/>
            <a:r>
              <a:rPr lang="ar" b="0" i="0" u="none" baseline="0" dirty="0">
                <a:solidFill>
                  <a:schemeClr val="tx2"/>
                </a:solidFill>
              </a:rPr>
              <a:t>حجم المجموعة - كم أعضاء مجموعتك؟ هل تعملن في مجموعات أم بشكل فردي؟</a:t>
            </a:r>
          </a:p>
          <a:p>
            <a:pPr algn="r" rtl="1"/>
            <a:r>
              <a:rPr lang="ar" b="0" i="0" u="none" baseline="0" dirty="0">
                <a:solidFill>
                  <a:schemeClr val="tx2"/>
                </a:solidFill>
              </a:rPr>
              <a:t>أعمار أعضاء المجموعة </a:t>
            </a:r>
          </a:p>
          <a:p>
            <a:pPr algn="r" rtl="1"/>
            <a:r>
              <a:rPr lang="ar" b="0" i="0" u="none" baseline="0" dirty="0">
                <a:solidFill>
                  <a:schemeClr val="tx2"/>
                </a:solidFill>
              </a:rPr>
              <a:t>خبرات المجموعة - هل عملت مجموعتك في حزم وشارات أخرى من قبل؟</a:t>
            </a:r>
          </a:p>
          <a:p>
            <a:pPr algn="r" rtl="1"/>
            <a:r>
              <a:rPr lang="ar" b="0" i="0" u="none" baseline="0" dirty="0">
                <a:solidFill>
                  <a:schemeClr val="tx2"/>
                </a:solidFill>
              </a:rPr>
              <a:t>ساعدي المشارِكات في تحديد مسارهن:</a:t>
            </a:r>
          </a:p>
          <a:p>
            <a:pPr algn="r" rtl="1"/>
            <a:r>
              <a:rPr lang="ar" b="0" i="0" u="none" baseline="0" dirty="0">
                <a:solidFill>
                  <a:schemeClr val="tx2"/>
                </a:solidFill>
              </a:rPr>
              <a:t>حددي السياق: تأكدي من أن المجموعة تفهم الغرض من برنامج التصفح الذكي 2.0. بمجرد قيامك بذلك، ساعديهن في تحديد الاحتياجات المتعلقة بالأمان عبر الإنترنت. ويمكن أن تساعدك أنشطة "البدء" في هذه الخطوة.</a:t>
            </a:r>
          </a:p>
          <a:p>
            <a:pPr algn="r" rtl="1"/>
            <a:r>
              <a:rPr lang="ar" b="0" i="0" u="none" baseline="0" dirty="0">
                <a:solidFill>
                  <a:schemeClr val="tx2"/>
                </a:solidFill>
              </a:rPr>
              <a:t>حددي مساحة العمل: هل سيُنفَّذ البرنامج في الأماكن المغلقة أو المفتوحة؟ هل المساحة كبيرة بما يكفي لمجموعتك؟ كيف يمكنك جعل الأنشطة أكثر جاذبية وعملية؟ </a:t>
            </a:r>
          </a:p>
          <a:p>
            <a:pPr algn="r" rtl="1"/>
            <a:r>
              <a:rPr lang="ar" b="0" i="0" u="none" baseline="0" dirty="0">
                <a:solidFill>
                  <a:schemeClr val="tx2"/>
                </a:solidFill>
              </a:rPr>
              <a:t>سهّلي عملية اتخاذ القرار: ابحثي عن طرق إشراك الأعضاء في اتخاذ القرارات وفقًا لأعمارهن. فعلى سبيل المثال، إذا كانت المشارِكات ما زلن في مرحلة تعلم القراءة أو الكتابة، فيمكنك استخدام الصور أو الأصوات لمساعدتهن في تحديد الموضوعات، أما بالنسبة للأعضاء الأكبر سنًا، فيمكنهن تحديد الأنشطة بأنفسهن.</a:t>
            </a:r>
          </a:p>
          <a:p>
            <a:pPr algn="r" rtl="1"/>
            <a:r>
              <a:rPr lang="ar" b="0" i="0" u="none" baseline="0" dirty="0">
                <a:solidFill>
                  <a:schemeClr val="tx2"/>
                </a:solidFill>
              </a:rPr>
              <a:t>دعّمي عملية التخطيط: يمكن للمشاركات الأكبر سنًا تخطيط وقت القيام بالأنشطة وعدد مراتها، مثل نشاط واحد كل أسبوع أو على عدة جلسات أو إكمال النشاط في جلسة واحدة.</a:t>
            </a:r>
          </a:p>
          <a:p>
            <a:pPr algn="r" rtl="1"/>
            <a:r>
              <a:rPr lang="ar" b="0" i="0" u="none" baseline="0" dirty="0">
                <a:solidFill>
                  <a:schemeClr val="tx2"/>
                </a:solidFill>
              </a:rPr>
              <a:t>شجّعي التقديم: يمكن للمشاركات الأكبر سنًا و/أو الأكثر خبرة تقديم بعض أو كل الأنشطة للمجموعة. </a:t>
            </a:r>
          </a:p>
          <a:p>
            <a:pPr algn="r" rtl="1"/>
            <a:r>
              <a:rPr lang="ar" b="0" i="0" u="none" baseline="0" dirty="0">
                <a:solidFill>
                  <a:schemeClr val="tx2"/>
                </a:solidFill>
              </a:rPr>
              <a:t>إذا كنت قائدة، فنحن نوصيك بتبني نهج يتيح للمرشدات/فتيات الكشافة بتولي زمام القيادة، وذلك باتباع الخطوات المذكورة أعلاه. في حالة وجود أسباب عملية أو متعلقة بالعمر، قد يكون من الضروري أن تتولى القائدة تقديم الأنشطة بنفسها أو اتباع نهج مشترك. قومي بزيارة المنهج </a:t>
            </a:r>
            <a:r>
              <a:rPr lang="ar" b="0" i="0" u="sng" baseline="0" dirty="0">
                <a:solidFill>
                  <a:schemeClr val="tx2"/>
                </a:solidFill>
                <a:hlinkClick r:id="rId3"/>
              </a:rPr>
              <a:t>مستعدة للتعلم، مستعدة للقيادة</a:t>
            </a:r>
            <a:r>
              <a:rPr lang="ar" b="0" i="0" u="none" baseline="0" dirty="0">
                <a:solidFill>
                  <a:schemeClr val="tx2"/>
                </a:solidFill>
              </a:rPr>
              <a:t> لمعرفة المزيد!</a:t>
            </a:r>
          </a:p>
          <a:p>
            <a:pPr algn="r" rtl="1"/>
            <a:r>
              <a:rPr lang="ar" b="0" i="0" u="none" baseline="0" dirty="0">
                <a:solidFill>
                  <a:schemeClr val="tx2"/>
                </a:solidFill>
              </a:rPr>
              <a:t>استخدمي دليل الأنشطة في صفحة... من هذه الحزمة. إذ يقدم لمحة سريعة عن الأنشطة، مع إظهار نوع النشاط والعمر المقترح والمساحة المقترحة واستخدام الإنترنت ونمط التفكير القيادي. ويمكنك استخدامه لتحديد أفضل مسار لك ولمجموعتك.</a:t>
            </a:r>
          </a:p>
          <a:p>
            <a:endParaRPr lang="ar" altLang="en-US" dirty="0"/>
          </a:p>
        </p:txBody>
      </p:sp>
      <p:sp>
        <p:nvSpPr>
          <p:cNvPr id="126980" name="Slide Number Placeholder 3">
            <a:extLst>
              <a:ext uri="{FF2B5EF4-FFF2-40B4-BE49-F238E27FC236}">
                <a16:creationId xmlns:a16="http://schemas.microsoft.com/office/drawing/2014/main" id="{384AC2FC-AF06-471F-AE66-104E509E76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C18EB174-B43E-4C65-B761-A8CF05DA69C9}" type="slidenum">
              <a:rPr>
                <a:solidFill>
                  <a:srgbClr val="000000"/>
                </a:solidFill>
                <a:latin typeface="Calibri" panose="020F0502020204030204" pitchFamily="34" charset="0"/>
              </a:rPr>
              <a:pPr algn="r" rtl="1"/>
              <a:t>36</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C2896C56-45C9-4A9D-BF90-DC8469247D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BAFA5A72-6B28-46FA-A21C-C35A53E80D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sng" baseline="0" dirty="0"/>
              <a:t>الزمن:</a:t>
            </a:r>
            <a:r>
              <a:rPr lang="ar" b="0" i="0" u="none" baseline="0" dirty="0"/>
              <a:t>  الزمن المقترح لكل نشاط هو لمساعدتك في التخطيط للنشاط. ويختلف حسب حجم مجموعتك والتغييرات التي أجريتها في الأنشطة. يمكنكِ قضاء زمن أطول أو أقل في كل نشاط إذا كنت ترغبين في ذلك أو تحتاجين إليه. </a:t>
            </a:r>
            <a:endParaRPr lang="ar" altLang="en-US" u="sng" dirty="0"/>
          </a:p>
          <a:p>
            <a:pPr algn="r" rtl="1"/>
            <a:r>
              <a:rPr lang="ar" b="0" i="0" u="sng" baseline="0" dirty="0"/>
              <a:t>المساحة المقترحة:</a:t>
            </a:r>
            <a:r>
              <a:rPr lang="ar" b="0" i="0" u="none" baseline="0" dirty="0"/>
              <a:t> في الأماكن المغلقة/المفتوحة</a:t>
            </a:r>
          </a:p>
          <a:p>
            <a:pPr algn="r" rtl="1"/>
            <a:r>
              <a:rPr lang="ar" b="0" i="0" u="none" baseline="0" dirty="0"/>
              <a:t>تُمثل الأيقونات اقتراحًا للمساحة التي قد تستخدمينها للقيام بالنشاط. ضعي في اعتبارك أنه يمكن القيام بجميع الأنشطة تقريبًا في في الأماكن المغلقة أو المفتوحة من خلال إجراء التعديلات المناسبة.</a:t>
            </a:r>
          </a:p>
          <a:p>
            <a:pPr algn="r" rtl="1"/>
            <a:r>
              <a:rPr lang="ar" b="0" i="0" u="sng" baseline="0" dirty="0"/>
              <a:t>عدد الأفراد:</a:t>
            </a:r>
            <a:r>
              <a:rPr lang="ar" b="0" i="0" u="none" baseline="0" dirty="0"/>
              <a:t> المجموعة / الفرد</a:t>
            </a:r>
          </a:p>
          <a:p>
            <a:pPr algn="r" rtl="1"/>
            <a:r>
              <a:rPr lang="ar" b="0" i="0" u="none" baseline="0" dirty="0"/>
              <a:t>على الرغم من أن بعض الأنشطة قد قد توحي بأنها مناسبة لعدد معين من الأفراد، إلا أنه يمكن القيام بأي نشاط في إطار المجموعات وبشكل فردي من خلال إجراء بعض التعديلات عليها. </a:t>
            </a:r>
          </a:p>
          <a:p>
            <a:pPr algn="r" rtl="1"/>
            <a:r>
              <a:rPr lang="ar" b="0" i="0" u="sng" baseline="0" dirty="0"/>
              <a:t>العمر المناسب:</a:t>
            </a:r>
            <a:r>
              <a:rPr lang="ar" b="0" i="0" u="none" baseline="0" dirty="0"/>
              <a:t> </a:t>
            </a:r>
          </a:p>
          <a:p>
            <a:pPr algn="r" rtl="1"/>
            <a:r>
              <a:rPr lang="ar" b="0" i="0" u="none" baseline="0" dirty="0"/>
              <a:t>تعد الأنشطة الموجودة في هذه الحزمة أكثر ملاءمة للأعضاء الأكبر سنًا أو الأصغر سنًا، ولكن رجاءً استخدمي تقديرك الشخصي عند اختيار الأنشطة لمجموعتكِ. </a:t>
            </a:r>
          </a:p>
        </p:txBody>
      </p:sp>
      <p:sp>
        <p:nvSpPr>
          <p:cNvPr id="129028" name="Slide Number Placeholder 3">
            <a:extLst>
              <a:ext uri="{FF2B5EF4-FFF2-40B4-BE49-F238E27FC236}">
                <a16:creationId xmlns:a16="http://schemas.microsoft.com/office/drawing/2014/main" id="{45592EF2-2287-4429-BACA-20400D0528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05DD5771-6EA1-487A-8127-EF4A86550FB4}" type="slidenum">
              <a:rPr>
                <a:solidFill>
                  <a:srgbClr val="000000"/>
                </a:solidFill>
                <a:latin typeface="Calibri" panose="020F0502020204030204" pitchFamily="34" charset="0"/>
              </a:rPr>
              <a:pPr algn="r" rtl="1"/>
              <a:t>37</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ECF62E0-960E-441D-B118-0A3E7E8F3D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9A68704-A409-4C16-97D6-97EE8213DCE2}"/>
              </a:ext>
            </a:extLst>
          </p:cNvPr>
          <p:cNvSpPr>
            <a:spLocks noGrp="1"/>
          </p:cNvSpPr>
          <p:nvPr>
            <p:ph type="body" idx="1"/>
          </p:nvPr>
        </p:nvSpPr>
        <p:spPr/>
        <p:txBody>
          <a:bodyPr/>
          <a:lstStyle/>
          <a:p>
            <a:pPr algn="r" rtl="1">
              <a:defRPr/>
            </a:pPr>
            <a:r>
              <a:rPr lang="ar" b="0" i="0" u="none" baseline="0" dirty="0"/>
              <a:t>أسفل كل نشاط، ستجدين نتائج التعلم والتجهيزات والمواد التي تحتاجينها قبل البدء. </a:t>
            </a:r>
          </a:p>
          <a:p>
            <a:pPr algn="r" rtl="1">
              <a:defRPr/>
            </a:pPr>
            <a:r>
              <a:rPr lang="ar" b="0" i="0" u="none" baseline="0" dirty="0"/>
              <a:t>وحسب كل النشاط ستجدين ما يلي:</a:t>
            </a:r>
          </a:p>
          <a:p>
            <a:pPr algn="r" rtl="1">
              <a:defRPr/>
            </a:pPr>
            <a:r>
              <a:rPr lang="ar" b="0" i="0" u="sng" baseline="0" dirty="0"/>
              <a:t>نوع النشاط:</a:t>
            </a:r>
            <a:r>
              <a:rPr lang="ar" b="0" i="0" u="none" baseline="0" dirty="0"/>
              <a:t> لقد صممنا أنواعًا مختلفة من الأنشطة في هذه الحزمة. ونوصيك بمحاولة الجمع بينها لتقديم تجربة شاملة وذات جودة للمشارِكات. توجد ثلاثة أنواع من الأنشطة:</a:t>
            </a:r>
          </a:p>
          <a:p>
            <a:pPr marL="171450" indent="-171450" algn="r" rtl="1">
              <a:buFont typeface="Arial" panose="020B0604020202020204" pitchFamily="34" charset="0"/>
              <a:buChar char="•"/>
              <a:defRPr/>
            </a:pPr>
            <a:r>
              <a:rPr lang="ar" b="0" i="0" u="none" baseline="0" dirty="0"/>
              <a:t>استكشافية: تحث المشارِكات على التفكير والمناقشة والتواصل وتبادل الآراء والأفكار </a:t>
            </a:r>
          </a:p>
          <a:p>
            <a:pPr marL="171450" indent="-171450" algn="r" rtl="1">
              <a:buFont typeface="Arial" panose="020B0604020202020204" pitchFamily="34" charset="0"/>
              <a:buChar char="•"/>
              <a:defRPr/>
            </a:pPr>
            <a:r>
              <a:rPr lang="ar" b="0" i="0" u="none" baseline="0" dirty="0"/>
              <a:t>التطبيقية: أنشطة عملية تدفع المشاركات إلى البناء أو الإنتاج</a:t>
            </a:r>
          </a:p>
          <a:p>
            <a:pPr marL="171450" indent="-171450" algn="r" rtl="1">
              <a:buFont typeface="Arial" panose="020B0604020202020204" pitchFamily="34" charset="0"/>
              <a:buChar char="•"/>
              <a:defRPr/>
            </a:pPr>
            <a:r>
              <a:rPr lang="ar" b="0" i="0" u="none" baseline="0" dirty="0"/>
              <a:t>تفاعلية: أنشطة تُجرى باستخدام ألعاب تفاعلية وممتعة وذات مغزى تعليمي </a:t>
            </a:r>
          </a:p>
          <a:p>
            <a:pPr algn="r" rtl="1">
              <a:defRPr/>
            </a:pPr>
            <a:r>
              <a:rPr lang="ar" b="0" i="0" u="sng" baseline="0" dirty="0"/>
              <a:t>الزمن/المدة:</a:t>
            </a:r>
            <a:r>
              <a:rPr lang="ar" b="0" i="0" u="none" baseline="0" dirty="0"/>
              <a:t> لك الحرية في تقديم الأنشطة على التوالي في جلسة واحدة. أو يمكنكِ تقديم الأنشطة على مدار سبعة أسابيع أو أكثر، ويمكن أن تتخللها أنشطة المرشدات وفتيات الكشافة الأخرى. ويمكنكِ أيضًا تقديمها في أثناء مخيم أو فعالية أخرى تابعة لحركة المرشدات وفتيات الكشافة. </a:t>
            </a:r>
          </a:p>
          <a:p>
            <a:pPr algn="r" rtl="1">
              <a:defRPr/>
            </a:pPr>
            <a:r>
              <a:rPr lang="ar" b="0" i="0" u="sng" baseline="0" dirty="0"/>
              <a:t>الإنترنت:</a:t>
            </a:r>
            <a:r>
              <a:rPr lang="ar" b="0" i="0" u="none" baseline="0" dirty="0"/>
              <a:t> لا يتطلب الإنترنت / يتطلب الإنترنت </a:t>
            </a:r>
          </a:p>
          <a:p>
            <a:pPr algn="r" rtl="1">
              <a:defRPr/>
            </a:pPr>
            <a:r>
              <a:rPr lang="ar" b="0" i="0" u="none" baseline="0" dirty="0"/>
              <a:t>يشجع برنامج التصفح الذكي الأعضاء على التواصل عبر الإنترنت، ولكنه لا يرغمهم على ذلك، فمن المهم لأعضائنا أن يكن على دراية بكيفية حماية أنفسهن في أي موقف عبر الإنترنت، ويمكن أداء الأنشطة دون الاتصال بالإنترنت. </a:t>
            </a:r>
          </a:p>
          <a:p>
            <a:pPr algn="r" rtl="1">
              <a:defRPr/>
            </a:pPr>
            <a:r>
              <a:rPr lang="ar" b="0" i="0" u="none" baseline="0" dirty="0"/>
              <a:t>وتعد الروابط الإلكترونية التي اخترناها لجمهور الشباب ولكننا ننصحكِ بالتحقق منها مسبقًا لتتأكدي من أنها مناسبة لمجموعتكِ.</a:t>
            </a:r>
          </a:p>
        </p:txBody>
      </p:sp>
      <p:sp>
        <p:nvSpPr>
          <p:cNvPr id="131076" name="Slide Number Placeholder 3">
            <a:extLst>
              <a:ext uri="{FF2B5EF4-FFF2-40B4-BE49-F238E27FC236}">
                <a16:creationId xmlns:a16="http://schemas.microsoft.com/office/drawing/2014/main" id="{390B2658-EE63-46F6-8AD8-12DBBD3EE0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1CC22EDB-B7E9-4305-BEDF-B043714A8AEA}" type="slidenum">
              <a:rPr>
                <a:solidFill>
                  <a:srgbClr val="000000"/>
                </a:solidFill>
                <a:latin typeface="Calibri" panose="020F0502020204030204" pitchFamily="34" charset="0"/>
              </a:rPr>
              <a:pPr algn="r" rtl="1"/>
              <a:t>38</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746BC1F3-31E1-4588-9CEC-60251AF7D0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E09F0823-EF44-429C-81EE-6B6BBA095F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dirty="0"/>
              <a:t>نوصي بأن تقتصر الأنشطة المتعلقة </a:t>
            </a:r>
            <a:r>
              <a:rPr lang="ar" b="0" i="0" u="sng" baseline="0" dirty="0"/>
              <a:t>بوسائل التواصل الاجتماعي</a:t>
            </a:r>
            <a:r>
              <a:rPr lang="ar" b="0" i="0" u="none" baseline="0" dirty="0"/>
              <a:t> على الأعضاء اللاتي يبلغن من العمر 13 عامًا أو أكثر، وخاصة تلك الأنشطة التي تتطلب استخدام المنصات الاجتماعية. وذلك لأن بعض الخدمات الشائعة عبر الإنترنت مثل Facebook وInstagram وYouTube ليست مخصصة للأطفال دون سن 13 عامًا. ومع ذلك، يمكنك التفكير في بعض الأنشطة المناسبة لمجموعتك، مثل تلك التي تتعلق بالتعريف بوسائل التواصل الاجتماعي أو إذا كنت على علم بأن الأعضاء يمتلكن بالفعل حسابات شخصية على الإنترنت.</a:t>
            </a:r>
          </a:p>
          <a:p>
            <a:pPr algn="r" rtl="1"/>
            <a:r>
              <a:rPr lang="ar" b="0" i="0" u="sng" baseline="0" dirty="0"/>
              <a:t>مقاطع الفيديو:</a:t>
            </a:r>
            <a:r>
              <a:rPr lang="ar" b="0" i="0" u="none" baseline="0" dirty="0"/>
              <a:t> قد تقترح بعض الأنشطة مشاهدة مقطع فيديو لمعرفة المزيد عن موضوع معين، ولكن إذا كان النشاط لا يتطلب الاتصال بالإنترنت، فيمكنك تخطي الفيديو وعرض المعلومات الواردة في هذه الحزمة أو المعلومات التي وجدتيها من خلال البحث بنفسك.</a:t>
            </a:r>
          </a:p>
          <a:p>
            <a:pPr algn="r" rtl="1"/>
            <a:r>
              <a:rPr lang="ar" b="0" i="0" u="sng" baseline="0" dirty="0"/>
              <a:t>نتائج البحث:</a:t>
            </a:r>
            <a:r>
              <a:rPr lang="ar" b="0" i="0" u="none" baseline="0" dirty="0"/>
              <a:t> قسم يوفر مزيدًا من المعلومات عن الموضوع والمجالات التي يجب مراعاتها. </a:t>
            </a:r>
            <a:r>
              <a:rPr lang="ar" b="0" i="0" u="none" baseline="0" dirty="0">
                <a:solidFill>
                  <a:schemeClr val="accent1"/>
                </a:solidFill>
                <a:cs typeface="Arial" panose="020B0604020202020204" pitchFamily="34" charset="0"/>
              </a:rPr>
              <a:t>يوجد في الجزء الخلفي من حزمة التصفح الذكي صفحة من الموارد عبر الإنترنت بالإضافة إلى مسرد للمصطلحات لسهولة الرجوع إليها</a:t>
            </a:r>
          </a:p>
          <a:p>
            <a:pPr algn="r" rtl="1"/>
            <a:r>
              <a:rPr lang="ar" b="0" i="0" u="sng" baseline="0" dirty="0"/>
              <a:t>الأداة:</a:t>
            </a:r>
            <a:r>
              <a:rPr lang="ar" b="0" i="0" u="none" baseline="0" dirty="0"/>
              <a:t> قسم يوفر القوالب والمواد التي ستحتاجينها لتقديم النشاط.</a:t>
            </a:r>
          </a:p>
        </p:txBody>
      </p:sp>
      <p:sp>
        <p:nvSpPr>
          <p:cNvPr id="133124" name="Slide Number Placeholder 3">
            <a:extLst>
              <a:ext uri="{FF2B5EF4-FFF2-40B4-BE49-F238E27FC236}">
                <a16:creationId xmlns:a16="http://schemas.microsoft.com/office/drawing/2014/main" id="{62CEDDAB-8D26-4D35-941A-A6749F5388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3754B4CD-1F90-4296-90D1-861AC682CB63}" type="slidenum">
              <a:rPr>
                <a:solidFill>
                  <a:srgbClr val="000000"/>
                </a:solidFill>
                <a:latin typeface="Calibri" panose="020F0502020204030204" pitchFamily="34" charset="0"/>
              </a:rPr>
              <a:pPr algn="r" rtl="1"/>
              <a:t>39</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2A5EC0EF-E1EB-4D44-8E5D-63DAC6CC36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A41B93A2-8D25-426C-8F24-89F73047C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sng" baseline="0" dirty="0"/>
              <a:t>"توسعي في الأمر":</a:t>
            </a:r>
            <a:r>
              <a:rPr lang="ar" b="0" i="0" u="none" baseline="0" dirty="0"/>
              <a:t> يتيح عدد من الأنشطة خيار "توسعي في الأمر" مما يمنحك الفرصة لمعرفة المزيد عن موضوع ما، إذا كنت مهتمة به. بعض أنشطة "توسعي في الأمر" مخصصة للأعضاء الأكبر سنًا. وقد تقترح بعضها دمج النشاط الرئيسي مع نشاط من نفس القسم أو قسم آخر. وفي جميع الحالات، على الرغم من أنها ليست إلزامية، فإننا نوصيك بالقيام بها لأنها ستوفر لك منظورًا أوسع بشأن كل موضوع. </a:t>
            </a:r>
          </a:p>
          <a:p>
            <a:pPr algn="r" rtl="1"/>
            <a:r>
              <a:rPr lang="ar" b="0" i="0" u="none" baseline="0" dirty="0"/>
              <a:t>النماذج القيادية: تتبني الجمعية العالمية نظامًا مكونًا من 6 أنماط للتفكير لتشكيل وعي ممارسة القيادة. </a:t>
            </a:r>
          </a:p>
          <a:p>
            <a:pPr algn="r" rtl="1"/>
            <a:r>
              <a:rPr lang="ar" b="0" i="0" u="none" baseline="0" dirty="0"/>
              <a:t>قيادة ذاتك - نمط التفكير التأملي</a:t>
            </a:r>
            <a:r>
              <a:rPr lang="ar" b="0" i="0" u="sng" baseline="0" dirty="0"/>
              <a:t> </a:t>
            </a:r>
            <a:endParaRPr lang="ar" altLang="en-US" dirty="0"/>
          </a:p>
          <a:p>
            <a:pPr algn="r" rtl="1"/>
            <a:r>
              <a:rPr lang="ar" b="0" i="0" u="none" baseline="0" dirty="0"/>
              <a:t>قيادة العلاقات - نمط التفكير التعاوني </a:t>
            </a:r>
          </a:p>
          <a:p>
            <a:pPr algn="r" rtl="1"/>
            <a:r>
              <a:rPr lang="ar" b="0" i="0" u="none" baseline="0" dirty="0"/>
              <a:t>القيادة بغرض الابتكار - نمط التفكير الخلاق والنقدي</a:t>
            </a:r>
          </a:p>
          <a:p>
            <a:pPr algn="r" rtl="1"/>
            <a:r>
              <a:rPr lang="ar" b="0" i="0" u="none" baseline="0" dirty="0"/>
              <a:t>القيادة بغرض تمكين الفتيات - نمط التفكير الذي يعكس المساواة الجنسانية</a:t>
            </a:r>
          </a:p>
          <a:p>
            <a:pPr algn="r" rtl="1"/>
            <a:r>
              <a:rPr lang="ar" b="0" i="0" u="none" baseline="0" dirty="0"/>
              <a:t>القيادة في السياق - نمط التفكير الشمولي</a:t>
            </a:r>
          </a:p>
          <a:p>
            <a:pPr algn="r" rtl="1"/>
            <a:r>
              <a:rPr lang="ar" b="0" i="0" u="none" baseline="0" dirty="0"/>
              <a:t>القيادة بغرض إحداث الأثر - نمط تفكير الإجراءات المسؤولة </a:t>
            </a:r>
          </a:p>
          <a:p>
            <a:pPr algn="r" rtl="1"/>
            <a:r>
              <a:rPr lang="ar" b="0" i="0" u="none" baseline="0" dirty="0"/>
              <a:t>من خلال استخلاص المعنى من خبراتنا، يمكننا "استيعاب" سلوكيات القيادة لتصبح جزءًا مما نحن عليه باعتبارنا قائدات. </a:t>
            </a:r>
          </a:p>
          <a:p>
            <a:pPr algn="r" rtl="1"/>
            <a:r>
              <a:rPr lang="ar" b="0" i="0" u="none" baseline="0" dirty="0"/>
              <a:t>يمكنك أن تعرفي </a:t>
            </a:r>
            <a:r>
              <a:rPr lang="ar" b="1" i="0" u="none" baseline="0" dirty="0"/>
              <a:t>نوع نمط التفكير الذي ينطوي عليه كل نشاط في برنامج التصفح الذكي 2.0</a:t>
            </a:r>
            <a:r>
              <a:rPr lang="ar" b="0" i="0" u="none" baseline="0" dirty="0"/>
              <a:t>، وذلك في دليل الأنشطة في الحزمة.</a:t>
            </a:r>
          </a:p>
          <a:p>
            <a:pPr algn="r" rtl="1"/>
            <a:r>
              <a:rPr lang="ar" b="0" i="0" u="none" baseline="0" dirty="0"/>
              <a:t>اطلعي على</a:t>
            </a:r>
            <a:r>
              <a:rPr lang="ar" b="0" i="0" u="sng" baseline="0" dirty="0">
                <a:hlinkClick r:id="rId3"/>
              </a:rPr>
              <a:t> ملخص نموذج القيادة للمرشدات وفتيات الكشافة</a:t>
            </a:r>
            <a:r>
              <a:rPr lang="ar" b="0" i="0" u="none" baseline="0" dirty="0"/>
              <a:t> لتعرفي المزيد!</a:t>
            </a:r>
          </a:p>
          <a:p>
            <a:endParaRPr lang="ar" altLang="en-US" dirty="0"/>
          </a:p>
        </p:txBody>
      </p:sp>
      <p:sp>
        <p:nvSpPr>
          <p:cNvPr id="135172" name="Slide Number Placeholder 3">
            <a:extLst>
              <a:ext uri="{FF2B5EF4-FFF2-40B4-BE49-F238E27FC236}">
                <a16:creationId xmlns:a16="http://schemas.microsoft.com/office/drawing/2014/main" id="{CEA44490-4236-4557-AB45-B4C67D488C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AC1A2DA2-14AF-490B-A16B-533B22A0F18F}" type="slidenum">
              <a:rPr>
                <a:solidFill>
                  <a:srgbClr val="000000"/>
                </a:solidFill>
                <a:latin typeface="Calibri" panose="020F0502020204030204" pitchFamily="34" charset="0"/>
              </a:rPr>
              <a:pPr algn="r" rtl="1"/>
              <a:t>40</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0481F34C-6F26-41CD-9047-987E3A6CCE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02F10836-F85C-483F-859E-497DCEE81A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ar" b="0" i="0" u="none" baseline="0" dirty="0"/>
              <a:t>زيادة الوعي هي أن يعرف أكبر عدد ممكن من الناس عن قضية ما. هذا يمكّن الناس من معرفة وفهم القضية، وكذلك كيف يمكنهم اتخاذ الإجراءات.  </a:t>
            </a:r>
          </a:p>
          <a:p>
            <a:pPr algn="r" rtl="1"/>
            <a:r>
              <a:rPr lang="ar" b="0" i="0" u="none" baseline="0" dirty="0"/>
              <a:t>يشمل العمل المجتمعي أي نشاط يهدف إلى إحداث التغيير داخل المجتمع المحلي. يعالج المشروع مباشرةً مشكلة تهمك من خلال اتخاذ إجراءات لتطوير حل محلي، في مجتمع تهتمين به. </a:t>
            </a:r>
          </a:p>
          <a:p>
            <a:pPr algn="r" rtl="1"/>
            <a:r>
              <a:rPr lang="ar" b="0" i="0" u="none" baseline="0" dirty="0"/>
              <a:t>المناصرة لإحداث التغيير تعني: أننا نؤثر في الأفراد (نقنعهم) - من خلال الحديث والفعل والتعليم, - لحثهم على اتخاذ القرارات -على سبيل المثال- في السياسة/الحكم، والأفعال، والمواقف، والتمويل، والدعم، إلخ.) - مما يحسن من حياتنا وحياة الآخرين، ويعمل على تحقيق النتيجة التي نسعى لتحقيقها</a:t>
            </a:r>
          </a:p>
          <a:p>
            <a:pPr algn="r" rtl="1"/>
            <a:r>
              <a:rPr lang="ar" b="0" i="0" u="none" baseline="0" dirty="0"/>
              <a:t>وقد تدعى أيضًا "الدعم والتأييد"!</a:t>
            </a:r>
          </a:p>
          <a:p>
            <a:endParaRPr lang="ar" altLang="en-US" i="1" dirty="0"/>
          </a:p>
          <a:p>
            <a:pPr algn="r" rtl="1"/>
            <a:r>
              <a:rPr lang="ar" b="0" i="0" u="none" baseline="0" dirty="0">
                <a:cs typeface="+mj-cs"/>
              </a:rPr>
              <a:t>عندما نعمل من أجل التغيير الاجتماعي، لا نريد فقط أن تعريف الناس بمشكلة ما، بل نريدهم أن يفهموا سبب حدوثها. ثم نسعى إلى اتخاذ الإجراءات اللازمة، إما عن طريق مطالبة صناع القرار بالتغيير في الأنظمة والخدمات والقوانين والممارسات. زيادة الوعي ليست سوى الخطوة الأولى للتغيير الاجتماعي. إذا كنتِ ترغبين في إحداث المزيد من التأثير ورؤية التغيير الحقيقي يحدث، فقومي بدمج "زيادة الوعي" إما بـ "المناصرة" أو "اتخاذ إجراءات في المجتمع".</a:t>
            </a:r>
            <a:endParaRPr lang="ar" altLang="en-US" b="1" i="0" dirty="0">
              <a:solidFill>
                <a:srgbClr val="262963"/>
              </a:solidFill>
              <a:latin typeface="Arial" panose="020B0604020202020204" pitchFamily="34" charset="0"/>
              <a:cs typeface="+mj-cs"/>
            </a:endParaRPr>
          </a:p>
        </p:txBody>
      </p:sp>
      <p:sp>
        <p:nvSpPr>
          <p:cNvPr id="137220" name="Slide Number Placeholder 3">
            <a:extLst>
              <a:ext uri="{FF2B5EF4-FFF2-40B4-BE49-F238E27FC236}">
                <a16:creationId xmlns:a16="http://schemas.microsoft.com/office/drawing/2014/main" id="{91F4B648-BAA0-48D0-8F80-FEB9E299E6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2BB1D216-8FE3-4673-BEEE-2A49C837FA44}" type="slidenum">
              <a:rPr>
                <a:solidFill>
                  <a:srgbClr val="000000"/>
                </a:solidFill>
                <a:latin typeface="Calibri" panose="020F0502020204030204" pitchFamily="34" charset="0"/>
              </a:rPr>
              <a:pPr algn="r" rtl="1"/>
              <a:t>41</a:t>
            </a:fld>
            <a:endParaRPr lang="ar" altLang="en-US">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55F55219-5B38-4D0C-80BD-17002DC35F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D5BDFBC9-6597-47E3-837F-DE8EDB2C5D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139268" name="Slide Number Placeholder 3">
            <a:extLst>
              <a:ext uri="{FF2B5EF4-FFF2-40B4-BE49-F238E27FC236}">
                <a16:creationId xmlns:a16="http://schemas.microsoft.com/office/drawing/2014/main" id="{13E973AD-C2CE-4C96-8692-9E0563F9EB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A9610C33-CA57-4ACA-9B94-F7F16BFDD910}" type="slidenum">
              <a:rPr>
                <a:solidFill>
                  <a:srgbClr val="000000"/>
                </a:solidFill>
                <a:latin typeface="Calibri" panose="020F0502020204030204" pitchFamily="34" charset="0"/>
              </a:rPr>
              <a:pPr algn="r" rtl="1"/>
              <a:t>43</a:t>
            </a:fld>
            <a:endParaRPr lang="ar"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AD3B52D-13B0-4C2E-83FB-3C0D569A6E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638900DF-1755-4E69-9F02-44E9B273B4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71684" name="Slide Number Placeholder 3">
            <a:extLst>
              <a:ext uri="{FF2B5EF4-FFF2-40B4-BE49-F238E27FC236}">
                <a16:creationId xmlns:a16="http://schemas.microsoft.com/office/drawing/2014/main" id="{2788AE8C-1C5F-4C5C-87FF-F2F4818F93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579816C5-433E-42CF-992B-1F72CC2BF3FB}" type="slidenum">
              <a:rPr>
                <a:solidFill>
                  <a:srgbClr val="000000"/>
                </a:solidFill>
                <a:latin typeface="Calibri" panose="020F0502020204030204" pitchFamily="34" charset="0"/>
              </a:rPr>
              <a:pPr/>
              <a:t>5</a:t>
            </a:fld>
            <a:endParaRPr lang="ar"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8F561DA-7C74-4F41-AC48-22AEC77B8B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ADC35E1-5127-4811-A5B3-A62B8BFD38A3}"/>
              </a:ext>
            </a:extLst>
          </p:cNvPr>
          <p:cNvSpPr>
            <a:spLocks noGrp="1"/>
          </p:cNvSpPr>
          <p:nvPr>
            <p:ph type="body" idx="1"/>
          </p:nvPr>
        </p:nvSpPr>
        <p:spPr/>
        <p:txBody>
          <a:bodyPr/>
          <a:lstStyle/>
          <a:p>
            <a:pPr algn="r" rtl="1">
              <a:buFont typeface="Arial" panose="020B0604020202020204" pitchFamily="34" charset="0"/>
              <a:buNone/>
              <a:defRPr/>
            </a:pPr>
            <a:r>
              <a:rPr lang="ar" b="0" i="0" u="none" baseline="0" dirty="0">
                <a:latin typeface="Arial" panose="020B0604020202020204" pitchFamily="34" charset="0"/>
                <a:cs typeface="Arial" panose="020B0604020202020204" pitchFamily="34" charset="0"/>
              </a:rPr>
              <a:t>كان لجائحة كوفيد-19 تأثير كبير في علاقتنا بالإنترنت والحياة الرقمية</a:t>
            </a:r>
          </a:p>
          <a:p>
            <a:pPr algn="r" rtl="1">
              <a:buFont typeface="Arial" panose="020B0604020202020204" pitchFamily="34" charset="0"/>
              <a:buNone/>
              <a:defRPr/>
            </a:pPr>
            <a:r>
              <a:rPr lang="ar" b="0" i="0" u="none" baseline="0" dirty="0">
                <a:latin typeface="Arial" panose="020B0604020202020204" pitchFamily="34" charset="0"/>
                <a:cs typeface="Arial" panose="020B0604020202020204" pitchFamily="34" charset="0"/>
              </a:rPr>
              <a:t>لقد أدت الجائحة إلى زيادة استخدامنا للأجهزة في المدرسة والعمل واللعب والتواصل، غالبًا عبر دردشة الفيديو ووسائل التواصل الاجتماعي وألعاب الفيديو.</a:t>
            </a:r>
          </a:p>
          <a:p>
            <a:pPr algn="r" rtl="1">
              <a:buFont typeface="Arial" panose="020B0604020202020204" pitchFamily="34" charset="0"/>
              <a:buNone/>
              <a:defRPr/>
            </a:pPr>
            <a:r>
              <a:rPr lang="ar" b="0" i="0" u="none" baseline="0" dirty="0">
                <a:solidFill>
                  <a:srgbClr val="262963"/>
                </a:solidFill>
                <a:latin typeface="Arial" panose="020B0604020202020204" pitchFamily="34" charset="0"/>
                <a:cs typeface="Arial" panose="020B0604020202020204" pitchFamily="34" charset="0"/>
              </a:rPr>
              <a:t>كما أنها كشفت عن عدد من المخاوف المتعلقة بالأمان وعملت على تعميق الفجوات الرقمية الموجودة بالفعل.</a:t>
            </a:r>
            <a:endParaRPr lang="ar" altLang="en-US" sz="1100" dirty="0">
              <a:solidFill>
                <a:srgbClr val="262963"/>
              </a:solidFill>
              <a:latin typeface="Arial" pitchFamily="34" charset="0"/>
              <a:cs typeface="Arial" pitchFamily="34" charset="0"/>
            </a:endParaRPr>
          </a:p>
          <a:p>
            <a:pPr algn="r" rtl="1">
              <a:buFont typeface="Arial" panose="020B0604020202020204" pitchFamily="34" charset="0"/>
              <a:buNone/>
              <a:defRPr/>
            </a:pPr>
            <a:endParaRPr lang="ar" dirty="0">
              <a:latin typeface="Arial" panose="020B0604020202020204" pitchFamily="34" charset="0"/>
              <a:cs typeface="Arial" panose="020B0604020202020204" pitchFamily="34" charset="0"/>
            </a:endParaRP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بينما يحاول البشر معرفة المزيد عن الفيروس، أصبح الإنترنت تربة خصبة للأخبار المزيفة ونظريات المؤامرة مما أدى إلى صعوبة التمييز بين ما هو حقيقي وما هو مزيف.</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تزايدت حالات العنف المنزلي ضد النساء والفتيات، كما تزايدت حالات الإساءة والعنف عبر الإنترنت ضد النساء والأطفال.</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في بعض الأماكن، وصول الفتيات والنساء إلى الإنترنت أقل من نظرائهن من الرجال، مما يجعل الجائحة أكثر صعوبة بالنسبة إليهن.</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لطالما كان من الصعب للأطفال والشباب الأشد فقرًا وحرمانًا الوصول إلى الفرص المتاحة عبر الإنترنت.</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الأطفال والشباب الذين ليس لديهم الأجهزة المناسبة، أو يفتقرون إلى المهارات الرقمية، أو الذين لا يتيسر لهم الوصول إلى الإنترنت، أو لا يتحدثون اللغة السائدة في بلدهم قد لا يحصلون على أفضل تجربة عبر الإنترنت.</a:t>
            </a:r>
          </a:p>
          <a:p>
            <a:pPr marL="285750" indent="-285750" algn="r" rtl="1">
              <a:buFont typeface="Arial" panose="020B0604020202020204" pitchFamily="34" charset="0"/>
              <a:buChar char="•"/>
              <a:defRPr/>
            </a:pPr>
            <a:r>
              <a:rPr lang="ar" b="0" i="0" u="none" baseline="0" dirty="0">
                <a:latin typeface="Arial" panose="020B0604020202020204" pitchFamily="34" charset="0"/>
                <a:cs typeface="Arial" panose="020B0604020202020204" pitchFamily="34" charset="0"/>
              </a:rPr>
              <a:t>قضاء الوقت لفترات طويلة على الإنترنت وعلى نحو غير ممنهج أدى إلى تعريض الأطفال لمحتوى قد يكون ضارًا وعنيفًا، وأدى كذلك إلى زيادة معدلات التنمر عبر الإنترنت.</a:t>
            </a:r>
            <a:endParaRPr lang="ar" altLang="en-US" b="1" dirty="0">
              <a:solidFill>
                <a:srgbClr val="262963"/>
              </a:solidFill>
              <a:latin typeface="Arial" pitchFamily="34" charset="0"/>
              <a:cs typeface="Arial" pitchFamily="34" charset="0"/>
            </a:endParaRPr>
          </a:p>
        </p:txBody>
      </p:sp>
      <p:sp>
        <p:nvSpPr>
          <p:cNvPr id="73732" name="Slide Number Placeholder 3">
            <a:extLst>
              <a:ext uri="{FF2B5EF4-FFF2-40B4-BE49-F238E27FC236}">
                <a16:creationId xmlns:a16="http://schemas.microsoft.com/office/drawing/2014/main" id="{C3C1D6B5-B399-46D2-BEB1-1C1ED9D935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38AE2188-2AF6-4AB8-94B8-A5BF57BADAE2}" type="slidenum">
              <a:rPr>
                <a:solidFill>
                  <a:srgbClr val="000000"/>
                </a:solidFill>
                <a:latin typeface="Calibri" panose="020F0502020204030204" pitchFamily="34" charset="0"/>
              </a:rPr>
              <a:pPr/>
              <a:t>6</a:t>
            </a:fld>
            <a:endParaRPr lang="ar"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4C5C1EC-79D8-44F3-A9EC-04928123D6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9057175-F09B-464B-BC4F-3EB25CBC416D}"/>
              </a:ext>
            </a:extLst>
          </p:cNvPr>
          <p:cNvSpPr>
            <a:spLocks noGrp="1"/>
          </p:cNvSpPr>
          <p:nvPr>
            <p:ph type="body" idx="1"/>
          </p:nvPr>
        </p:nvSpPr>
        <p:spPr bwMode="auto"/>
        <p:txBody>
          <a:bodyPr wrap="square" numCol="1" anchor="t" anchorCtr="0" compatLnSpc="1">
            <a:prstTxWarp prst="textNoShape">
              <a:avLst/>
            </a:prstTxWarp>
          </a:bodyPr>
          <a:lstStyle/>
          <a:p>
            <a:pPr algn="r" rtl="1">
              <a:defRPr/>
            </a:pPr>
            <a:r>
              <a:rPr lang="ar" b="0" i="0" u="none" baseline="0" dirty="0"/>
              <a:t>كيف يمكننا التنقل عبر عالم الإنترنت بأمان ومسؤولية، وكيف نحقق الاستفادة القصوى من فرص التعلّم والإبداع التي يوفرها؟ </a:t>
            </a:r>
          </a:p>
          <a:p>
            <a:pPr algn="r" rtl="1">
              <a:defRPr/>
            </a:pPr>
            <a:r>
              <a:rPr lang="ar" b="0" i="0" u="none" baseline="0" dirty="0"/>
              <a:t>وكيف يمكننا استخدام مواقع الإنترنت للإعراب عن آرائنا والمشاركة في التغيير الاجتماعي، لجعل العالم مكان أفضل على شبكة الإنترنت أو خارجها؟   </a:t>
            </a:r>
          </a:p>
          <a:p>
            <a:pPr algn="r" rtl="1">
              <a:defRPr/>
            </a:pPr>
            <a:r>
              <a:rPr lang="ar" b="0" i="0" u="none" baseline="0" dirty="0"/>
              <a:t>ما هي بعض الأمور التي تقوم بها المواطنات الرقميات المسؤولات؟</a:t>
            </a:r>
          </a:p>
          <a:p>
            <a:pPr algn="r" rtl="1">
              <a:defRPr/>
            </a:pPr>
            <a:r>
              <a:rPr lang="ar" b="0" i="0" u="none" baseline="0" dirty="0"/>
              <a:t>ما هي بعض الأمور التي تقوم بها المواطنات الرقميات المسؤولات؟</a:t>
            </a:r>
          </a:p>
          <a:p>
            <a:pPr marL="228600" indent="-228600" algn="r" rtl="1">
              <a:buFont typeface="+mj-lt"/>
              <a:buAutoNum type="arabicPeriod"/>
              <a:defRPr/>
            </a:pPr>
            <a:r>
              <a:rPr lang="ar" b="0" i="0" u="none" baseline="0" dirty="0"/>
              <a:t>يحمين معلوماتهن الشخصية والخاصة عن طريق تجنب نشر أي شيء على الإنترنت قد يكون ضارًا لأنفسهن أو للآخرين.</a:t>
            </a:r>
          </a:p>
          <a:p>
            <a:pPr marL="228600" indent="-228600" algn="r" rtl="1">
              <a:buFont typeface="+mj-lt"/>
              <a:buAutoNum type="arabicPeriod"/>
              <a:defRPr/>
            </a:pPr>
            <a:r>
              <a:rPr lang="ar" b="0" i="0" u="none" baseline="0" dirty="0"/>
              <a:t>المشاركة بفعالية وأمان باستخدام التقنيات الرقمية </a:t>
            </a:r>
            <a:r>
              <a:rPr lang="ar" b="0" i="0" u="none" baseline="0" dirty="0">
                <a:latin typeface="Arial" panose="020B0604020202020204" pitchFamily="34" charset="0"/>
                <a:cs typeface="Arial" panose="020B0604020202020204" pitchFamily="34" charset="0"/>
              </a:rPr>
              <a:t>يستخدمن الإنترنت بأمان للإنشاء واللعب والتواصل والتعلم والمشاركة</a:t>
            </a:r>
          </a:p>
          <a:p>
            <a:pPr marL="228600" indent="-228600" algn="r" rtl="1">
              <a:buFont typeface="+mj-lt"/>
              <a:buAutoNum type="arabicPeriod"/>
              <a:defRPr/>
            </a:pPr>
            <a:r>
              <a:rPr lang="ar" b="0" i="0" u="none" baseline="0" dirty="0"/>
              <a:t>يتعاملن مع الآخرين بلطف ويحترمن مشاعرهم وآرائهم </a:t>
            </a:r>
          </a:p>
          <a:p>
            <a:pPr marL="228600" indent="-228600" algn="r" rtl="1">
              <a:buFont typeface="+mj-lt"/>
              <a:buAutoNum type="arabicPeriod"/>
              <a:defRPr/>
            </a:pPr>
            <a:r>
              <a:rPr lang="ar" b="0" i="0" u="none" baseline="0" dirty="0"/>
              <a:t>يتصرفن بإيجابية في البيئات الرقمية ويشاركن بفعالية في المجتمعات الرقمية باستخدام المهارات والسلوكيات والمعرفة المناسبة.</a:t>
            </a:r>
          </a:p>
          <a:p>
            <a:pPr marL="228600" indent="-228600" algn="r" rtl="1">
              <a:buFont typeface="+mj-lt"/>
              <a:buAutoNum type="arabicPeriod"/>
              <a:defRPr/>
            </a:pPr>
            <a:r>
              <a:rPr lang="ar" b="0" i="0" u="none" baseline="0" dirty="0"/>
              <a:t>يحترسن عند محاولة الغرباء التقرب منهن عبر الإنترنت. يدركن أن هؤلاء الغرباء قد يكذبون بشأن هويتهم.</a:t>
            </a:r>
          </a:p>
          <a:p>
            <a:pPr marL="228600" indent="-228600" algn="r" rtl="1">
              <a:buFont typeface="+mj-lt"/>
              <a:buAutoNum type="arabicPeriod"/>
              <a:defRPr/>
            </a:pPr>
            <a:r>
              <a:rPr lang="ar" b="0" i="0" u="none" baseline="0" dirty="0"/>
              <a:t>مواجهة التحرش والتنمر عبر الإنترنت من خلال الإبلاغ عن مرتكبيه وحظرهم</a:t>
            </a:r>
          </a:p>
          <a:p>
            <a:pPr marL="228600" indent="-228600" algn="r" rtl="1">
              <a:buFont typeface="+mj-lt"/>
              <a:buAutoNum type="arabicPeriod"/>
              <a:defRPr/>
            </a:pPr>
            <a:r>
              <a:rPr lang="ar" b="0" i="0" u="none" baseline="0" dirty="0"/>
              <a:t>يعرّفن الآخرين بالمزايا والمخاطر التي قد يتعرض لها المرء عبر الإنترنت</a:t>
            </a:r>
          </a:p>
          <a:p>
            <a:pPr marL="228600" indent="-228600" algn="r" rtl="1">
              <a:buFont typeface="+mj-lt"/>
              <a:buAutoNum type="arabicPeriod"/>
              <a:defRPr/>
            </a:pPr>
            <a:r>
              <a:rPr lang="ar" b="0" i="0" u="none" baseline="0" dirty="0"/>
              <a:t>المطالبة بالمساواة في الحقوق الرقمية وحق الوصول للجميع</a:t>
            </a:r>
          </a:p>
        </p:txBody>
      </p:sp>
      <p:sp>
        <p:nvSpPr>
          <p:cNvPr id="75780" name="Slide Number Placeholder 3">
            <a:extLst>
              <a:ext uri="{FF2B5EF4-FFF2-40B4-BE49-F238E27FC236}">
                <a16:creationId xmlns:a16="http://schemas.microsoft.com/office/drawing/2014/main" id="{F64E829D-F195-456C-B21A-0C8E13F94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CE2C1C67-BA3B-4573-9D63-6133E65AEB8A}" type="slidenum">
              <a:rPr>
                <a:solidFill>
                  <a:srgbClr val="000000"/>
                </a:solidFill>
                <a:latin typeface="Calibri" panose="020F0502020204030204" pitchFamily="34" charset="0"/>
              </a:rPr>
              <a:pPr/>
              <a:t>7</a:t>
            </a:fld>
            <a:endParaRPr lang="ar"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E08EAEC-1CE7-4301-A8D8-E2F1F5AC3D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CB5301C9-6387-415C-BC47-6E8FB1FF8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 altLang="en-US"/>
          </a:p>
        </p:txBody>
      </p:sp>
      <p:sp>
        <p:nvSpPr>
          <p:cNvPr id="77828" name="Slide Number Placeholder 3">
            <a:extLst>
              <a:ext uri="{FF2B5EF4-FFF2-40B4-BE49-F238E27FC236}">
                <a16:creationId xmlns:a16="http://schemas.microsoft.com/office/drawing/2014/main" id="{7DBCCC27-FC6B-4360-806D-1A518A2926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fld id="{73E875EF-CF2F-4C29-847E-143378D14336}" type="slidenum">
              <a:rPr>
                <a:solidFill>
                  <a:srgbClr val="000000"/>
                </a:solidFill>
                <a:latin typeface="Calibri" panose="020F0502020204030204" pitchFamily="34" charset="0"/>
              </a:rPr>
              <a:pPr/>
              <a:t>8</a:t>
            </a:fld>
            <a:endParaRPr lang="ar"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3:notes"/>
          <p:cNvSpPr>
            <a:spLocks noGrp="1" noRot="1" noChangeAspect="1"/>
          </p:cNvSpPr>
          <p:nvPr>
            <p:ph type="sldImg" idx="2"/>
          </p:nvPr>
        </p:nvSpPr>
        <p:spPr>
          <a:xfrm>
            <a:off x="993775" y="766763"/>
            <a:ext cx="5111750" cy="3833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4" name="Google Shape;604;p13: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605" name="Google Shape;605;p13:notes"/>
          <p:cNvSpPr txBox="1">
            <a:spLocks noGrp="1"/>
          </p:cNvSpPr>
          <p:nvPr>
            <p:ph type="sldNum" idx="12"/>
          </p:nvPr>
        </p:nvSpPr>
        <p:spPr>
          <a:xfrm>
            <a:off x="4021138" y="9710738"/>
            <a:ext cx="3076575" cy="512762"/>
          </a:xfrm>
          <a:prstGeom prst="rect">
            <a:avLst/>
          </a:prstGeom>
          <a:noFill/>
          <a:ln>
            <a:noFill/>
          </a:ln>
        </p:spPr>
        <p:txBody>
          <a:bodyPr spcFirstLastPara="1" wrap="square" lIns="94675" tIns="47325" rIns="94675" bIns="473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11</a:t>
            </a:fld>
            <a:endParaRPr sz="1200">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4:notes"/>
          <p:cNvSpPr>
            <a:spLocks noGrp="1" noRot="1" noChangeAspect="1"/>
          </p:cNvSpPr>
          <p:nvPr>
            <p:ph type="sldImg" idx="2"/>
          </p:nvPr>
        </p:nvSpPr>
        <p:spPr>
          <a:xfrm>
            <a:off x="993775" y="766763"/>
            <a:ext cx="5111750" cy="3833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0" name="Google Shape;620;p14:notes"/>
          <p:cNvSpPr txBox="1">
            <a:spLocks noGrp="1"/>
          </p:cNvSpPr>
          <p:nvPr>
            <p:ph type="body" idx="1"/>
          </p:nvPr>
        </p:nvSpPr>
        <p:spPr>
          <a:xfrm>
            <a:off x="709613" y="4919663"/>
            <a:ext cx="5680075" cy="4025900"/>
          </a:xfrm>
          <a:prstGeom prst="rect">
            <a:avLst/>
          </a:prstGeom>
          <a:noFill/>
          <a:ln>
            <a:noFill/>
          </a:ln>
        </p:spPr>
        <p:txBody>
          <a:bodyPr spcFirstLastPara="1" wrap="square" lIns="94675" tIns="47325" rIns="94675" bIns="47325"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621" name="Google Shape;621;p14:notes"/>
          <p:cNvSpPr txBox="1">
            <a:spLocks noGrp="1"/>
          </p:cNvSpPr>
          <p:nvPr>
            <p:ph type="sldNum" idx="12"/>
          </p:nvPr>
        </p:nvSpPr>
        <p:spPr>
          <a:xfrm>
            <a:off x="4021138" y="9710738"/>
            <a:ext cx="3076575" cy="512762"/>
          </a:xfrm>
          <a:prstGeom prst="rect">
            <a:avLst/>
          </a:prstGeom>
          <a:noFill/>
          <a:ln>
            <a:noFill/>
          </a:ln>
        </p:spPr>
        <p:txBody>
          <a:bodyPr spcFirstLastPara="1" wrap="square" lIns="94675" tIns="47325" rIns="94675" bIns="473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12</a:t>
            </a:fld>
            <a:endParaRPr sz="120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6.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F13AD56-D651-44C9-A6FB-18D6F46497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tx1">
                    <a:lumMod val="50000"/>
                  </a:schemeClr>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tx1">
                    <a:lumMod val="50000"/>
                  </a:schemeClr>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0930DC66-5723-48C5-A47F-5CF5381DC82D}"/>
              </a:ext>
            </a:extLst>
          </p:cNvPr>
          <p:cNvSpPr>
            <a:spLocks noGrp="1"/>
          </p:cNvSpPr>
          <p:nvPr>
            <p:ph type="ftr" sz="quarter" idx="10"/>
          </p:nvPr>
        </p:nvSpPr>
        <p:spPr/>
        <p:txBody>
          <a:bodyPr/>
          <a:lstStyle>
            <a:lvl1pPr>
              <a:defRPr dirty="0">
                <a:solidFill>
                  <a:schemeClr val="tx1">
                    <a:lumMod val="50000"/>
                  </a:schemeClr>
                </a:solidFill>
              </a:defRPr>
            </a:lvl1pPr>
          </a:lstStyle>
          <a:p>
            <a:pPr>
              <a:defRPr/>
            </a:pPr>
            <a:r>
              <a:rPr lang="is-IS"/>
              <a:t>WAGGGS | 18.05.2021</a:t>
            </a:r>
            <a:endParaRPr lang="en-GB"/>
          </a:p>
        </p:txBody>
      </p:sp>
    </p:spTree>
    <p:extLst>
      <p:ext uri="{BB962C8B-B14F-4D97-AF65-F5344CB8AC3E}">
        <p14:creationId xmlns:p14="http://schemas.microsoft.com/office/powerpoint/2010/main" val="33053538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31F29BD-4620-4B58-B9A9-D795FE8813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709CC099-213E-4FAB-933D-FDE6B1C6B9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784EEB3D-06A3-4A4F-B54F-10EA829E4B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FDEDE2E8-63FA-40B8-8705-BFF900EC7EE5}"/>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403812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CCDFC-8736-4181-AAD8-9A6DB62DE6F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D4AD0610-E4EE-4DD7-97E3-704C9EB81B40}"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989B55F0-8AEF-4E57-A5D9-B3767D533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BFB67B-C8D5-4EDA-9A9D-E76E96A031D4}"/>
              </a:ext>
            </a:extLst>
          </p:cNvPr>
          <p:cNvSpPr>
            <a:spLocks noGrp="1"/>
          </p:cNvSpPr>
          <p:nvPr>
            <p:ph type="sldNum" sz="quarter" idx="12"/>
          </p:nvPr>
        </p:nvSpPr>
        <p:spPr/>
        <p:txBody>
          <a:bodyPr/>
          <a:lstStyle>
            <a:lvl1pPr>
              <a:defRPr smtClean="0"/>
            </a:lvl1pPr>
          </a:lstStyle>
          <a:p>
            <a:pPr>
              <a:defRPr/>
            </a:pPr>
            <a:fld id="{5F53B807-43AE-433E-90B7-327B68B777CA}" type="slidenum">
              <a:rPr lang="en-US" altLang="en-US"/>
              <a:pPr>
                <a:defRPr/>
              </a:pPr>
              <a:t>‹#›</a:t>
            </a:fld>
            <a:endParaRPr lang="en-US" altLang="en-US"/>
          </a:p>
        </p:txBody>
      </p:sp>
    </p:spTree>
    <p:extLst>
      <p:ext uri="{BB962C8B-B14F-4D97-AF65-F5344CB8AC3E}">
        <p14:creationId xmlns:p14="http://schemas.microsoft.com/office/powerpoint/2010/main" val="3086731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0A913553-9942-4F6A-8F75-674E93868B32}"/>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368FF196-D6ED-498E-BDD4-48D8805878DD}"/>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1375CECE-9BE0-499E-9BF9-89F0C48ABD5F}"/>
              </a:ext>
            </a:extLst>
          </p:cNvPr>
          <p:cNvSpPr txBox="1">
            <a:spLocks noGrp="1"/>
          </p:cNvSpPr>
          <p:nvPr>
            <p:ph type="sldNum" idx="12"/>
          </p:nvPr>
        </p:nvSpPr>
        <p:spPr/>
        <p:txBody>
          <a:bodyPr/>
          <a:lstStyle>
            <a:lvl1pPr>
              <a:defRPr smtClean="0"/>
            </a:lvl1pPr>
          </a:lstStyle>
          <a:p>
            <a:pPr>
              <a:defRPr/>
            </a:pPr>
            <a:fld id="{A90D5FE8-A974-4C44-849F-702A9486F710}" type="slidenum">
              <a:rPr lang="en-US" altLang="en-US"/>
              <a:pPr>
                <a:defRPr/>
              </a:pPr>
              <a:t>‹#›</a:t>
            </a:fld>
            <a:endParaRPr lang="en-US" altLang="en-US"/>
          </a:p>
        </p:txBody>
      </p:sp>
    </p:spTree>
    <p:extLst>
      <p:ext uri="{BB962C8B-B14F-4D97-AF65-F5344CB8AC3E}">
        <p14:creationId xmlns:p14="http://schemas.microsoft.com/office/powerpoint/2010/main" val="3160704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4DE80C6-CA88-49A8-A9AD-2672479A55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mn-lt"/>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7A394111-347C-47A0-A9C7-14E03D4835F4}"/>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2401312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151EF6F-9D23-4835-B488-FFF4535C2A90}"/>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2648631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1C57FF-79CC-4BAB-B1ED-488BF9CFB3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mj-lt"/>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mj-lt"/>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29463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E4F2466-7C58-4EC3-A870-80B9490C73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0822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mn-lt"/>
              </a:defRPr>
            </a:lvl1pPr>
            <a:lvl2pPr>
              <a:defRPr>
                <a:solidFill>
                  <a:schemeClr val="tx1"/>
                </a:solidFill>
                <a:latin typeface="+mj-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2779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1FF77C2-0E5B-497C-ADFE-C4CC638108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0B16406A-6DBC-4C47-AA27-929D9DCD49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8C68E5AD-DA41-447B-83A1-F80C2F8BAE7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8C53677A-BCF0-400B-8A40-22259588A530}"/>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157016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2CC6C5F-9121-4A7E-9F3A-23058BC3B6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A11E4CC7-68C4-4A52-B5A9-EFB943CC7F46}"/>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24151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tx1">
                    <a:lumMod val="50000"/>
                  </a:schemeClr>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253AE540-999A-43CF-996C-AE9115E55C35}"/>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48591293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353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9B1F548-969E-450D-A2D6-FFB1F837AD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26974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52722E2-4419-4B7F-A9E5-01A522611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835277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794699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411669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DFB9C388-8809-4C0A-9037-D3113299A2AF}"/>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E050002F-5C88-48CA-A6AC-5CAEF34A2B35}"/>
              </a:ext>
            </a:extLst>
          </p:cNvPr>
          <p:cNvSpPr>
            <a:spLocks noGrp="1"/>
          </p:cNvSpPr>
          <p:nvPr>
            <p:ph type="sldNum" sz="quarter" idx="16"/>
          </p:nvPr>
        </p:nvSpPr>
        <p:spPr/>
        <p:txBody>
          <a:bodyPr/>
          <a:lstStyle>
            <a:lvl1pPr>
              <a:defRPr/>
            </a:lvl1pPr>
          </a:lstStyle>
          <a:p>
            <a:pPr>
              <a:defRPr/>
            </a:pPr>
            <a:fld id="{4B9A7842-EA2B-4A1C-986E-2B8BD02163FA}" type="slidenum">
              <a:rPr lang="en-GB" altLang="en-US"/>
              <a:pPr>
                <a:defRPr/>
              </a:pPr>
              <a:t>‹#›</a:t>
            </a:fld>
            <a:endParaRPr lang="en-GB" altLang="en-US"/>
          </a:p>
        </p:txBody>
      </p:sp>
    </p:spTree>
    <p:extLst>
      <p:ext uri="{BB962C8B-B14F-4D97-AF65-F5344CB8AC3E}">
        <p14:creationId xmlns:p14="http://schemas.microsoft.com/office/powerpoint/2010/main" val="158018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98CBAAEB-796B-4CF4-BDF8-12211917B20B}"/>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9334DB75-7F1F-4FDE-B300-F906CCA84434}"/>
              </a:ext>
            </a:extLst>
          </p:cNvPr>
          <p:cNvSpPr>
            <a:spLocks noGrp="1"/>
          </p:cNvSpPr>
          <p:nvPr>
            <p:ph type="sldNum" sz="quarter" idx="22"/>
          </p:nvPr>
        </p:nvSpPr>
        <p:spPr/>
        <p:txBody>
          <a:bodyPr/>
          <a:lstStyle>
            <a:lvl1pPr>
              <a:defRPr/>
            </a:lvl1pPr>
          </a:lstStyle>
          <a:p>
            <a:pPr>
              <a:defRPr/>
            </a:pPr>
            <a:fld id="{F1E5EE2E-9064-421D-8A41-72BD12196D3D}" type="slidenum">
              <a:rPr lang="en-GB" altLang="en-US"/>
              <a:pPr>
                <a:defRPr/>
              </a:pPr>
              <a:t>‹#›</a:t>
            </a:fld>
            <a:endParaRPr lang="en-GB" altLang="en-US"/>
          </a:p>
        </p:txBody>
      </p:sp>
    </p:spTree>
    <p:extLst>
      <p:ext uri="{BB962C8B-B14F-4D97-AF65-F5344CB8AC3E}">
        <p14:creationId xmlns:p14="http://schemas.microsoft.com/office/powerpoint/2010/main" val="1279016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Slide Number Placeholder 5">
            <a:extLst>
              <a:ext uri="{FF2B5EF4-FFF2-40B4-BE49-F238E27FC236}">
                <a16:creationId xmlns:a16="http://schemas.microsoft.com/office/drawing/2014/main" id="{A9A94B96-2513-48F6-9969-BFB3196B950B}"/>
              </a:ext>
            </a:extLst>
          </p:cNvPr>
          <p:cNvSpPr>
            <a:spLocks noGrp="1"/>
          </p:cNvSpPr>
          <p:nvPr>
            <p:ph type="sldNum" sz="quarter" idx="18"/>
          </p:nvPr>
        </p:nvSpPr>
        <p:spPr/>
        <p:txBody>
          <a:bodyPr/>
          <a:lstStyle>
            <a:lvl1pPr>
              <a:defRPr/>
            </a:lvl1pPr>
          </a:lstStyle>
          <a:p>
            <a:pPr>
              <a:defRPr/>
            </a:pPr>
            <a:fld id="{4AE217C3-D29B-404C-908B-5314BA51474C}" type="slidenum">
              <a:rPr lang="en-GB" altLang="en-US"/>
              <a:pPr>
                <a:defRPr/>
              </a:pPr>
              <a:t>‹#›</a:t>
            </a:fld>
            <a:endParaRPr lang="en-GB" altLang="en-US"/>
          </a:p>
        </p:txBody>
      </p:sp>
    </p:spTree>
    <p:extLst>
      <p:ext uri="{BB962C8B-B14F-4D97-AF65-F5344CB8AC3E}">
        <p14:creationId xmlns:p14="http://schemas.microsoft.com/office/powerpoint/2010/main" val="2025389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9623CA7-DB74-4B57-B7F1-BF5740F9A5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D87F4552-682A-45D1-AB5B-B2A8DF1AF3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A5748CE1-108F-4604-9D1E-64D4501FAF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417AC77C-9137-427C-B4D3-49D1751595C9}"/>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44487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83513-2DAE-4516-A2D1-BFAB19B50707}"/>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3EDF5D42-E4C4-4986-883D-B4B4DBC8C50D}"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363E4F94-1772-4CE8-90D8-885477A1A7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00D4D4-981E-4029-9DC1-89C3098AB66D}"/>
              </a:ext>
            </a:extLst>
          </p:cNvPr>
          <p:cNvSpPr>
            <a:spLocks noGrp="1"/>
          </p:cNvSpPr>
          <p:nvPr>
            <p:ph type="sldNum" sz="quarter" idx="12"/>
          </p:nvPr>
        </p:nvSpPr>
        <p:spPr/>
        <p:txBody>
          <a:bodyPr/>
          <a:lstStyle>
            <a:lvl1pPr>
              <a:defRPr/>
            </a:lvl1pPr>
          </a:lstStyle>
          <a:p>
            <a:pPr>
              <a:defRPr/>
            </a:pPr>
            <a:fld id="{851D4803-F334-4505-BC90-1F21DF606315}" type="slidenum">
              <a:rPr lang="en-US" altLang="en-US"/>
              <a:pPr>
                <a:defRPr/>
              </a:pPr>
              <a:t>‹#›</a:t>
            </a:fld>
            <a:endParaRPr lang="en-US" altLang="en-US"/>
          </a:p>
        </p:txBody>
      </p:sp>
    </p:spTree>
    <p:extLst>
      <p:ext uri="{BB962C8B-B14F-4D97-AF65-F5344CB8AC3E}">
        <p14:creationId xmlns:p14="http://schemas.microsoft.com/office/powerpoint/2010/main" val="12024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1D875E4-D890-4732-AA41-F6BF299D9C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78651960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9F4956F-D829-4C94-A210-18A15185A1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89AAF4EA-E382-479E-8E86-C34FDC4DB1FA}"/>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973495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55BC778F-2072-4B07-B28E-F3A37F502BDE}"/>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4037168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EFF354E-7F00-4376-8614-AAE49B19D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68253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2C651A49-A034-4A36-8871-ED6E1CC6AC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723783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8316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495609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2DB6DA8C-1C6F-429A-B3C6-12F232E6D455}"/>
              </a:ext>
            </a:extLst>
          </p:cNvPr>
          <p:cNvSpPr>
            <a:spLocks noGrp="1"/>
          </p:cNvSpPr>
          <p:nvPr>
            <p:ph type="ftr" sz="quarter" idx="15"/>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236101DF-FC75-4C96-A78E-6E3E17A33398}"/>
              </a:ext>
            </a:extLst>
          </p:cNvPr>
          <p:cNvSpPr>
            <a:spLocks noGrp="1"/>
          </p:cNvSpPr>
          <p:nvPr>
            <p:ph type="sldNum" sz="quarter" idx="16"/>
          </p:nvPr>
        </p:nvSpPr>
        <p:spPr/>
        <p:txBody>
          <a:bodyPr/>
          <a:lstStyle>
            <a:lvl1pPr>
              <a:defRPr/>
            </a:lvl1pPr>
          </a:lstStyle>
          <a:p>
            <a:pPr>
              <a:defRPr/>
            </a:pPr>
            <a:fld id="{6040ADB0-18A5-41DD-BE3F-9F47BD18A5CA}" type="slidenum">
              <a:rPr lang="en-GB" altLang="en-US"/>
              <a:pPr>
                <a:defRPr/>
              </a:pPr>
              <a:t>‹#›</a:t>
            </a:fld>
            <a:endParaRPr lang="en-GB" altLang="en-US"/>
          </a:p>
        </p:txBody>
      </p:sp>
    </p:spTree>
    <p:extLst>
      <p:ext uri="{BB962C8B-B14F-4D97-AF65-F5344CB8AC3E}">
        <p14:creationId xmlns:p14="http://schemas.microsoft.com/office/powerpoint/2010/main" val="3982706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54B9C8E9-302F-4CD1-BFF7-47C019CCCE6C}"/>
              </a:ext>
            </a:extLst>
          </p:cNvPr>
          <p:cNvSpPr>
            <a:spLocks noGrp="1"/>
          </p:cNvSpPr>
          <p:nvPr>
            <p:ph type="ftr" sz="quarter" idx="21"/>
          </p:nvPr>
        </p:nvSpPr>
        <p:spPr/>
        <p:txBody>
          <a:bodyPr/>
          <a:lstStyle>
            <a:lvl1pPr>
              <a:defRPr/>
            </a:lvl1pPr>
          </a:lstStyle>
          <a:p>
            <a:pPr>
              <a:defRPr/>
            </a:pPr>
            <a:r>
              <a:rPr lang="is-IS"/>
              <a:t>WAGGGS | 18.05.2021</a:t>
            </a:r>
            <a:endParaRPr lang="en-GB"/>
          </a:p>
        </p:txBody>
      </p:sp>
      <p:sp>
        <p:nvSpPr>
          <p:cNvPr id="16" name="Slide Number Placeholder 5">
            <a:extLst>
              <a:ext uri="{FF2B5EF4-FFF2-40B4-BE49-F238E27FC236}">
                <a16:creationId xmlns:a16="http://schemas.microsoft.com/office/drawing/2014/main" id="{42FE062E-198F-4486-9600-94BCAC927EF9}"/>
              </a:ext>
            </a:extLst>
          </p:cNvPr>
          <p:cNvSpPr>
            <a:spLocks noGrp="1"/>
          </p:cNvSpPr>
          <p:nvPr>
            <p:ph type="sldNum" sz="quarter" idx="22"/>
          </p:nvPr>
        </p:nvSpPr>
        <p:spPr/>
        <p:txBody>
          <a:bodyPr/>
          <a:lstStyle>
            <a:lvl1pPr>
              <a:defRPr/>
            </a:lvl1pPr>
          </a:lstStyle>
          <a:p>
            <a:pPr>
              <a:defRPr/>
            </a:pPr>
            <a:fld id="{E85C5739-BDD6-4601-99CB-7C4A9E7E8DF5}" type="slidenum">
              <a:rPr lang="en-GB" altLang="en-US"/>
              <a:pPr>
                <a:defRPr/>
              </a:pPr>
              <a:t>‹#›</a:t>
            </a:fld>
            <a:endParaRPr lang="en-GB" altLang="en-US"/>
          </a:p>
        </p:txBody>
      </p:sp>
    </p:spTree>
    <p:extLst>
      <p:ext uri="{BB962C8B-B14F-4D97-AF65-F5344CB8AC3E}">
        <p14:creationId xmlns:p14="http://schemas.microsoft.com/office/powerpoint/2010/main" val="3213428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E1307B61-6056-4176-88BE-209CBB16B3B0}"/>
              </a:ext>
            </a:extLst>
          </p:cNvPr>
          <p:cNvSpPr>
            <a:spLocks noGrp="1"/>
          </p:cNvSpPr>
          <p:nvPr>
            <p:ph type="ftr" sz="quarter" idx="18"/>
          </p:nvPr>
        </p:nvSpPr>
        <p:spPr/>
        <p:txBody>
          <a:bodyPr/>
          <a:lstStyle>
            <a:lvl1pPr>
              <a:defRPr/>
            </a:lvl1pPr>
          </a:lstStyle>
          <a:p>
            <a:pPr>
              <a:defRPr/>
            </a:pPr>
            <a:r>
              <a:rPr lang="is-IS"/>
              <a:t>WAGGGS | 18.05.2021</a:t>
            </a:r>
            <a:endParaRPr lang="en-GB"/>
          </a:p>
        </p:txBody>
      </p:sp>
      <p:sp>
        <p:nvSpPr>
          <p:cNvPr id="9" name="Slide Number Placeholder 5">
            <a:extLst>
              <a:ext uri="{FF2B5EF4-FFF2-40B4-BE49-F238E27FC236}">
                <a16:creationId xmlns:a16="http://schemas.microsoft.com/office/drawing/2014/main" id="{1EA17263-AC13-4D3F-A2AD-9FE25048E68D}"/>
              </a:ext>
            </a:extLst>
          </p:cNvPr>
          <p:cNvSpPr>
            <a:spLocks noGrp="1"/>
          </p:cNvSpPr>
          <p:nvPr>
            <p:ph type="sldNum" sz="quarter" idx="19"/>
          </p:nvPr>
        </p:nvSpPr>
        <p:spPr/>
        <p:txBody>
          <a:bodyPr/>
          <a:lstStyle>
            <a:lvl1pPr>
              <a:defRPr/>
            </a:lvl1pPr>
          </a:lstStyle>
          <a:p>
            <a:pPr>
              <a:defRPr/>
            </a:pPr>
            <a:fld id="{F7AA63AE-C4F0-4939-BE81-8C8136664A0C}" type="slidenum">
              <a:rPr lang="en-GB" altLang="en-US"/>
              <a:pPr>
                <a:defRPr/>
              </a:pPr>
              <a:t>‹#›</a:t>
            </a:fld>
            <a:endParaRPr lang="en-GB" altLang="en-US"/>
          </a:p>
        </p:txBody>
      </p:sp>
    </p:spTree>
    <p:extLst>
      <p:ext uri="{BB962C8B-B14F-4D97-AF65-F5344CB8AC3E}">
        <p14:creationId xmlns:p14="http://schemas.microsoft.com/office/powerpoint/2010/main" val="3049701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EB9E08C-22CD-452C-86DF-4AFC137F07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9489C853-7848-4592-A8EF-F938E8C2CD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D3FD8677-7A25-4EA1-8EEC-176950E75B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1B6E9A86-714E-477D-B81B-73BB75DDCF7F}"/>
              </a:ext>
            </a:extLst>
          </p:cNvPr>
          <p:cNvSpPr>
            <a:spLocks noGrp="1"/>
          </p:cNvSpPr>
          <p:nvPr>
            <p:ph type="ftr" sz="quarter" idx="10"/>
          </p:nvPr>
        </p:nvSpPr>
        <p:spPr/>
        <p:txBody>
          <a:bodyPr/>
          <a:lstStyle>
            <a:lvl1pPr>
              <a:defRPr>
                <a:solidFill>
                  <a:srgbClr val="FFFFFF"/>
                </a:solidFill>
              </a:defRPr>
            </a:lvl1pPr>
          </a:lstStyle>
          <a:p>
            <a:pPr>
              <a:defRPr/>
            </a:pPr>
            <a:r>
              <a:rPr lang="is-IS"/>
              <a:t>WAGGGS | 24.06.2016</a:t>
            </a:r>
            <a:endParaRPr lang="en-GB"/>
          </a:p>
        </p:txBody>
      </p:sp>
    </p:spTree>
    <p:extLst>
      <p:ext uri="{BB962C8B-B14F-4D97-AF65-F5344CB8AC3E}">
        <p14:creationId xmlns:p14="http://schemas.microsoft.com/office/powerpoint/2010/main" val="24584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C4C300C-A55C-48F7-8832-5CA01D293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86798403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86D02-1AA1-4D4A-8375-C8943C723F9F}"/>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solidFill>
                  <a:srgbClr val="262963"/>
                </a:solidFill>
              </a:defRPr>
            </a:lvl1pPr>
          </a:lstStyle>
          <a:p>
            <a:pPr>
              <a:defRPr/>
            </a:pPr>
            <a:fld id="{5385E440-1549-4962-8386-86B50CE26544}"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A8F1543D-B0B4-4ADE-AD44-7871C99E96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C3510A-303F-4CDC-87C9-1F1D975F58FA}"/>
              </a:ext>
            </a:extLst>
          </p:cNvPr>
          <p:cNvSpPr>
            <a:spLocks noGrp="1"/>
          </p:cNvSpPr>
          <p:nvPr>
            <p:ph type="sldNum" sz="quarter" idx="12"/>
          </p:nvPr>
        </p:nvSpPr>
        <p:spPr/>
        <p:txBody>
          <a:bodyPr/>
          <a:lstStyle>
            <a:lvl1pPr>
              <a:defRPr/>
            </a:lvl1pPr>
          </a:lstStyle>
          <a:p>
            <a:pPr>
              <a:defRPr/>
            </a:pPr>
            <a:fld id="{E0222262-1C48-4A3D-AB5E-497C71B30E16}" type="slidenum">
              <a:rPr lang="en-US" altLang="en-US"/>
              <a:pPr>
                <a:defRPr/>
              </a:pPr>
              <a:t>‹#›</a:t>
            </a:fld>
            <a:endParaRPr lang="en-US" altLang="en-US"/>
          </a:p>
        </p:txBody>
      </p:sp>
    </p:spTree>
    <p:extLst>
      <p:ext uri="{BB962C8B-B14F-4D97-AF65-F5344CB8AC3E}">
        <p14:creationId xmlns:p14="http://schemas.microsoft.com/office/powerpoint/2010/main" val="2481903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71487" y="496887"/>
            <a:ext cx="10391775" cy="477837"/>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473075" y="3165475"/>
            <a:ext cx="11255375" cy="3589337"/>
          </a:xfrm>
          <a:prstGeom prst="rect">
            <a:avLst/>
          </a:prstGeom>
          <a:noFill/>
          <a:ln>
            <a:noFill/>
          </a:ln>
        </p:spPr>
        <p:txBody>
          <a:bodyPr spcFirstLastPara="1">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 name="Google Shape;37;p19">
            <a:extLst>
              <a:ext uri="{FF2B5EF4-FFF2-40B4-BE49-F238E27FC236}">
                <a16:creationId xmlns:a16="http://schemas.microsoft.com/office/drawing/2014/main" id="{9CB49976-529E-4E9B-B799-9919F7AB7EED}"/>
              </a:ext>
            </a:extLst>
          </p:cNvPr>
          <p:cNvSpPr txBox="1">
            <a:spLocks noGrp="1"/>
          </p:cNvSpPr>
          <p:nvPr>
            <p:ph type="dt" idx="10"/>
          </p:nvPr>
        </p:nvSpPr>
        <p:spPr/>
        <p:txBody>
          <a:bodyPr/>
          <a:lstStyle>
            <a:lvl1pPr lvl="0" algn="l">
              <a:lnSpc>
                <a:spcPct val="100000"/>
              </a:lnSpc>
              <a:spcBef>
                <a:spcPts val="0"/>
              </a:spcBef>
              <a:spcAft>
                <a:spcPts val="0"/>
              </a:spcAft>
              <a:buSzPts val="1400"/>
              <a:buNone/>
              <a:defRPr>
                <a:solidFill>
                  <a:srgbClr val="2629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38;p19">
            <a:extLst>
              <a:ext uri="{FF2B5EF4-FFF2-40B4-BE49-F238E27FC236}">
                <a16:creationId xmlns:a16="http://schemas.microsoft.com/office/drawing/2014/main" id="{63F443B9-8BA4-4799-AA10-33F7D443C9B9}"/>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9;p19">
            <a:extLst>
              <a:ext uri="{FF2B5EF4-FFF2-40B4-BE49-F238E27FC236}">
                <a16:creationId xmlns:a16="http://schemas.microsoft.com/office/drawing/2014/main" id="{E0A77016-9B03-48F7-8D9E-C0DEA376026A}"/>
              </a:ext>
            </a:extLst>
          </p:cNvPr>
          <p:cNvSpPr txBox="1">
            <a:spLocks noGrp="1"/>
          </p:cNvSpPr>
          <p:nvPr>
            <p:ph type="sldNum" idx="12"/>
          </p:nvPr>
        </p:nvSpPr>
        <p:spPr/>
        <p:txBody>
          <a:bodyPr/>
          <a:lstStyle>
            <a:lvl1pPr>
              <a:defRPr/>
            </a:lvl1pPr>
          </a:lstStyle>
          <a:p>
            <a:pPr>
              <a:defRPr/>
            </a:pPr>
            <a:fld id="{BE577820-B739-470B-AB75-A086BAFE4E67}" type="slidenum">
              <a:rPr lang="en-US" altLang="en-US"/>
              <a:pPr>
                <a:defRPr/>
              </a:pPr>
              <a:t>‹#›</a:t>
            </a:fld>
            <a:endParaRPr lang="en-US" altLang="en-US"/>
          </a:p>
        </p:txBody>
      </p:sp>
    </p:spTree>
    <p:extLst>
      <p:ext uri="{BB962C8B-B14F-4D97-AF65-F5344CB8AC3E}">
        <p14:creationId xmlns:p14="http://schemas.microsoft.com/office/powerpoint/2010/main" val="1407104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Van Condensed Light LF Light" charset="0"/>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CAE8EC3C-DB3F-41AD-8118-D6C2A4D5819E}"/>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19504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0727440-DF4B-413C-A872-47E74B069C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4800"/>
            <a:ext cx="34401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8" y="1706137"/>
            <a:ext cx="10186406" cy="2284899"/>
          </a:xfrm>
        </p:spPr>
        <p:txBody>
          <a:bodyPr anchor="b"/>
          <a:lstStyle>
            <a:lvl1pPr algn="l">
              <a:lnSpc>
                <a:spcPct val="90000"/>
              </a:lnSpc>
              <a:defRPr sz="4499" baseline="0">
                <a:solidFill>
                  <a:schemeClr val="bg1"/>
                </a:solidFill>
              </a:defRPr>
            </a:lvl1pPr>
          </a:lstStyle>
          <a:p>
            <a:endParaRPr lang="en-US"/>
          </a:p>
        </p:txBody>
      </p:sp>
      <p:sp>
        <p:nvSpPr>
          <p:cNvPr id="3" name="Subtitle 2"/>
          <p:cNvSpPr>
            <a:spLocks noGrp="1"/>
          </p:cNvSpPr>
          <p:nvPr>
            <p:ph type="subTitle" idx="1"/>
          </p:nvPr>
        </p:nvSpPr>
        <p:spPr>
          <a:xfrm>
            <a:off x="475367" y="3904074"/>
            <a:ext cx="7687327" cy="845927"/>
          </a:xfrm>
        </p:spPr>
        <p:txBody>
          <a:bodyPr/>
          <a:lstStyle>
            <a:lvl1pPr marL="0" indent="0" algn="l">
              <a:lnSpc>
                <a:spcPct val="98000"/>
              </a:lnSpc>
              <a:buNone/>
              <a:defRPr sz="2024">
                <a:solidFill>
                  <a:schemeClr val="bg1"/>
                </a:solidFill>
                <a:latin typeface="+mn-lt"/>
              </a:defRPr>
            </a:lvl1pPr>
            <a:lvl2pPr marL="456949" indent="0" algn="ctr">
              <a:buNone/>
              <a:defRPr sz="1999"/>
            </a:lvl2pPr>
            <a:lvl3pPr marL="913897" indent="0" algn="ctr">
              <a:buNone/>
              <a:defRPr sz="1798"/>
            </a:lvl3pPr>
            <a:lvl4pPr marL="1370846" indent="0" algn="ctr">
              <a:buNone/>
              <a:defRPr sz="1600"/>
            </a:lvl4pPr>
            <a:lvl5pPr marL="1827794" indent="0" algn="ctr">
              <a:buNone/>
              <a:defRPr sz="1600"/>
            </a:lvl5pPr>
            <a:lvl6pPr marL="2284743" indent="0" algn="ctr">
              <a:buNone/>
              <a:defRPr sz="1600"/>
            </a:lvl6pPr>
            <a:lvl7pPr marL="2741692" indent="0" algn="ctr">
              <a:buNone/>
              <a:defRPr sz="1600"/>
            </a:lvl7pPr>
            <a:lvl8pPr marL="3198640" indent="0" algn="ctr">
              <a:buNone/>
              <a:defRPr sz="1600"/>
            </a:lvl8pPr>
            <a:lvl9pPr marL="3655589"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67EE5558-1C7D-4380-8CFA-F052384C366A}"/>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765810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72223"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7" y="3903620"/>
            <a:ext cx="5537890" cy="3589605"/>
          </a:xfrm>
        </p:spPr>
        <p:txBody>
          <a:bodyPr/>
          <a:lstStyle>
            <a:lvl1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baseline="0">
                <a:solidFill>
                  <a:schemeClr val="bg1"/>
                </a:solidFill>
                <a:latin typeface="Van Condensed Light LF Light" charset="0"/>
              </a:defRPr>
            </a:lvl1pPr>
            <a:lvl2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baseline="0">
                <a:solidFill>
                  <a:schemeClr val="bg1"/>
                </a:solidFill>
                <a:latin typeface="Van Condensed Light LF Light" charset="0"/>
              </a:defRPr>
            </a:lvl2pPr>
            <a:lvl3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3pPr>
            <a:lvl4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4pPr>
            <a:lvl5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2024">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9C860C48-FE9C-4D86-A9ED-6079ED5268F9}"/>
              </a:ext>
            </a:extLst>
          </p:cNvPr>
          <p:cNvSpPr>
            <a:spLocks noGrp="1"/>
          </p:cNvSpPr>
          <p:nvPr>
            <p:ph type="ftr" sz="quarter" idx="10"/>
          </p:nvPr>
        </p:nvSpPr>
        <p:spPr/>
        <p:txBody>
          <a:bodyPr/>
          <a:lstStyle>
            <a:lvl1pPr>
              <a:defRPr/>
            </a:lvl1pPr>
          </a:lstStyle>
          <a:p>
            <a:pPr>
              <a:defRPr/>
            </a:pPr>
            <a:r>
              <a:rPr lang="is-IS"/>
              <a:t>WAGGGS | 18.05.2021</a:t>
            </a:r>
            <a:endParaRPr lang="en-GB"/>
          </a:p>
        </p:txBody>
      </p:sp>
    </p:spTree>
    <p:extLst>
      <p:ext uri="{BB962C8B-B14F-4D97-AF65-F5344CB8AC3E}">
        <p14:creationId xmlns:p14="http://schemas.microsoft.com/office/powerpoint/2010/main" val="3136255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B53EC5-D780-4B4E-86EB-99156947B6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1" y="1037065"/>
            <a:ext cx="9931322" cy="6181343"/>
          </a:xfrm>
        </p:spPr>
        <p:txBody>
          <a:bodyPr anchor="b"/>
          <a:lstStyle>
            <a:lvl1pPr marL="0" marR="0" indent="0" algn="l" defTabSz="913897" rtl="0" eaLnBrk="1" fontAlgn="auto" latinLnBrk="0" hangingPunct="1">
              <a:lnSpc>
                <a:spcPct val="78000"/>
              </a:lnSpc>
              <a:spcBef>
                <a:spcPts val="0"/>
              </a:spcBef>
              <a:spcAft>
                <a:spcPts val="0"/>
              </a:spcAft>
              <a:buClrTx/>
              <a:buSzTx/>
              <a:buFont typeface="Arial" panose="020B0604020202020204" pitchFamily="34" charset="0"/>
              <a:buNone/>
              <a:tabLst>
                <a:tab pos="388683" algn="l"/>
              </a:tabLst>
              <a:defRPr sz="5998" cap="all" spc="-60" baseline="0">
                <a:solidFill>
                  <a:schemeClr val="tx2"/>
                </a:solidFill>
                <a:latin typeface="+mj-lt"/>
              </a:defRPr>
            </a:lvl1pPr>
            <a:lvl2pPr marL="0" marR="0" indent="0" algn="l" defTabSz="913897" rtl="0" eaLnBrk="1" fontAlgn="auto" latinLnBrk="0" hangingPunct="1">
              <a:lnSpc>
                <a:spcPct val="78000"/>
              </a:lnSpc>
              <a:spcBef>
                <a:spcPts val="0"/>
              </a:spcBef>
              <a:spcAft>
                <a:spcPts val="0"/>
              </a:spcAft>
              <a:buClrTx/>
              <a:buSzTx/>
              <a:buFont typeface="Arial" panose="020B0604020202020204" pitchFamily="34" charset="0"/>
              <a:buNone/>
              <a:tabLst>
                <a:tab pos="388683" algn="l"/>
              </a:tabLst>
              <a:defRPr sz="5998" cap="all" spc="-60" baseline="0">
                <a:solidFill>
                  <a:schemeClr val="bg1"/>
                </a:solidFill>
                <a:latin typeface="+mj-lt"/>
              </a:defRPr>
            </a:lvl2pPr>
            <a:lvl3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3pPr>
            <a:lvl4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4pPr>
            <a:lvl5pPr marL="0" marR="0" indent="0" algn="l" defTabSz="913897" rtl="0" eaLnBrk="1" fontAlgn="auto" latinLnBrk="0" hangingPunct="1">
              <a:lnSpc>
                <a:spcPct val="96000"/>
              </a:lnSpc>
              <a:spcBef>
                <a:spcPts val="0"/>
              </a:spcBef>
              <a:spcAft>
                <a:spcPts val="0"/>
              </a:spcAft>
              <a:buClrTx/>
              <a:buSzTx/>
              <a:buFont typeface="Arial" panose="020B0604020202020204" pitchFamily="34" charset="0"/>
              <a:buNone/>
              <a:tabLst>
                <a:tab pos="388683" algn="l"/>
              </a:tabLst>
              <a:defRPr sz="5998">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192805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864C1C3-C05E-42AE-AABD-556A03E466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3" y="574530"/>
            <a:ext cx="10390850" cy="1901041"/>
          </a:xfrm>
        </p:spPr>
        <p:txBody>
          <a:bodyPr/>
          <a:lstStyle>
            <a:lvl1pPr>
              <a:lnSpc>
                <a:spcPct val="78000"/>
              </a:lnSpc>
              <a:defRPr sz="5998" spc="-6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3417934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4"/>
            <a:ext cx="6921037" cy="1008943"/>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3" y="1750898"/>
            <a:ext cx="7433993" cy="1360293"/>
          </a:xfrm>
        </p:spPr>
        <p:txBody>
          <a:bodyPr/>
          <a:lstStyle>
            <a:lvl1pPr>
              <a:defRPr>
                <a:solidFill>
                  <a:schemeClr val="tx1"/>
                </a:solidFill>
                <a:latin typeface="+mn-lt"/>
              </a:defRPr>
            </a:lvl1pPr>
            <a:lvl2pPr>
              <a:defRPr>
                <a:solidFill>
                  <a:schemeClr val="tx1"/>
                </a:solidFill>
                <a:latin typeface="+mj-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2"/>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271542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2AEDF63-4507-4D7D-82C5-FDE9A68281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3427C1AD-E577-47C9-A494-AF010D0584F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62EA34-4402-44B7-9FC9-0E9A858031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DA8B41A3-1B4D-474B-92A4-3556BF02F61E}"/>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2660338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p:nvPr>
        </p:nvSpPr>
        <p:spPr>
          <a:xfrm>
            <a:off x="654673" y="8116395"/>
            <a:ext cx="10879480" cy="432244"/>
          </a:xfrm>
          <a:prstGeom prst="rect">
            <a:avLst/>
          </a:prstGeom>
        </p:spPr>
        <p:txBody>
          <a:bodyPr anchor="b"/>
          <a:lstStyle>
            <a:lvl1pPr marL="0" indent="0" defTabSz="528207">
              <a:lnSpc>
                <a:spcPct val="100000"/>
              </a:lnSpc>
              <a:spcBef>
                <a:spcPts val="0"/>
              </a:spcBef>
              <a:buSzTx/>
              <a:buNone/>
              <a:defRPr sz="2160" b="1"/>
            </a:lvl1pPr>
          </a:lstStyle>
          <a:p>
            <a:pPr lvl="0"/>
            <a:r>
              <a:rPr lang="en-US"/>
              <a:t>Click to edit Master text styles</a:t>
            </a:r>
          </a:p>
        </p:txBody>
      </p:sp>
      <p:sp>
        <p:nvSpPr>
          <p:cNvPr id="12" name="Presentation Title"/>
          <p:cNvSpPr txBox="1">
            <a:spLocks noGrp="1"/>
          </p:cNvSpPr>
          <p:nvPr>
            <p:ph type="title"/>
          </p:nvPr>
        </p:nvSpPr>
        <p:spPr>
          <a:xfrm>
            <a:off x="654674" y="1738313"/>
            <a:ext cx="10880657" cy="3095625"/>
          </a:xfrm>
          <a:prstGeom prst="rect">
            <a:avLst/>
          </a:prstGeom>
        </p:spPr>
        <p:txBody>
          <a:bodyPr anchor="b"/>
          <a:lstStyle>
            <a:lvl1pPr>
              <a:defRPr sz="7686" spc="-154"/>
            </a:lvl1pPr>
          </a:lstStyle>
          <a:p>
            <a:r>
              <a:rPr lang="en-US"/>
              <a:t>Click to edit Master title style</a:t>
            </a:r>
            <a:endParaRPr/>
          </a:p>
        </p:txBody>
      </p:sp>
      <p:sp>
        <p:nvSpPr>
          <p:cNvPr id="13" name="Body Level One…"/>
          <p:cNvSpPr txBox="1">
            <a:spLocks noGrp="1"/>
          </p:cNvSpPr>
          <p:nvPr>
            <p:ph type="body" sz="quarter" idx="1"/>
          </p:nvPr>
        </p:nvSpPr>
        <p:spPr>
          <a:xfrm>
            <a:off x="654673" y="4786313"/>
            <a:ext cx="10879479" cy="1365374"/>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9A017AE-125F-47EC-83AE-F122AE5590C2}"/>
              </a:ext>
            </a:extLst>
          </p:cNvPr>
          <p:cNvSpPr txBox="1">
            <a:spLocks noGrp="1"/>
          </p:cNvSpPr>
          <p:nvPr>
            <p:ph type="sldNum" sz="quarter" idx="22"/>
          </p:nvPr>
        </p:nvSpPr>
        <p:spPr>
          <a:xfrm>
            <a:off x="5954713" y="8623300"/>
            <a:ext cx="287337" cy="290513"/>
          </a:xfrm>
        </p:spPr>
        <p:txBody>
          <a:bodyPr/>
          <a:lstStyle>
            <a:lvl1pPr>
              <a:defRPr/>
            </a:lvl1pPr>
          </a:lstStyle>
          <a:p>
            <a:pPr>
              <a:defRPr/>
            </a:pPr>
            <a:fld id="{9CC78622-D75D-448B-956A-292A66A868FB}" type="slidenum">
              <a:rPr/>
              <a:pPr>
                <a:defRPr/>
              </a:pPr>
              <a:t>‹#›</a:t>
            </a:fld>
            <a:endParaRPr/>
          </a:p>
        </p:txBody>
      </p:sp>
    </p:spTree>
    <p:extLst>
      <p:ext uri="{BB962C8B-B14F-4D97-AF65-F5344CB8AC3E}">
        <p14:creationId xmlns:p14="http://schemas.microsoft.com/office/powerpoint/2010/main" val="201049650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61221615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353127" y="-858650"/>
            <a:ext cx="16716569" cy="10014558"/>
          </a:xfrm>
          <a:prstGeom prst="rect">
            <a:avLst/>
          </a:prstGeom>
        </p:spPr>
        <p:txBody>
          <a:bodyPr lIns="91439" tIns="45719" rIns="91439" bIns="45719">
            <a:noAutofit/>
          </a:bodyPr>
          <a:lstStyle/>
          <a:p>
            <a:pPr lvl="0"/>
            <a:endParaRPr noProof="0">
              <a:sym typeface="Helvetica Neue"/>
            </a:endParaRPr>
          </a:p>
        </p:txBody>
      </p:sp>
      <p:sp>
        <p:nvSpPr>
          <p:cNvPr id="22" name="Presentation Title"/>
          <p:cNvSpPr txBox="1">
            <a:spLocks noGrp="1"/>
          </p:cNvSpPr>
          <p:nvPr>
            <p:ph type="title"/>
          </p:nvPr>
        </p:nvSpPr>
        <p:spPr>
          <a:xfrm>
            <a:off x="654673" y="4857750"/>
            <a:ext cx="10879479" cy="3095625"/>
          </a:xfrm>
          <a:prstGeom prst="rect">
            <a:avLst/>
          </a:prstGeom>
        </p:spPr>
        <p:txBody>
          <a:bodyPr anchor="b"/>
          <a:lstStyle>
            <a:lvl1pPr>
              <a:defRPr sz="7686" spc="-154"/>
            </a:lvl1pPr>
          </a:lstStyle>
          <a:p>
            <a:r>
              <a:rPr lang="en-US"/>
              <a:t>Click to edit Master title style</a:t>
            </a:r>
            <a:endParaRPr/>
          </a:p>
        </p:txBody>
      </p:sp>
      <p:sp>
        <p:nvSpPr>
          <p:cNvPr id="23" name="Body Level One…"/>
          <p:cNvSpPr txBox="1">
            <a:spLocks noGrp="1"/>
          </p:cNvSpPr>
          <p:nvPr>
            <p:ph type="body" sz="quarter" idx="1"/>
          </p:nvPr>
        </p:nvSpPr>
        <p:spPr>
          <a:xfrm>
            <a:off x="654673" y="7905751"/>
            <a:ext cx="10879479" cy="646658"/>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 name="Author and Date"/>
          <p:cNvSpPr txBox="1">
            <a:spLocks noGrp="1"/>
          </p:cNvSpPr>
          <p:nvPr>
            <p:ph type="body" sz="quarter" idx="22"/>
          </p:nvPr>
        </p:nvSpPr>
        <p:spPr>
          <a:xfrm>
            <a:off x="654673" y="535782"/>
            <a:ext cx="1087948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6" name="Slide Number">
            <a:extLst>
              <a:ext uri="{FF2B5EF4-FFF2-40B4-BE49-F238E27FC236}">
                <a16:creationId xmlns:a16="http://schemas.microsoft.com/office/drawing/2014/main" id="{3BB16841-1B79-4867-B0F3-3D8570BA237D}"/>
              </a:ext>
            </a:extLst>
          </p:cNvPr>
          <p:cNvSpPr txBox="1">
            <a:spLocks noGrp="1"/>
          </p:cNvSpPr>
          <p:nvPr>
            <p:ph type="sldNum" sz="quarter" idx="23"/>
          </p:nvPr>
        </p:nvSpPr>
        <p:spPr/>
        <p:txBody>
          <a:bodyPr/>
          <a:lstStyle>
            <a:lvl1pPr>
              <a:defRPr/>
            </a:lvl1pPr>
          </a:lstStyle>
          <a:p>
            <a:pPr>
              <a:defRPr/>
            </a:pPr>
            <a:fld id="{3195F720-EBAF-4A77-9771-319B95BA442E}" type="slidenum">
              <a:rPr/>
              <a:pPr>
                <a:defRPr/>
              </a:pPr>
              <a:t>‹#›</a:t>
            </a:fld>
            <a:endParaRPr/>
          </a:p>
        </p:txBody>
      </p:sp>
    </p:spTree>
    <p:extLst>
      <p:ext uri="{BB962C8B-B14F-4D97-AF65-F5344CB8AC3E}">
        <p14:creationId xmlns:p14="http://schemas.microsoft.com/office/powerpoint/2010/main" val="286957191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eg"/>
          <p:cNvSpPr>
            <a:spLocks noGrp="1"/>
          </p:cNvSpPr>
          <p:nvPr>
            <p:ph type="pic" idx="21"/>
          </p:nvPr>
        </p:nvSpPr>
        <p:spPr>
          <a:xfrm>
            <a:off x="4985385" y="464343"/>
            <a:ext cx="7070472" cy="8231305"/>
          </a:xfrm>
          <a:prstGeom prst="rect">
            <a:avLst/>
          </a:prstGeom>
        </p:spPr>
        <p:txBody>
          <a:bodyPr lIns="91439" tIns="45719" rIns="91439" bIns="45719">
            <a:noAutofit/>
          </a:bodyPr>
          <a:lstStyle/>
          <a:p>
            <a:pPr lvl="0"/>
            <a:endParaRPr noProof="0">
              <a:sym typeface="Helvetica Neue"/>
            </a:endParaRPr>
          </a:p>
        </p:txBody>
      </p:sp>
      <p:sp>
        <p:nvSpPr>
          <p:cNvPr id="33" name="Body Level One…"/>
          <p:cNvSpPr txBox="1">
            <a:spLocks noGrp="1"/>
          </p:cNvSpPr>
          <p:nvPr>
            <p:ph type="body" sz="quarter" idx="1"/>
          </p:nvPr>
        </p:nvSpPr>
        <p:spPr>
          <a:xfrm>
            <a:off x="654673" y="4691062"/>
            <a:ext cx="4785066" cy="3791781"/>
          </a:xfrm>
          <a:prstGeom prst="rect">
            <a:avLst/>
          </a:prstGeom>
        </p:spPr>
        <p:txBody>
          <a:bodyPr/>
          <a:lstStyle>
            <a:lvl1pPr marL="0" indent="0" defTabSz="550216">
              <a:lnSpc>
                <a:spcPct val="100000"/>
              </a:lnSpc>
              <a:spcBef>
                <a:spcPts val="0"/>
              </a:spcBef>
              <a:buSzTx/>
              <a:buNone/>
              <a:defRPr sz="3562" b="1"/>
            </a:lvl1pPr>
            <a:lvl2pPr marL="0" indent="428534" defTabSz="550216">
              <a:lnSpc>
                <a:spcPct val="100000"/>
              </a:lnSpc>
              <a:spcBef>
                <a:spcPts val="0"/>
              </a:spcBef>
              <a:buSzTx/>
              <a:buNone/>
              <a:defRPr sz="3562" b="1"/>
            </a:lvl2pPr>
            <a:lvl3pPr marL="0" indent="857067" defTabSz="550216">
              <a:lnSpc>
                <a:spcPct val="100000"/>
              </a:lnSpc>
              <a:spcBef>
                <a:spcPts val="0"/>
              </a:spcBef>
              <a:buSzTx/>
              <a:buNone/>
              <a:defRPr sz="3562" b="1"/>
            </a:lvl3pPr>
            <a:lvl4pPr marL="0" indent="1285601" defTabSz="550216">
              <a:lnSpc>
                <a:spcPct val="100000"/>
              </a:lnSpc>
              <a:spcBef>
                <a:spcPts val="0"/>
              </a:spcBef>
              <a:buSzTx/>
              <a:buNone/>
              <a:defRPr sz="3562" b="1"/>
            </a:lvl4pPr>
            <a:lvl5pPr marL="0" indent="1714134" defTabSz="550216">
              <a:lnSpc>
                <a:spcPct val="100000"/>
              </a:lnSpc>
              <a:spcBef>
                <a:spcPts val="0"/>
              </a:spcBef>
              <a:buSzTx/>
              <a:buNone/>
              <a:defRPr sz="3562"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4" name="Slide Title"/>
          <p:cNvSpPr txBox="1">
            <a:spLocks noGrp="1"/>
          </p:cNvSpPr>
          <p:nvPr>
            <p:ph type="title"/>
          </p:nvPr>
        </p:nvSpPr>
        <p:spPr>
          <a:xfrm>
            <a:off x="654673" y="649251"/>
            <a:ext cx="4785066" cy="4113249"/>
          </a:xfrm>
          <a:prstGeom prst="rect">
            <a:avLst/>
          </a:prstGeom>
        </p:spPr>
        <p:txBody>
          <a:bodyPr anchor="b"/>
          <a:lstStyle/>
          <a:p>
            <a:r>
              <a:rPr lang="en-US"/>
              <a:t>Click to edit Master title style</a:t>
            </a:r>
            <a:endParaRPr/>
          </a:p>
        </p:txBody>
      </p:sp>
      <p:sp>
        <p:nvSpPr>
          <p:cNvPr id="5" name="Slide Number">
            <a:extLst>
              <a:ext uri="{FF2B5EF4-FFF2-40B4-BE49-F238E27FC236}">
                <a16:creationId xmlns:a16="http://schemas.microsoft.com/office/drawing/2014/main" id="{4350BE67-9BB1-422D-8A1B-2493E0F23FD0}"/>
              </a:ext>
            </a:extLst>
          </p:cNvPr>
          <p:cNvSpPr txBox="1">
            <a:spLocks noGrp="1"/>
          </p:cNvSpPr>
          <p:nvPr>
            <p:ph type="sldNum" sz="quarter" idx="22"/>
          </p:nvPr>
        </p:nvSpPr>
        <p:spPr>
          <a:ln/>
        </p:spPr>
        <p:txBody>
          <a:bodyPr/>
          <a:lstStyle>
            <a:lvl1pPr>
              <a:defRPr/>
            </a:lvl1pPr>
          </a:lstStyle>
          <a:p>
            <a:pPr>
              <a:defRPr/>
            </a:pPr>
            <a:fld id="{696E4A12-165F-4796-B792-E507D63465C5}" type="slidenum">
              <a:rPr/>
              <a:pPr>
                <a:defRPr/>
              </a:pPr>
              <a:t>‹#›</a:t>
            </a:fld>
            <a:endParaRPr/>
          </a:p>
        </p:txBody>
      </p:sp>
    </p:spTree>
    <p:extLst>
      <p:ext uri="{BB962C8B-B14F-4D97-AF65-F5344CB8AC3E}">
        <p14:creationId xmlns:p14="http://schemas.microsoft.com/office/powerpoint/2010/main" val="126651825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3"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4" name="Slide Title"/>
          <p:cNvSpPr txBox="1">
            <a:spLocks noGrp="1"/>
          </p:cNvSpPr>
          <p:nvPr>
            <p:ph type="title"/>
          </p:nvPr>
        </p:nvSpPr>
        <p:spPr>
          <a:prstGeom prst="rect">
            <a:avLst/>
          </a:prstGeom>
        </p:spPr>
        <p:txBody>
          <a:bodyPr/>
          <a:lstStyle/>
          <a:p>
            <a:r>
              <a:rPr lang="en-US"/>
              <a:t>Click to edit Master title style</a:t>
            </a:r>
            <a:endParaRPr/>
          </a:p>
        </p:txBody>
      </p:sp>
      <p:sp>
        <p:nvSpPr>
          <p:cNvPr id="5" name="Slide Number">
            <a:extLst>
              <a:ext uri="{FF2B5EF4-FFF2-40B4-BE49-F238E27FC236}">
                <a16:creationId xmlns:a16="http://schemas.microsoft.com/office/drawing/2014/main" id="{0C90908F-75C8-4AF2-94CB-A1096D2798C1}"/>
              </a:ext>
            </a:extLst>
          </p:cNvPr>
          <p:cNvSpPr txBox="1">
            <a:spLocks noGrp="1"/>
          </p:cNvSpPr>
          <p:nvPr>
            <p:ph type="sldNum" sz="quarter" idx="22"/>
          </p:nvPr>
        </p:nvSpPr>
        <p:spPr>
          <a:ln/>
        </p:spPr>
        <p:txBody>
          <a:bodyPr/>
          <a:lstStyle>
            <a:lvl1pPr>
              <a:defRPr/>
            </a:lvl1pPr>
          </a:lstStyle>
          <a:p>
            <a:pPr>
              <a:defRPr/>
            </a:pPr>
            <a:fld id="{40F7261D-0927-48E4-9B72-DDFD824A5C26}" type="slidenum">
              <a:rPr/>
              <a:pPr>
                <a:defRPr/>
              </a:pPr>
              <a:t>‹#›</a:t>
            </a:fld>
            <a:endParaRPr/>
          </a:p>
        </p:txBody>
      </p:sp>
    </p:spTree>
    <p:extLst>
      <p:ext uri="{BB962C8B-B14F-4D97-AF65-F5344CB8AC3E}">
        <p14:creationId xmlns:p14="http://schemas.microsoft.com/office/powerpoint/2010/main" val="97730719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5893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5633E9B6-1D7D-4221-851E-B437A040D0D3}"/>
              </a:ext>
            </a:extLst>
          </p:cNvPr>
          <p:cNvSpPr txBox="1">
            <a:spLocks noGrp="1"/>
          </p:cNvSpPr>
          <p:nvPr>
            <p:ph type="sldNum" sz="quarter" idx="10"/>
          </p:nvPr>
        </p:nvSpPr>
        <p:spPr>
          <a:ln/>
        </p:spPr>
        <p:txBody>
          <a:bodyPr/>
          <a:lstStyle>
            <a:lvl1pPr>
              <a:defRPr/>
            </a:lvl1pPr>
          </a:lstStyle>
          <a:p>
            <a:pPr>
              <a:defRPr/>
            </a:pPr>
            <a:fld id="{70084EF3-3773-4A09-B8FE-8777123E3DE1}" type="slidenum">
              <a:rPr/>
              <a:pPr>
                <a:defRPr/>
              </a:pPr>
              <a:t>‹#›</a:t>
            </a:fld>
            <a:endParaRPr/>
          </a:p>
        </p:txBody>
      </p:sp>
    </p:spTree>
    <p:extLst>
      <p:ext uri="{BB962C8B-B14F-4D97-AF65-F5344CB8AC3E}">
        <p14:creationId xmlns:p14="http://schemas.microsoft.com/office/powerpoint/2010/main" val="1941772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660384004_1290x1720.jpeg"/>
          <p:cNvSpPr>
            <a:spLocks noGrp="1"/>
          </p:cNvSpPr>
          <p:nvPr>
            <p:ph type="pic" idx="21"/>
          </p:nvPr>
        </p:nvSpPr>
        <p:spPr>
          <a:xfrm>
            <a:off x="5784931" y="559594"/>
            <a:ext cx="6043824" cy="8060531"/>
          </a:xfrm>
          <a:prstGeom prst="rect">
            <a:avLst/>
          </a:prstGeom>
        </p:spPr>
        <p:txBody>
          <a:bodyPr lIns="91439" tIns="45719" rIns="91439" bIns="45719">
            <a:noAutofit/>
          </a:bodyPr>
          <a:lstStyle/>
          <a:p>
            <a:pPr lvl="0"/>
            <a:endParaRPr noProof="0">
              <a:sym typeface="Helvetica Neue"/>
            </a:endParaRPr>
          </a:p>
        </p:txBody>
      </p:sp>
      <p:sp>
        <p:nvSpPr>
          <p:cNvPr id="61" name="Slide Title"/>
          <p:cNvSpPr txBox="1">
            <a:spLocks noGrp="1"/>
          </p:cNvSpPr>
          <p:nvPr>
            <p:ph type="title"/>
          </p:nvPr>
        </p:nvSpPr>
        <p:spPr>
          <a:xfrm>
            <a:off x="654673" y="416719"/>
            <a:ext cx="4785066" cy="952500"/>
          </a:xfrm>
          <a:prstGeom prst="rect">
            <a:avLst/>
          </a:prstGeom>
        </p:spPr>
        <p:txBody>
          <a:bodyPr/>
          <a:lstStyle/>
          <a:p>
            <a:r>
              <a:rPr lang="en-US"/>
              <a:t>Click to edit Master title style</a:t>
            </a:r>
            <a:endParaRPr/>
          </a:p>
        </p:txBody>
      </p:sp>
      <p:sp>
        <p:nvSpPr>
          <p:cNvPr id="62" name="Slide Subtitle"/>
          <p:cNvSpPr txBox="1">
            <a:spLocks noGrp="1"/>
          </p:cNvSpPr>
          <p:nvPr>
            <p:ph type="body" sz="quarter" idx="22"/>
          </p:nvPr>
        </p:nvSpPr>
        <p:spPr>
          <a:xfrm>
            <a:off x="654673" y="1324667"/>
            <a:ext cx="4785066"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63" name="Body Level One…"/>
          <p:cNvSpPr txBox="1">
            <a:spLocks noGrp="1"/>
          </p:cNvSpPr>
          <p:nvPr>
            <p:ph type="body" sz="half" idx="1"/>
          </p:nvPr>
        </p:nvSpPr>
        <p:spPr>
          <a:xfrm>
            <a:off x="654673" y="3262684"/>
            <a:ext cx="4785066" cy="5243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a:extLst>
              <a:ext uri="{FF2B5EF4-FFF2-40B4-BE49-F238E27FC236}">
                <a16:creationId xmlns:a16="http://schemas.microsoft.com/office/drawing/2014/main" id="{CA4C1BBD-5298-4EE6-A96D-46BB38343CFB}"/>
              </a:ext>
            </a:extLst>
          </p:cNvPr>
          <p:cNvSpPr txBox="1">
            <a:spLocks noGrp="1"/>
          </p:cNvSpPr>
          <p:nvPr>
            <p:ph type="sldNum" sz="quarter" idx="23"/>
          </p:nvPr>
        </p:nvSpPr>
        <p:spPr>
          <a:ln/>
        </p:spPr>
        <p:txBody>
          <a:bodyPr/>
          <a:lstStyle>
            <a:lvl1pPr>
              <a:defRPr/>
            </a:lvl1pPr>
          </a:lstStyle>
          <a:p>
            <a:pPr>
              <a:defRPr/>
            </a:pPr>
            <a:fld id="{2E802298-D6BD-4D55-B71B-39211BB9601B}" type="slidenum">
              <a:rPr/>
              <a:pPr>
                <a:defRPr/>
              </a:pPr>
              <a:t>‹#›</a:t>
            </a:fld>
            <a:endParaRPr/>
          </a:p>
        </p:txBody>
      </p:sp>
    </p:spTree>
    <p:extLst>
      <p:ext uri="{BB962C8B-B14F-4D97-AF65-F5344CB8AC3E}">
        <p14:creationId xmlns:p14="http://schemas.microsoft.com/office/powerpoint/2010/main" val="291401430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p:nvPr>
        </p:nvSpPr>
        <p:spPr>
          <a:xfrm>
            <a:off x="654673" y="3024188"/>
            <a:ext cx="10879479" cy="3095625"/>
          </a:xfrm>
          <a:prstGeom prst="rect">
            <a:avLst/>
          </a:prstGeom>
        </p:spPr>
        <p:txBody>
          <a:bodyPr anchor="ctr"/>
          <a:lstStyle>
            <a:lvl1pPr>
              <a:defRPr sz="7686" b="0" spc="-154">
                <a:latin typeface="Helvetica Neue Medium"/>
                <a:ea typeface="Helvetica Neue Medium"/>
                <a:cs typeface="Helvetica Neue Medium"/>
                <a:sym typeface="Helvetica Neue Medium"/>
              </a:defRPr>
            </a:lvl1pPr>
          </a:lstStyle>
          <a:p>
            <a:r>
              <a:rPr lang="en-US"/>
              <a:t>Click to edit Master title style</a:t>
            </a:r>
            <a:endParaRPr/>
          </a:p>
        </p:txBody>
      </p:sp>
      <p:sp>
        <p:nvSpPr>
          <p:cNvPr id="3" name="Slide Number">
            <a:extLst>
              <a:ext uri="{FF2B5EF4-FFF2-40B4-BE49-F238E27FC236}">
                <a16:creationId xmlns:a16="http://schemas.microsoft.com/office/drawing/2014/main" id="{C724D0FB-50DF-4322-8D81-47575C0294DD}"/>
              </a:ext>
            </a:extLst>
          </p:cNvPr>
          <p:cNvSpPr txBox="1">
            <a:spLocks noGrp="1"/>
          </p:cNvSpPr>
          <p:nvPr>
            <p:ph type="sldNum" sz="quarter" idx="10"/>
          </p:nvPr>
        </p:nvSpPr>
        <p:spPr>
          <a:ln/>
        </p:spPr>
        <p:txBody>
          <a:bodyPr/>
          <a:lstStyle>
            <a:lvl1pPr>
              <a:defRPr/>
            </a:lvl1pPr>
          </a:lstStyle>
          <a:p>
            <a:pPr>
              <a:defRPr/>
            </a:pPr>
            <a:fld id="{F2826E14-6813-4B6A-BE5A-0122D669EE54}" type="slidenum">
              <a:rPr/>
              <a:pPr>
                <a:defRPr/>
              </a:pPr>
              <a:t>‹#›</a:t>
            </a:fld>
            <a:endParaRPr/>
          </a:p>
        </p:txBody>
      </p:sp>
    </p:spTree>
    <p:extLst>
      <p:ext uri="{BB962C8B-B14F-4D97-AF65-F5344CB8AC3E}">
        <p14:creationId xmlns:p14="http://schemas.microsoft.com/office/powerpoint/2010/main" val="422943127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p:nvPr>
        </p:nvSpPr>
        <p:spPr>
          <a:prstGeom prst="rect">
            <a:avLst/>
          </a:prstGeom>
        </p:spPr>
        <p:txBody>
          <a:bodyPr/>
          <a:lstStyle/>
          <a:p>
            <a:r>
              <a:rPr lang="en-US"/>
              <a:t>Click to edit Master title style</a:t>
            </a:r>
            <a:endParaRPr/>
          </a:p>
        </p:txBody>
      </p:sp>
      <p:sp>
        <p:nvSpPr>
          <p:cNvPr id="80" name="Slide Subtitle"/>
          <p:cNvSpPr txBox="1">
            <a:spLocks noGrp="1"/>
          </p:cNvSpPr>
          <p:nvPr>
            <p:ph type="body" sz="quarter" idx="21"/>
          </p:nvPr>
        </p:nvSpPr>
        <p:spPr>
          <a:xfrm>
            <a:off x="654673" y="1324667"/>
            <a:ext cx="10879480" cy="629815"/>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4" name="Slide Number">
            <a:extLst>
              <a:ext uri="{FF2B5EF4-FFF2-40B4-BE49-F238E27FC236}">
                <a16:creationId xmlns:a16="http://schemas.microsoft.com/office/drawing/2014/main" id="{602B7482-6FB7-43AF-9576-F6D6B51E1E1A}"/>
              </a:ext>
            </a:extLst>
          </p:cNvPr>
          <p:cNvSpPr txBox="1">
            <a:spLocks noGrp="1"/>
          </p:cNvSpPr>
          <p:nvPr>
            <p:ph type="sldNum" sz="quarter" idx="22"/>
          </p:nvPr>
        </p:nvSpPr>
        <p:spPr>
          <a:ln/>
        </p:spPr>
        <p:txBody>
          <a:bodyPr/>
          <a:lstStyle>
            <a:lvl1pPr>
              <a:defRPr/>
            </a:lvl1pPr>
          </a:lstStyle>
          <a:p>
            <a:pPr>
              <a:defRPr/>
            </a:pPr>
            <a:fld id="{FE55D00D-D3F2-49CE-87B9-33F4C6BBE29A}" type="slidenum">
              <a:rPr/>
              <a:pPr>
                <a:defRPr/>
              </a:pPr>
              <a:t>‹#›</a:t>
            </a:fld>
            <a:endParaRPr/>
          </a:p>
        </p:txBody>
      </p:sp>
    </p:spTree>
    <p:extLst>
      <p:ext uri="{BB962C8B-B14F-4D97-AF65-F5344CB8AC3E}">
        <p14:creationId xmlns:p14="http://schemas.microsoft.com/office/powerpoint/2010/main" val="108075352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p:nvPr>
        </p:nvSpPr>
        <p:spPr>
          <a:xfrm>
            <a:off x="654673" y="416719"/>
            <a:ext cx="10879479" cy="952500"/>
          </a:xfrm>
          <a:prstGeom prst="rect">
            <a:avLst/>
          </a:prstGeom>
        </p:spPr>
        <p:txBody>
          <a:bodyPr/>
          <a:lstStyle/>
          <a:p>
            <a:r>
              <a:rPr lang="en-US"/>
              <a:t>Click to edit Master title style</a:t>
            </a:r>
            <a:endParaRPr/>
          </a:p>
        </p:txBody>
      </p:sp>
      <p:sp>
        <p:nvSpPr>
          <p:cNvPr id="89" name="Agenda Subtitle"/>
          <p:cNvSpPr txBox="1">
            <a:spLocks noGrp="1"/>
          </p:cNvSpPr>
          <p:nvPr>
            <p:ph type="body" sz="quarter" idx="21"/>
          </p:nvPr>
        </p:nvSpPr>
        <p:spPr>
          <a:xfrm>
            <a:off x="654673" y="1321594"/>
            <a:ext cx="10879480" cy="629814"/>
          </a:xfrm>
          <a:prstGeom prst="rect">
            <a:avLst/>
          </a:prstGeom>
        </p:spPr>
        <p:txBody>
          <a:bodyPr/>
          <a:lstStyle>
            <a:lvl1pPr marL="0" indent="0" defTabSz="550216">
              <a:lnSpc>
                <a:spcPct val="100000"/>
              </a:lnSpc>
              <a:spcBef>
                <a:spcPts val="0"/>
              </a:spcBef>
              <a:buSzTx/>
              <a:buNone/>
              <a:defRPr sz="3562" b="1"/>
            </a:lvl1pPr>
          </a:lstStyle>
          <a:p>
            <a:pPr lvl="0"/>
            <a:r>
              <a:rPr lang="en-US"/>
              <a:t>Click to edit Master text styles</a:t>
            </a:r>
          </a:p>
        </p:txBody>
      </p:sp>
      <p:sp>
        <p:nvSpPr>
          <p:cNvPr id="90" name="Body Level One…"/>
          <p:cNvSpPr txBox="1">
            <a:spLocks noGrp="1"/>
          </p:cNvSpPr>
          <p:nvPr>
            <p:ph type="body" idx="1"/>
          </p:nvPr>
        </p:nvSpPr>
        <p:spPr>
          <a:prstGeom prst="rect">
            <a:avLst/>
          </a:prstGeom>
        </p:spPr>
        <p:txBody>
          <a:bodyPr/>
          <a:lstStyle>
            <a:lvl1pPr marL="0" indent="0">
              <a:spcBef>
                <a:spcPts val="1218"/>
              </a:spcBef>
              <a:buSzTx/>
              <a:buNone/>
              <a:defRPr sz="3562" spc="-36"/>
            </a:lvl1pPr>
            <a:lvl2pPr marL="0" indent="428534">
              <a:spcBef>
                <a:spcPts val="1218"/>
              </a:spcBef>
              <a:buSzTx/>
              <a:buNone/>
              <a:defRPr sz="3562" spc="-36"/>
            </a:lvl2pPr>
            <a:lvl3pPr marL="0" indent="857067">
              <a:spcBef>
                <a:spcPts val="1218"/>
              </a:spcBef>
              <a:buSzTx/>
              <a:buNone/>
              <a:defRPr sz="3562" spc="-36"/>
            </a:lvl3pPr>
            <a:lvl4pPr marL="0" indent="1285601">
              <a:spcBef>
                <a:spcPts val="1218"/>
              </a:spcBef>
              <a:buSzTx/>
              <a:buNone/>
              <a:defRPr sz="3562" spc="-36"/>
            </a:lvl4pPr>
            <a:lvl5pPr marL="0" indent="1714134">
              <a:spcBef>
                <a:spcPts val="1218"/>
              </a:spcBef>
              <a:buSzTx/>
              <a:buNone/>
              <a:defRPr sz="3562" spc="-3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a:extLst>
              <a:ext uri="{FF2B5EF4-FFF2-40B4-BE49-F238E27FC236}">
                <a16:creationId xmlns:a16="http://schemas.microsoft.com/office/drawing/2014/main" id="{AB2A002C-AEA2-4FD8-878B-D6D5FE8F92F2}"/>
              </a:ext>
            </a:extLst>
          </p:cNvPr>
          <p:cNvSpPr txBox="1">
            <a:spLocks noGrp="1"/>
          </p:cNvSpPr>
          <p:nvPr>
            <p:ph type="sldNum" sz="quarter" idx="22"/>
          </p:nvPr>
        </p:nvSpPr>
        <p:spPr>
          <a:ln/>
        </p:spPr>
        <p:txBody>
          <a:bodyPr/>
          <a:lstStyle>
            <a:lvl1pPr>
              <a:defRPr/>
            </a:lvl1pPr>
          </a:lstStyle>
          <a:p>
            <a:pPr>
              <a:defRPr/>
            </a:pPr>
            <a:fld id="{579FBC55-FA9D-4205-AF9C-D45D6DCFA340}" type="slidenum">
              <a:rPr/>
              <a:pPr>
                <a:defRPr/>
              </a:pPr>
              <a:t>‹#›</a:t>
            </a:fld>
            <a:endParaRPr/>
          </a:p>
        </p:txBody>
      </p:sp>
    </p:spTree>
    <p:extLst>
      <p:ext uri="{BB962C8B-B14F-4D97-AF65-F5344CB8AC3E}">
        <p14:creationId xmlns:p14="http://schemas.microsoft.com/office/powerpoint/2010/main" val="206576027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54673" y="3345656"/>
            <a:ext cx="10879479" cy="2454176"/>
          </a:xfrm>
          <a:prstGeom prst="rect">
            <a:avLst/>
          </a:prstGeom>
        </p:spPr>
        <p:txBody>
          <a:bodyPr anchor="ctr"/>
          <a:lstStyle>
            <a:lvl1pPr marL="0" indent="0" algn="ctr">
              <a:lnSpc>
                <a:spcPct val="80000"/>
              </a:lnSpc>
              <a:spcBef>
                <a:spcPts val="0"/>
              </a:spcBef>
              <a:buSzTx/>
              <a:buNone/>
              <a:defRPr sz="7686" spc="-154">
                <a:latin typeface="Helvetica Neue Medium"/>
                <a:ea typeface="Helvetica Neue Medium"/>
                <a:cs typeface="Helvetica Neue Medium"/>
                <a:sym typeface="Helvetica Neue Medium"/>
              </a:defRPr>
            </a:lvl1pPr>
            <a:lvl2pPr marL="0" indent="428534" algn="ctr">
              <a:lnSpc>
                <a:spcPct val="80000"/>
              </a:lnSpc>
              <a:spcBef>
                <a:spcPts val="0"/>
              </a:spcBef>
              <a:buSzTx/>
              <a:buNone/>
              <a:defRPr sz="7686" spc="-154">
                <a:latin typeface="Helvetica Neue Medium"/>
                <a:ea typeface="Helvetica Neue Medium"/>
                <a:cs typeface="Helvetica Neue Medium"/>
                <a:sym typeface="Helvetica Neue Medium"/>
              </a:defRPr>
            </a:lvl2pPr>
            <a:lvl3pPr marL="0" indent="857067" algn="ctr">
              <a:lnSpc>
                <a:spcPct val="80000"/>
              </a:lnSpc>
              <a:spcBef>
                <a:spcPts val="0"/>
              </a:spcBef>
              <a:buSzTx/>
              <a:buNone/>
              <a:defRPr sz="7686" spc="-154">
                <a:latin typeface="Helvetica Neue Medium"/>
                <a:ea typeface="Helvetica Neue Medium"/>
                <a:cs typeface="Helvetica Neue Medium"/>
                <a:sym typeface="Helvetica Neue Medium"/>
              </a:defRPr>
            </a:lvl3pPr>
            <a:lvl4pPr marL="0" indent="1285601" algn="ctr">
              <a:lnSpc>
                <a:spcPct val="80000"/>
              </a:lnSpc>
              <a:spcBef>
                <a:spcPts val="0"/>
              </a:spcBef>
              <a:buSzTx/>
              <a:buNone/>
              <a:defRPr sz="7686" spc="-154">
                <a:latin typeface="Helvetica Neue Medium"/>
                <a:ea typeface="Helvetica Neue Medium"/>
                <a:cs typeface="Helvetica Neue Medium"/>
                <a:sym typeface="Helvetica Neue Medium"/>
              </a:defRPr>
            </a:lvl4pPr>
            <a:lvl5pPr marL="0" indent="1714134" algn="ctr">
              <a:lnSpc>
                <a:spcPct val="80000"/>
              </a:lnSpc>
              <a:spcBef>
                <a:spcPts val="0"/>
              </a:spcBef>
              <a:buSzTx/>
              <a:buNone/>
              <a:defRPr sz="7686" spc="-154">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Slide Number">
            <a:extLst>
              <a:ext uri="{FF2B5EF4-FFF2-40B4-BE49-F238E27FC236}">
                <a16:creationId xmlns:a16="http://schemas.microsoft.com/office/drawing/2014/main" id="{BFB4F205-DD16-4045-83D2-FFD852334038}"/>
              </a:ext>
            </a:extLst>
          </p:cNvPr>
          <p:cNvSpPr txBox="1">
            <a:spLocks noGrp="1"/>
          </p:cNvSpPr>
          <p:nvPr>
            <p:ph type="sldNum" sz="quarter" idx="10"/>
          </p:nvPr>
        </p:nvSpPr>
        <p:spPr>
          <a:ln/>
        </p:spPr>
        <p:txBody>
          <a:bodyPr/>
          <a:lstStyle>
            <a:lvl1pPr>
              <a:defRPr/>
            </a:lvl1pPr>
          </a:lstStyle>
          <a:p>
            <a:pPr>
              <a:defRPr/>
            </a:pPr>
            <a:fld id="{3B429168-D055-4C72-8CD9-DB7BD9D64686}" type="slidenum">
              <a:rPr/>
              <a:pPr>
                <a:defRPr/>
              </a:pPr>
              <a:t>‹#›</a:t>
            </a:fld>
            <a:endParaRPr/>
          </a:p>
        </p:txBody>
      </p:sp>
    </p:spTree>
    <p:extLst>
      <p:ext uri="{BB962C8B-B14F-4D97-AF65-F5344CB8AC3E}">
        <p14:creationId xmlns:p14="http://schemas.microsoft.com/office/powerpoint/2010/main" val="282274793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p:nvPr>
        </p:nvSpPr>
        <p:spPr>
          <a:xfrm>
            <a:off x="654673" y="5821856"/>
            <a:ext cx="10879479" cy="629815"/>
          </a:xfrm>
          <a:prstGeom prst="rect">
            <a:avLst/>
          </a:prstGeom>
        </p:spPr>
        <p:txBody>
          <a:bodyPr/>
          <a:lstStyle>
            <a:lvl1pPr marL="0" indent="0" algn="ctr">
              <a:lnSpc>
                <a:spcPct val="100000"/>
              </a:lnSpc>
              <a:spcBef>
                <a:spcPts val="0"/>
              </a:spcBef>
              <a:buSzTx/>
              <a:buNone/>
              <a:defRPr sz="3562" b="1"/>
            </a:lvl1pPr>
          </a:lstStyle>
          <a:p>
            <a:pPr lvl="0"/>
            <a:r>
              <a:rPr lang="en-US"/>
              <a:t>Click to edit Master text styles</a:t>
            </a:r>
          </a:p>
        </p:txBody>
      </p:sp>
      <p:sp>
        <p:nvSpPr>
          <p:cNvPr id="107" name="Body Level One…"/>
          <p:cNvSpPr txBox="1">
            <a:spLocks noGrp="1"/>
          </p:cNvSpPr>
          <p:nvPr>
            <p:ph type="body" idx="1"/>
          </p:nvPr>
        </p:nvSpPr>
        <p:spPr>
          <a:xfrm>
            <a:off x="654673" y="936624"/>
            <a:ext cx="10879479" cy="4885232"/>
          </a:xfrm>
          <a:prstGeom prst="rect">
            <a:avLst/>
          </a:prstGeom>
        </p:spPr>
        <p:txBody>
          <a:bodyPr anchor="b"/>
          <a:lstStyle>
            <a:lvl1pPr marL="0" indent="0" algn="ctr">
              <a:lnSpc>
                <a:spcPct val="80000"/>
              </a:lnSpc>
              <a:spcBef>
                <a:spcPts val="0"/>
              </a:spcBef>
              <a:buSzTx/>
              <a:buNone/>
              <a:defRPr sz="16496" b="1" spc="-165"/>
            </a:lvl1pPr>
            <a:lvl2pPr marL="0" indent="428534" algn="ctr">
              <a:lnSpc>
                <a:spcPct val="80000"/>
              </a:lnSpc>
              <a:spcBef>
                <a:spcPts val="0"/>
              </a:spcBef>
              <a:buSzTx/>
              <a:buNone/>
              <a:defRPr sz="16496" b="1" spc="-165"/>
            </a:lvl2pPr>
            <a:lvl3pPr marL="0" indent="857067" algn="ctr">
              <a:lnSpc>
                <a:spcPct val="80000"/>
              </a:lnSpc>
              <a:spcBef>
                <a:spcPts val="0"/>
              </a:spcBef>
              <a:buSzTx/>
              <a:buNone/>
              <a:defRPr sz="16496" b="1" spc="-165"/>
            </a:lvl3pPr>
            <a:lvl4pPr marL="0" indent="1285601" algn="ctr">
              <a:lnSpc>
                <a:spcPct val="80000"/>
              </a:lnSpc>
              <a:spcBef>
                <a:spcPts val="0"/>
              </a:spcBef>
              <a:buSzTx/>
              <a:buNone/>
              <a:defRPr sz="16496" b="1" spc="-165"/>
            </a:lvl4pPr>
            <a:lvl5pPr marL="0" indent="1714134" algn="ctr">
              <a:lnSpc>
                <a:spcPct val="80000"/>
              </a:lnSpc>
              <a:spcBef>
                <a:spcPts val="0"/>
              </a:spcBef>
              <a:buSzTx/>
              <a:buNone/>
              <a:defRPr sz="16496" b="1" spc="-1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a:extLst>
              <a:ext uri="{FF2B5EF4-FFF2-40B4-BE49-F238E27FC236}">
                <a16:creationId xmlns:a16="http://schemas.microsoft.com/office/drawing/2014/main" id="{2DBF4584-C184-444E-AEB4-0220CEF5A8C4}"/>
              </a:ext>
            </a:extLst>
          </p:cNvPr>
          <p:cNvSpPr txBox="1">
            <a:spLocks noGrp="1"/>
          </p:cNvSpPr>
          <p:nvPr>
            <p:ph type="sldNum" sz="quarter" idx="22"/>
          </p:nvPr>
        </p:nvSpPr>
        <p:spPr>
          <a:ln/>
        </p:spPr>
        <p:txBody>
          <a:bodyPr/>
          <a:lstStyle>
            <a:lvl1pPr>
              <a:defRPr/>
            </a:lvl1pPr>
          </a:lstStyle>
          <a:p>
            <a:pPr>
              <a:defRPr/>
            </a:pPr>
            <a:fld id="{BAB7497B-0B7F-4733-BB59-F720764E825C}" type="slidenum">
              <a:rPr/>
              <a:pPr>
                <a:defRPr/>
              </a:pPr>
              <a:t>‹#›</a:t>
            </a:fld>
            <a:endParaRPr/>
          </a:p>
        </p:txBody>
      </p:sp>
    </p:spTree>
    <p:extLst>
      <p:ext uri="{BB962C8B-B14F-4D97-AF65-F5344CB8AC3E}">
        <p14:creationId xmlns:p14="http://schemas.microsoft.com/office/powerpoint/2010/main" val="167862739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526287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p:nvPr>
        </p:nvSpPr>
        <p:spPr>
          <a:xfrm>
            <a:off x="690383" y="3488531"/>
            <a:ext cx="10808060" cy="2178844"/>
          </a:xfrm>
          <a:prstGeom prst="rect">
            <a:avLst/>
          </a:prstGeom>
        </p:spPr>
        <p:txBody>
          <a:bodyPr anchor="ctr"/>
          <a:lstStyle>
            <a:lvl1pPr marL="428534" indent="-321400">
              <a:spcBef>
                <a:spcPts val="0"/>
              </a:spcBef>
              <a:buSzTx/>
              <a:buNone/>
              <a:defRPr sz="5624" spc="-112">
                <a:latin typeface="Helvetica Neue Medium"/>
                <a:ea typeface="Helvetica Neue Medium"/>
                <a:cs typeface="Helvetica Neue Medium"/>
                <a:sym typeface="Helvetica Neue Medium"/>
              </a:defRPr>
            </a:lvl1pPr>
            <a:lvl2pPr marL="428534" indent="107133">
              <a:spcBef>
                <a:spcPts val="0"/>
              </a:spcBef>
              <a:buSzTx/>
              <a:buNone/>
              <a:defRPr sz="5624" spc="-112">
                <a:latin typeface="Helvetica Neue Medium"/>
                <a:ea typeface="Helvetica Neue Medium"/>
                <a:cs typeface="Helvetica Neue Medium"/>
                <a:sym typeface="Helvetica Neue Medium"/>
              </a:defRPr>
            </a:lvl2pPr>
            <a:lvl3pPr marL="428534" indent="535667">
              <a:spcBef>
                <a:spcPts val="0"/>
              </a:spcBef>
              <a:buSzTx/>
              <a:buNone/>
              <a:defRPr sz="5624" spc="-112">
                <a:latin typeface="Helvetica Neue Medium"/>
                <a:ea typeface="Helvetica Neue Medium"/>
                <a:cs typeface="Helvetica Neue Medium"/>
                <a:sym typeface="Helvetica Neue Medium"/>
              </a:defRPr>
            </a:lvl3pPr>
            <a:lvl4pPr marL="428534" indent="964201">
              <a:spcBef>
                <a:spcPts val="0"/>
              </a:spcBef>
              <a:buSzTx/>
              <a:buNone/>
              <a:defRPr sz="5624" spc="-112">
                <a:latin typeface="Helvetica Neue Medium"/>
                <a:ea typeface="Helvetica Neue Medium"/>
                <a:cs typeface="Helvetica Neue Medium"/>
                <a:sym typeface="Helvetica Neue Medium"/>
              </a:defRPr>
            </a:lvl4pPr>
            <a:lvl5pPr marL="428534" indent="1392734">
              <a:spcBef>
                <a:spcPts val="0"/>
              </a:spcBef>
              <a:buSzTx/>
              <a:buNone/>
              <a:defRPr sz="5624" spc="-112">
                <a:latin typeface="Helvetica Neue Medium"/>
                <a:ea typeface="Helvetica Neue Medium"/>
                <a:cs typeface="Helvetica Neue Medium"/>
                <a:sym typeface="Helvetica Neue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6" name="Attribution"/>
          <p:cNvSpPr txBox="1">
            <a:spLocks noGrp="1"/>
          </p:cNvSpPr>
          <p:nvPr>
            <p:ph type="body" sz="quarter" idx="21"/>
          </p:nvPr>
        </p:nvSpPr>
        <p:spPr>
          <a:xfrm>
            <a:off x="1142702" y="6024563"/>
            <a:ext cx="10355740" cy="432243"/>
          </a:xfrm>
          <a:prstGeom prst="rect">
            <a:avLst/>
          </a:prstGeom>
        </p:spPr>
        <p:txBody>
          <a:bodyPr/>
          <a:lstStyle>
            <a:lvl1pPr marL="0" indent="0" defTabSz="528207">
              <a:lnSpc>
                <a:spcPct val="100000"/>
              </a:lnSpc>
              <a:spcBef>
                <a:spcPts val="0"/>
              </a:spcBef>
              <a:buSzTx/>
              <a:buNone/>
              <a:defRPr sz="2160" b="1"/>
            </a:lvl1pPr>
          </a:lstStyle>
          <a:p>
            <a:pPr lvl="0"/>
            <a:r>
              <a:rPr lang="en-US"/>
              <a:t>Click to edit Master text styles</a:t>
            </a:r>
          </a:p>
        </p:txBody>
      </p:sp>
      <p:sp>
        <p:nvSpPr>
          <p:cNvPr id="4" name="Slide Number">
            <a:extLst>
              <a:ext uri="{FF2B5EF4-FFF2-40B4-BE49-F238E27FC236}">
                <a16:creationId xmlns:a16="http://schemas.microsoft.com/office/drawing/2014/main" id="{3AEA1D78-3CF8-4568-B830-7C521E3E1A4E}"/>
              </a:ext>
            </a:extLst>
          </p:cNvPr>
          <p:cNvSpPr txBox="1">
            <a:spLocks noGrp="1"/>
          </p:cNvSpPr>
          <p:nvPr>
            <p:ph type="sldNum" sz="quarter" idx="22"/>
          </p:nvPr>
        </p:nvSpPr>
        <p:spPr>
          <a:ln/>
        </p:spPr>
        <p:txBody>
          <a:bodyPr/>
          <a:lstStyle>
            <a:lvl1pPr>
              <a:defRPr/>
            </a:lvl1pPr>
          </a:lstStyle>
          <a:p>
            <a:pPr>
              <a:defRPr/>
            </a:pPr>
            <a:fld id="{CAA39E0A-65E4-4007-8641-6C7DC9C25219}" type="slidenum">
              <a:rPr/>
              <a:pPr>
                <a:defRPr/>
              </a:pPr>
              <a:t>‹#›</a:t>
            </a:fld>
            <a:endParaRPr/>
          </a:p>
        </p:txBody>
      </p:sp>
    </p:spTree>
    <p:extLst>
      <p:ext uri="{BB962C8B-B14F-4D97-AF65-F5344CB8AC3E}">
        <p14:creationId xmlns:p14="http://schemas.microsoft.com/office/powerpoint/2010/main" val="276827474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idx="21"/>
          </p:nvPr>
        </p:nvSpPr>
        <p:spPr>
          <a:xfrm>
            <a:off x="-1952117" y="644586"/>
            <a:ext cx="10464640" cy="7850524"/>
          </a:xfrm>
          <a:prstGeom prst="rect">
            <a:avLst/>
          </a:prstGeom>
        </p:spPr>
        <p:txBody>
          <a:bodyPr lIns="91439" tIns="45719" rIns="91439" bIns="45719">
            <a:noAutofit/>
          </a:bodyPr>
          <a:lstStyle/>
          <a:p>
            <a:pPr lvl="0"/>
            <a:endParaRPr noProof="0">
              <a:sym typeface="Helvetica Neue"/>
            </a:endParaRPr>
          </a:p>
        </p:txBody>
      </p:sp>
      <p:sp>
        <p:nvSpPr>
          <p:cNvPr id="125" name="Image"/>
          <p:cNvSpPr>
            <a:spLocks noGrp="1"/>
          </p:cNvSpPr>
          <p:nvPr>
            <p:ph type="pic" sz="half" idx="22"/>
          </p:nvPr>
        </p:nvSpPr>
        <p:spPr>
          <a:xfrm>
            <a:off x="6183686" y="273844"/>
            <a:ext cx="5380224" cy="4305301"/>
          </a:xfrm>
          <a:prstGeom prst="rect">
            <a:avLst/>
          </a:prstGeom>
        </p:spPr>
        <p:txBody>
          <a:bodyPr lIns="91439" tIns="45719" rIns="91439" bIns="45719">
            <a:noAutofit/>
          </a:bodyPr>
          <a:lstStyle/>
          <a:p>
            <a:pPr lvl="0"/>
            <a:endParaRPr noProof="0">
              <a:sym typeface="Helvetica Neue"/>
            </a:endParaRPr>
          </a:p>
        </p:txBody>
      </p:sp>
      <p:sp>
        <p:nvSpPr>
          <p:cNvPr id="126" name="Image"/>
          <p:cNvSpPr>
            <a:spLocks noGrp="1"/>
          </p:cNvSpPr>
          <p:nvPr>
            <p:ph type="pic" idx="23"/>
          </p:nvPr>
        </p:nvSpPr>
        <p:spPr>
          <a:xfrm>
            <a:off x="4671986" y="2577703"/>
            <a:ext cx="7439468" cy="8660884"/>
          </a:xfrm>
          <a:prstGeom prst="rect">
            <a:avLst/>
          </a:prstGeom>
        </p:spPr>
        <p:txBody>
          <a:bodyPr lIns="91439" tIns="45719" rIns="91439" bIns="45719">
            <a:noAutofit/>
          </a:bodyPr>
          <a:lstStyle/>
          <a:p>
            <a:pPr lvl="0"/>
            <a:endParaRPr noProof="0">
              <a:sym typeface="Helvetica Neue"/>
            </a:endParaRPr>
          </a:p>
        </p:txBody>
      </p:sp>
      <p:sp>
        <p:nvSpPr>
          <p:cNvPr id="5" name="Slide Number">
            <a:extLst>
              <a:ext uri="{FF2B5EF4-FFF2-40B4-BE49-F238E27FC236}">
                <a16:creationId xmlns:a16="http://schemas.microsoft.com/office/drawing/2014/main" id="{30BF5B98-A73F-4075-984D-99687D4BCD5C}"/>
              </a:ext>
            </a:extLst>
          </p:cNvPr>
          <p:cNvSpPr txBox="1">
            <a:spLocks noGrp="1"/>
          </p:cNvSpPr>
          <p:nvPr>
            <p:ph type="sldNum" sz="quarter" idx="24"/>
          </p:nvPr>
        </p:nvSpPr>
        <p:spPr>
          <a:ln/>
        </p:spPr>
        <p:txBody>
          <a:bodyPr/>
          <a:lstStyle>
            <a:lvl1pPr>
              <a:defRPr/>
            </a:lvl1pPr>
          </a:lstStyle>
          <a:p>
            <a:pPr>
              <a:defRPr/>
            </a:pPr>
            <a:fld id="{1A9070AE-90CB-4A80-83A6-5E40B4CD98D9}" type="slidenum">
              <a:rPr/>
              <a:pPr>
                <a:defRPr/>
              </a:pPr>
              <a:t>‹#›</a:t>
            </a:fld>
            <a:endParaRPr/>
          </a:p>
        </p:txBody>
      </p:sp>
    </p:spTree>
    <p:extLst>
      <p:ext uri="{BB962C8B-B14F-4D97-AF65-F5344CB8AC3E}">
        <p14:creationId xmlns:p14="http://schemas.microsoft.com/office/powerpoint/2010/main" val="232823414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886640052_3195x2556.jpeg"/>
          <p:cNvSpPr>
            <a:spLocks noGrp="1"/>
          </p:cNvSpPr>
          <p:nvPr>
            <p:ph type="pic" idx="21"/>
          </p:nvPr>
        </p:nvSpPr>
        <p:spPr>
          <a:xfrm>
            <a:off x="-952252" y="-988219"/>
            <a:ext cx="13521978" cy="10820400"/>
          </a:xfrm>
          <a:prstGeom prst="rect">
            <a:avLst/>
          </a:prstGeom>
        </p:spPr>
        <p:txBody>
          <a:bodyPr lIns="91439" tIns="45719" rIns="91439" bIns="45719">
            <a:noAutofit/>
          </a:bodyPr>
          <a:lstStyle/>
          <a:p>
            <a:pPr lvl="0"/>
            <a:endParaRPr noProof="0">
              <a:sym typeface="Helvetica Neue"/>
            </a:endParaRPr>
          </a:p>
        </p:txBody>
      </p:sp>
      <p:sp>
        <p:nvSpPr>
          <p:cNvPr id="3" name="Slide Number">
            <a:extLst>
              <a:ext uri="{FF2B5EF4-FFF2-40B4-BE49-F238E27FC236}">
                <a16:creationId xmlns:a16="http://schemas.microsoft.com/office/drawing/2014/main" id="{1D98AF57-1F51-40DF-923F-9BD5820F6F96}"/>
              </a:ext>
            </a:extLst>
          </p:cNvPr>
          <p:cNvSpPr txBox="1">
            <a:spLocks noGrp="1"/>
          </p:cNvSpPr>
          <p:nvPr>
            <p:ph type="sldNum" sz="quarter" idx="22"/>
          </p:nvPr>
        </p:nvSpPr>
        <p:spPr>
          <a:xfrm>
            <a:off x="5954713" y="8623300"/>
            <a:ext cx="287337" cy="290513"/>
          </a:xfrm>
        </p:spPr>
        <p:txBody>
          <a:bodyPr/>
          <a:lstStyle>
            <a:lvl1pPr>
              <a:defRPr>
                <a:solidFill>
                  <a:srgbClr val="FFFFFF"/>
                </a:solidFill>
              </a:defRPr>
            </a:lvl1pPr>
          </a:lstStyle>
          <a:p>
            <a:pPr>
              <a:defRPr/>
            </a:pPr>
            <a:fld id="{DA7C6AD4-9F14-4B79-BC94-65E1F24BC37F}" type="slidenum">
              <a:rPr/>
              <a:pPr>
                <a:defRPr/>
              </a:pPr>
              <a:t>‹#›</a:t>
            </a:fld>
            <a:endParaRPr/>
          </a:p>
        </p:txBody>
      </p:sp>
    </p:spTree>
    <p:extLst>
      <p:ext uri="{BB962C8B-B14F-4D97-AF65-F5344CB8AC3E}">
        <p14:creationId xmlns:p14="http://schemas.microsoft.com/office/powerpoint/2010/main" val="389405411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32E97468-E4B9-4C3B-9FE0-A332D31C9335}"/>
              </a:ext>
            </a:extLst>
          </p:cNvPr>
          <p:cNvSpPr txBox="1">
            <a:spLocks noGrp="1"/>
          </p:cNvSpPr>
          <p:nvPr>
            <p:ph type="sldNum" sz="quarter" idx="10"/>
          </p:nvPr>
        </p:nvSpPr>
        <p:spPr>
          <a:ln/>
        </p:spPr>
        <p:txBody>
          <a:bodyPr/>
          <a:lstStyle>
            <a:lvl1pPr>
              <a:defRPr/>
            </a:lvl1pPr>
          </a:lstStyle>
          <a:p>
            <a:pPr>
              <a:defRPr/>
            </a:pPr>
            <a:fld id="{1E78FB5B-D7F1-492F-B370-B025C8EE6856}" type="slidenum">
              <a:rPr/>
              <a:pPr>
                <a:defRPr/>
              </a:pPr>
              <a:t>‹#›</a:t>
            </a:fld>
            <a:endParaRPr/>
          </a:p>
        </p:txBody>
      </p:sp>
    </p:spTree>
    <p:extLst>
      <p:ext uri="{BB962C8B-B14F-4D97-AF65-F5344CB8AC3E}">
        <p14:creationId xmlns:p14="http://schemas.microsoft.com/office/powerpoint/2010/main" val="429041710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30E9611-AC7A-477E-9433-055653A51A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725" y="512763"/>
            <a:ext cx="2765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C2696CB-1D00-4409-987C-020380D4DF8E}"/>
              </a:ext>
            </a:extLst>
          </p:cNvPr>
          <p:cNvPicPr>
            <a:picLocks noChangeAspect="1"/>
          </p:cNvPicPr>
          <p:nvPr userDrawn="1"/>
        </p:nvPicPr>
        <p:blipFill>
          <a:blip r:embed="rId3">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817" y="1706137"/>
            <a:ext cx="10186406" cy="2284899"/>
          </a:xfrm>
        </p:spPr>
        <p:txBody>
          <a:bodyPr anchor="b"/>
          <a:lstStyle>
            <a:lvl1pPr algn="l">
              <a:lnSpc>
                <a:spcPct val="90000"/>
              </a:lnSpc>
              <a:defRPr sz="6000" baseline="0">
                <a:solidFill>
                  <a:schemeClr val="bg1"/>
                </a:solidFill>
              </a:defRPr>
            </a:lvl1pPr>
          </a:lstStyle>
          <a:p>
            <a:endParaRPr lang="en-US"/>
          </a:p>
        </p:txBody>
      </p:sp>
      <p:sp>
        <p:nvSpPr>
          <p:cNvPr id="3" name="Subtitle 2"/>
          <p:cNvSpPr>
            <a:spLocks noGrp="1"/>
          </p:cNvSpPr>
          <p:nvPr>
            <p:ph type="subTitle" idx="1"/>
          </p:nvPr>
        </p:nvSpPr>
        <p:spPr>
          <a:xfrm>
            <a:off x="475366" y="3904074"/>
            <a:ext cx="7687327" cy="845926"/>
          </a:xfrm>
        </p:spPr>
        <p:txBody>
          <a:bodyPr/>
          <a:lstStyle>
            <a:lvl1pPr marL="0" indent="0" algn="l">
              <a:lnSpc>
                <a:spcPct val="98000"/>
              </a:lnSpc>
              <a:buNone/>
              <a:defRPr sz="2700">
                <a:solidFill>
                  <a:schemeClr val="bg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6" name="Footer Placeholder 4">
            <a:extLst>
              <a:ext uri="{FF2B5EF4-FFF2-40B4-BE49-F238E27FC236}">
                <a16:creationId xmlns:a16="http://schemas.microsoft.com/office/drawing/2014/main" id="{176739D2-D89B-440D-B6D0-FC066532E557}"/>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526407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accent1"/>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2337CA7-F086-453A-B7B0-83A479C30A82}"/>
              </a:ext>
            </a:extLst>
          </p:cNvPr>
          <p:cNvPicPr>
            <a:picLocks noChangeAspect="1"/>
          </p:cNvPicPr>
          <p:nvPr userDrawn="1"/>
        </p:nvPicPr>
        <p:blipFill>
          <a:blip r:embed="rId2">
            <a:extLst>
              <a:ext uri="{28A0092B-C50C-407E-A947-70E740481C1C}">
                <a14:useLocalDpi xmlns:a14="http://schemas.microsoft.com/office/drawing/2010/main" val="0"/>
              </a:ext>
            </a:extLst>
          </a:blip>
          <a:srcRect r="37941" b="35324"/>
          <a:stretch>
            <a:fillRect/>
          </a:stretch>
        </p:blipFill>
        <p:spPr bwMode="auto">
          <a:xfrm>
            <a:off x="7799388" y="4576763"/>
            <a:ext cx="4389437"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3187065"/>
            <a:ext cx="10390850" cy="478888"/>
          </a:xfrm>
        </p:spPr>
        <p:txBody>
          <a:bodyPr/>
          <a:lstStyle>
            <a:lvl1pPr>
              <a:defRPr baseline="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72766" y="3903620"/>
            <a:ext cx="5537890" cy="3589605"/>
          </a:xfrm>
        </p:spPr>
        <p:txBody>
          <a:bodyPr/>
          <a:lstStyle>
            <a:lvl1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1pPr>
            <a:lvl2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27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C4206FF-9483-46C9-892B-0DD4637BCB6B}"/>
              </a:ext>
            </a:extLst>
          </p:cNvPr>
          <p:cNvSpPr>
            <a:spLocks noGrp="1"/>
          </p:cNvSpPr>
          <p:nvPr>
            <p:ph type="ftr" sz="quarter" idx="10"/>
          </p:nvPr>
        </p:nvSpPr>
        <p:spPr/>
        <p:txBody>
          <a:bodyPr/>
          <a:lstStyle>
            <a:lvl1pPr>
              <a:defRPr/>
            </a:lvl1pPr>
          </a:lstStyle>
          <a:p>
            <a:pPr>
              <a:defRPr/>
            </a:pPr>
            <a:r>
              <a:rPr lang="is-IS"/>
              <a:t>WAGGGS | 24.06.2016</a:t>
            </a:r>
            <a:endParaRPr lang="en-GB"/>
          </a:p>
        </p:txBody>
      </p:sp>
    </p:spTree>
    <p:extLst>
      <p:ext uri="{BB962C8B-B14F-4D97-AF65-F5344CB8AC3E}">
        <p14:creationId xmlns:p14="http://schemas.microsoft.com/office/powerpoint/2010/main" val="3860531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E767F4-AE8F-4C6D-943A-CE08510EA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1763"/>
            <a:ext cx="8572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71600" y="1037064"/>
            <a:ext cx="9931322" cy="6181342"/>
          </a:xfrm>
        </p:spPr>
        <p:txBody>
          <a:bodyPr anchor="b"/>
          <a:lstStyle>
            <a:lvl1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tx2"/>
                </a:solidFill>
                <a:latin typeface="Arial"/>
              </a:defRPr>
            </a:lvl1pPr>
            <a:lvl2pPr marL="0" marR="0" indent="0" algn="l" defTabSz="1218895" rtl="0" eaLnBrk="1" fontAlgn="auto" latinLnBrk="0" hangingPunct="1">
              <a:lnSpc>
                <a:spcPct val="78000"/>
              </a:lnSpc>
              <a:spcBef>
                <a:spcPts val="0"/>
              </a:spcBef>
              <a:spcAft>
                <a:spcPts val="0"/>
              </a:spcAft>
              <a:buClrTx/>
              <a:buSzTx/>
              <a:buFont typeface="Arial" panose="020B0604020202020204" pitchFamily="34" charset="0"/>
              <a:buNone/>
              <a:tabLst>
                <a:tab pos="518400" algn="l"/>
              </a:tabLst>
              <a:defRPr sz="8000" cap="all" spc="-80" baseline="0">
                <a:solidFill>
                  <a:schemeClr val="bg1"/>
                </a:solidFill>
                <a:latin typeface="Arial"/>
              </a:defRPr>
            </a:lvl2pPr>
            <a:lvl3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3pPr>
            <a:lvl4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4pPr>
            <a:lvl5pPr marL="0" marR="0" indent="0" algn="l" defTabSz="1218895" rtl="0" eaLnBrk="1" fontAlgn="auto" latinLnBrk="0" hangingPunct="1">
              <a:lnSpc>
                <a:spcPct val="96000"/>
              </a:lnSpc>
              <a:spcBef>
                <a:spcPts val="0"/>
              </a:spcBef>
              <a:spcAft>
                <a:spcPts val="0"/>
              </a:spcAft>
              <a:buClrTx/>
              <a:buSzTx/>
              <a:buFont typeface="Arial" panose="020B0604020202020204" pitchFamily="34" charset="0"/>
              <a:buNone/>
              <a:tabLst>
                <a:tab pos="518400" algn="l"/>
              </a:tabLst>
              <a:defRPr sz="8000">
                <a:solidFill>
                  <a:schemeClr val="bg1"/>
                </a:solidFill>
                <a:latin typeface="+mj-lt"/>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901688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3E20AB2-AB3E-4A27-A9F0-3267723C29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3075" y="7753350"/>
            <a:ext cx="857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2222" y="574529"/>
            <a:ext cx="10390850" cy="1901041"/>
          </a:xfrm>
        </p:spPr>
        <p:txBody>
          <a:bodyPr/>
          <a:lstStyle>
            <a:lvl1pPr>
              <a:lnSpc>
                <a:spcPct val="78000"/>
              </a:lnSpc>
              <a:defRPr sz="8000" spc="-80" baseline="0">
                <a:solidFill>
                  <a:schemeClr val="tx1"/>
                </a:solidFill>
              </a:defRPr>
            </a:lvl1pPr>
          </a:lstStyle>
          <a:p>
            <a:r>
              <a:rPr lang="en-GB"/>
              <a:t>Click to edit Master title style</a:t>
            </a:r>
          </a:p>
        </p:txBody>
      </p:sp>
    </p:spTree>
    <p:extLst>
      <p:ext uri="{BB962C8B-B14F-4D97-AF65-F5344CB8AC3E}">
        <p14:creationId xmlns:p14="http://schemas.microsoft.com/office/powerpoint/2010/main" val="21409869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72222" y="496473"/>
            <a:ext cx="6921037" cy="1008942"/>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472222" y="1750897"/>
            <a:ext cx="7433993" cy="1360293"/>
          </a:xfrm>
        </p:spPr>
        <p:txBody>
          <a:bodyPr/>
          <a:lstStyle>
            <a:lvl1pPr>
              <a:defRPr>
                <a:solidFill>
                  <a:schemeClr val="tx1"/>
                </a:solidFill>
                <a:latin typeface="Arial"/>
              </a:defRPr>
            </a:lvl1pPr>
            <a:lvl2pPr>
              <a:defRPr>
                <a:solidFill>
                  <a:schemeClr val="tx1"/>
                </a:solidFill>
                <a:latin typeface="Aria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p:cNvSpPr>
            <a:spLocks noGrp="1"/>
          </p:cNvSpPr>
          <p:nvPr>
            <p:ph type="pic" sz="quarter" idx="11"/>
          </p:nvPr>
        </p:nvSpPr>
        <p:spPr>
          <a:xfrm>
            <a:off x="-1" y="3219651"/>
            <a:ext cx="12188825" cy="5924349"/>
          </a:xfrm>
        </p:spPr>
        <p:txBody>
          <a:bodyPr/>
          <a:lstStyle/>
          <a:p>
            <a:pPr lvl="0"/>
            <a:r>
              <a:rPr lang="en-GB" noProof="0"/>
              <a:t>Drag picture to placeholder or click icon to add</a:t>
            </a:r>
          </a:p>
        </p:txBody>
      </p:sp>
    </p:spTree>
    <p:extLst>
      <p:ext uri="{BB962C8B-B14F-4D97-AF65-F5344CB8AC3E}">
        <p14:creationId xmlns:p14="http://schemas.microsoft.com/office/powerpoint/2010/main" val="75005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 y="1"/>
            <a:ext cx="12188825" cy="9144000"/>
          </a:xfrm>
        </p:spPr>
        <p:txBody>
          <a:bodyPr/>
          <a:lstStyle/>
          <a:p>
            <a:pPr lvl="0"/>
            <a:r>
              <a:rPr lang="en-GB" noProof="0"/>
              <a:t>Drag picture to placeholder or click icon to add</a:t>
            </a:r>
          </a:p>
        </p:txBody>
      </p:sp>
    </p:spTree>
    <p:extLst>
      <p:ext uri="{BB962C8B-B14F-4D97-AF65-F5344CB8AC3E}">
        <p14:creationId xmlns:p14="http://schemas.microsoft.com/office/powerpoint/2010/main" val="290749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890A68AD-EBD0-4FF8-A46A-367D7B138ED5}"/>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05D7CF4-0C33-409A-997E-C872C446593A}"/>
              </a:ext>
            </a:extLst>
          </p:cNvPr>
          <p:cNvSpPr>
            <a:spLocks noGrp="1"/>
          </p:cNvSpPr>
          <p:nvPr>
            <p:ph type="sldNum" sz="quarter" idx="16"/>
          </p:nvPr>
        </p:nvSpPr>
        <p:spPr/>
        <p:txBody>
          <a:bodyPr/>
          <a:lstStyle>
            <a:lvl1pPr>
              <a:defRPr/>
            </a:lvl1pPr>
          </a:lstStyle>
          <a:p>
            <a:pPr>
              <a:defRPr/>
            </a:pPr>
            <a:fld id="{6551FE30-167F-4E1E-932B-9BC7B1D9285C}" type="slidenum">
              <a:rPr lang="en-GB" altLang="en-US"/>
              <a:pPr>
                <a:defRPr/>
              </a:pPr>
              <a:t>‹#›</a:t>
            </a:fld>
            <a:endParaRPr lang="en-GB" altLang="en-US"/>
          </a:p>
        </p:txBody>
      </p:sp>
    </p:spTree>
    <p:extLst>
      <p:ext uri="{BB962C8B-B14F-4D97-AF65-F5344CB8AC3E}">
        <p14:creationId xmlns:p14="http://schemas.microsoft.com/office/powerpoint/2010/main" val="1776051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lumns of Type Two">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3" name="Content Placeholder 2"/>
          <p:cNvSpPr>
            <a:spLocks noGrp="1"/>
          </p:cNvSpPr>
          <p:nvPr>
            <p:ph idx="1"/>
          </p:nvPr>
        </p:nvSpPr>
        <p:spPr>
          <a:xfrm>
            <a:off x="472766" y="3164763"/>
            <a:ext cx="5537890" cy="3589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Content Placeholder 2"/>
          <p:cNvSpPr>
            <a:spLocks noGrp="1"/>
          </p:cNvSpPr>
          <p:nvPr>
            <p:ph idx="14"/>
          </p:nvPr>
        </p:nvSpPr>
        <p:spPr>
          <a:xfrm>
            <a:off x="6186080" y="3164763"/>
            <a:ext cx="5537890" cy="35896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FC12A615-3CDE-483B-B806-6C4DC280DCA2}"/>
              </a:ext>
            </a:extLst>
          </p:cNvPr>
          <p:cNvSpPr>
            <a:spLocks noGrp="1"/>
          </p:cNvSpPr>
          <p:nvPr>
            <p:ph type="ftr" sz="quarter" idx="15"/>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BD7222CB-1CDB-4B98-9F2A-409965F0EE58}"/>
              </a:ext>
            </a:extLst>
          </p:cNvPr>
          <p:cNvSpPr>
            <a:spLocks noGrp="1"/>
          </p:cNvSpPr>
          <p:nvPr>
            <p:ph type="sldNum" sz="quarter" idx="16"/>
          </p:nvPr>
        </p:nvSpPr>
        <p:spPr/>
        <p:txBody>
          <a:bodyPr/>
          <a:lstStyle>
            <a:lvl1pPr>
              <a:defRPr/>
            </a:lvl1pPr>
          </a:lstStyle>
          <a:p>
            <a:pPr>
              <a:defRPr/>
            </a:pPr>
            <a:fld id="{F138EAED-1733-4164-A70F-28FC56874255}" type="slidenum">
              <a:rPr lang="en-GB" altLang="en-US"/>
              <a:pPr>
                <a:defRPr/>
              </a:pPr>
              <a:t>‹#›</a:t>
            </a:fld>
            <a:endParaRPr lang="en-GB" altLang="en-US"/>
          </a:p>
        </p:txBody>
      </p:sp>
    </p:spTree>
    <p:extLst>
      <p:ext uri="{BB962C8B-B14F-4D97-AF65-F5344CB8AC3E}">
        <p14:creationId xmlns:p14="http://schemas.microsoft.com/office/powerpoint/2010/main" val="1008082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02FDEAC4-686E-4856-A919-A33F5631B6A0}"/>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F3A2E67E-F0D3-4521-BB8D-5EC8E7B41E29}"/>
              </a:ext>
            </a:extLst>
          </p:cNvPr>
          <p:cNvSpPr>
            <a:spLocks noGrp="1"/>
          </p:cNvSpPr>
          <p:nvPr>
            <p:ph type="sldNum" sz="quarter" idx="22"/>
          </p:nvPr>
        </p:nvSpPr>
        <p:spPr/>
        <p:txBody>
          <a:bodyPr/>
          <a:lstStyle>
            <a:lvl1pPr>
              <a:defRPr/>
            </a:lvl1pPr>
          </a:lstStyle>
          <a:p>
            <a:pPr>
              <a:defRPr/>
            </a:pPr>
            <a:fld id="{3BD349E6-8783-4592-A394-DB84215E0DAD}" type="slidenum">
              <a:rPr lang="en-GB" altLang="en-US"/>
              <a:pPr>
                <a:defRPr/>
              </a:pPr>
              <a:t>‹#›</a:t>
            </a:fld>
            <a:endParaRPr lang="en-GB" altLang="en-US"/>
          </a:p>
        </p:txBody>
      </p:sp>
    </p:spTree>
    <p:extLst>
      <p:ext uri="{BB962C8B-B14F-4D97-AF65-F5344CB8AC3E}">
        <p14:creationId xmlns:p14="http://schemas.microsoft.com/office/powerpoint/2010/main" val="283582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89B5F8EE-5472-4DE0-A60C-42A9BA3CC9A6}"/>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5FBA6D75-A66F-44ED-ABC6-F9FA51036FEA}"/>
              </a:ext>
            </a:extLst>
          </p:cNvPr>
          <p:cNvSpPr>
            <a:spLocks noGrp="1"/>
          </p:cNvSpPr>
          <p:nvPr>
            <p:ph type="sldNum" sz="quarter" idx="19"/>
          </p:nvPr>
        </p:nvSpPr>
        <p:spPr/>
        <p:txBody>
          <a:bodyPr/>
          <a:lstStyle>
            <a:lvl1pPr>
              <a:defRPr/>
            </a:lvl1pPr>
          </a:lstStyle>
          <a:p>
            <a:pPr>
              <a:defRPr/>
            </a:pPr>
            <a:fld id="{72CF70E2-A6AD-4A8D-A25B-9912D2152776}" type="slidenum">
              <a:rPr lang="en-GB" altLang="en-US"/>
              <a:pPr>
                <a:defRPr/>
              </a:pPr>
              <a:t>‹#›</a:t>
            </a:fld>
            <a:endParaRPr lang="en-GB" altLang="en-US"/>
          </a:p>
        </p:txBody>
      </p:sp>
    </p:spTree>
    <p:extLst>
      <p:ext uri="{BB962C8B-B14F-4D97-AF65-F5344CB8AC3E}">
        <p14:creationId xmlns:p14="http://schemas.microsoft.com/office/powerpoint/2010/main" val="533567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B82F736-4CD9-49BE-8BFB-5EDFA9A2E1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0563" y="1695450"/>
            <a:ext cx="571976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DE73D74-81C8-4108-9803-9F7A06BF0D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600" y="509588"/>
            <a:ext cx="1893888"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4E81288A-CE3D-4D48-8A73-C4DF152D41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25800" y="1701800"/>
            <a:ext cx="5727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5BE1ED00-7462-411C-BE21-D23142E8A2CF}"/>
              </a:ext>
            </a:extLst>
          </p:cNvPr>
          <p:cNvSpPr>
            <a:spLocks noGrp="1"/>
          </p:cNvSpPr>
          <p:nvPr>
            <p:ph type="ftr" sz="quarter" idx="10"/>
          </p:nvPr>
        </p:nvSpPr>
        <p:spPr/>
        <p:txBody>
          <a:bodyPr/>
          <a:lstStyle>
            <a:lvl1pPr>
              <a:defRPr>
                <a:solidFill>
                  <a:schemeClr val="bg1"/>
                </a:solidFill>
              </a:defRPr>
            </a:lvl1pPr>
          </a:lstStyle>
          <a:p>
            <a:pPr>
              <a:defRPr/>
            </a:pPr>
            <a:r>
              <a:rPr lang="is-IS"/>
              <a:t>WAGGGS | 24.06.2016</a:t>
            </a:r>
            <a:endParaRPr lang="en-GB"/>
          </a:p>
        </p:txBody>
      </p:sp>
    </p:spTree>
    <p:extLst>
      <p:ext uri="{BB962C8B-B14F-4D97-AF65-F5344CB8AC3E}">
        <p14:creationId xmlns:p14="http://schemas.microsoft.com/office/powerpoint/2010/main" val="3937903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25B3-3475-4328-A561-C0C83389BCDE}"/>
              </a:ext>
            </a:extLst>
          </p:cNvPr>
          <p:cNvSpPr>
            <a:spLocks noGrp="1"/>
          </p:cNvSpPr>
          <p:nvPr>
            <p:ph type="dt" sz="half" idx="10"/>
          </p:nvPr>
        </p:nvSpPr>
        <p:spPr>
          <a:xfrm>
            <a:off x="609600" y="8475663"/>
            <a:ext cx="2843213" cy="485775"/>
          </a:xfrm>
          <a:prstGeom prst="rect">
            <a:avLst/>
          </a:prstGeom>
        </p:spPr>
        <p:txBody>
          <a:bodyPr vert="horz" wrap="square" lIns="121899" tIns="60949" rIns="121899" bIns="60949" numCol="1" anchor="t" anchorCtr="0" compatLnSpc="1">
            <a:prstTxWarp prst="textNoShape">
              <a:avLst/>
            </a:prstTxWarp>
          </a:bodyPr>
          <a:lstStyle>
            <a:lvl1pPr eaLnBrk="1" hangingPunct="1">
              <a:defRPr/>
            </a:lvl1pPr>
          </a:lstStyle>
          <a:p>
            <a:pPr>
              <a:defRPr/>
            </a:pPr>
            <a:fld id="{FE3CC414-3215-4FA8-A9B7-73BD9E0E96E2}" type="datetimeFigureOut">
              <a:rPr lang="en-US" altLang="en-US"/>
              <a:pPr>
                <a:defRPr/>
              </a:pPr>
              <a:t>3/21/2022</a:t>
            </a:fld>
            <a:endParaRPr lang="en-US" altLang="en-US"/>
          </a:p>
        </p:txBody>
      </p:sp>
      <p:sp>
        <p:nvSpPr>
          <p:cNvPr id="5" name="Footer Placeholder 4">
            <a:extLst>
              <a:ext uri="{FF2B5EF4-FFF2-40B4-BE49-F238E27FC236}">
                <a16:creationId xmlns:a16="http://schemas.microsoft.com/office/drawing/2014/main" id="{F9DAF02B-15F3-4F96-8E5E-61114D3A0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14265-167E-4B8C-BF8B-A609703AED30}"/>
              </a:ext>
            </a:extLst>
          </p:cNvPr>
          <p:cNvSpPr>
            <a:spLocks noGrp="1"/>
          </p:cNvSpPr>
          <p:nvPr>
            <p:ph type="sldNum" sz="quarter" idx="12"/>
          </p:nvPr>
        </p:nvSpPr>
        <p:spPr/>
        <p:txBody>
          <a:bodyPr/>
          <a:lstStyle>
            <a:lvl1pPr>
              <a:defRPr/>
            </a:lvl1pPr>
          </a:lstStyle>
          <a:p>
            <a:pPr>
              <a:defRPr/>
            </a:pPr>
            <a:fld id="{EBF9FB51-082E-4159-8A84-11D77E8E5A43}" type="slidenum">
              <a:rPr lang="en-US" altLang="en-US"/>
              <a:pPr>
                <a:defRPr/>
              </a:pPr>
              <a:t>‹#›</a:t>
            </a:fld>
            <a:endParaRPr lang="en-US" altLang="en-US"/>
          </a:p>
        </p:txBody>
      </p:sp>
    </p:spTree>
    <p:extLst>
      <p:ext uri="{BB962C8B-B14F-4D97-AF65-F5344CB8AC3E}">
        <p14:creationId xmlns:p14="http://schemas.microsoft.com/office/powerpoint/2010/main" val="394229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3 images">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9" name="Text Placeholder 8"/>
          <p:cNvSpPr>
            <a:spLocks noGrp="1"/>
          </p:cNvSpPr>
          <p:nvPr>
            <p:ph type="body" sz="quarter" idx="15"/>
          </p:nvPr>
        </p:nvSpPr>
        <p:spPr>
          <a:xfrm>
            <a:off x="472727"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1" name="Picture Placeholder 8"/>
          <p:cNvSpPr>
            <a:spLocks noGrp="1"/>
          </p:cNvSpPr>
          <p:nvPr>
            <p:ph type="pic" sz="quarter" idx="16"/>
          </p:nvPr>
        </p:nvSpPr>
        <p:spPr>
          <a:xfrm>
            <a:off x="468350" y="3219650"/>
            <a:ext cx="3625200" cy="4645677"/>
          </a:xfrm>
        </p:spPr>
        <p:txBody>
          <a:bodyPr/>
          <a:lstStyle/>
          <a:p>
            <a:pPr lvl="0"/>
            <a:r>
              <a:rPr lang="en-GB" noProof="0"/>
              <a:t>Drag picture to placeholder or click icon to add</a:t>
            </a:r>
          </a:p>
        </p:txBody>
      </p:sp>
      <p:sp>
        <p:nvSpPr>
          <p:cNvPr id="12" name="Text Placeholder 8"/>
          <p:cNvSpPr>
            <a:spLocks noGrp="1"/>
          </p:cNvSpPr>
          <p:nvPr>
            <p:ph type="body" sz="quarter" idx="17"/>
          </p:nvPr>
        </p:nvSpPr>
        <p:spPr>
          <a:xfrm>
            <a:off x="4286444"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3" name="Picture Placeholder 8"/>
          <p:cNvSpPr>
            <a:spLocks noGrp="1"/>
          </p:cNvSpPr>
          <p:nvPr>
            <p:ph type="pic" sz="quarter" idx="18"/>
          </p:nvPr>
        </p:nvSpPr>
        <p:spPr>
          <a:xfrm>
            <a:off x="4282067" y="3219650"/>
            <a:ext cx="3625200" cy="4645677"/>
          </a:xfrm>
        </p:spPr>
        <p:txBody>
          <a:bodyPr/>
          <a:lstStyle/>
          <a:p>
            <a:pPr lvl="0"/>
            <a:r>
              <a:rPr lang="en-GB" noProof="0"/>
              <a:t>Drag picture to placeholder or click icon to add</a:t>
            </a:r>
          </a:p>
        </p:txBody>
      </p:sp>
      <p:sp>
        <p:nvSpPr>
          <p:cNvPr id="14" name="Text Placeholder 8"/>
          <p:cNvSpPr>
            <a:spLocks noGrp="1"/>
          </p:cNvSpPr>
          <p:nvPr>
            <p:ph type="body" sz="quarter" idx="19"/>
          </p:nvPr>
        </p:nvSpPr>
        <p:spPr>
          <a:xfrm>
            <a:off x="8100165" y="2839109"/>
            <a:ext cx="3602234" cy="230832"/>
          </a:xfrm>
        </p:spPr>
        <p:txBody>
          <a:bodyPr wrap="square">
            <a:spAutoFit/>
          </a:bodyPr>
          <a:lstStyle>
            <a:lvl1pPr>
              <a:defRPr sz="1500">
                <a:latin typeface="Arial"/>
              </a:defRPr>
            </a:lvl1pPr>
          </a:lstStyle>
          <a:p>
            <a:pPr lvl="0"/>
            <a:r>
              <a:rPr lang="en-US"/>
              <a:t>Click to edit Master text styles</a:t>
            </a:r>
          </a:p>
        </p:txBody>
      </p:sp>
      <p:sp>
        <p:nvSpPr>
          <p:cNvPr id="15" name="Picture Placeholder 8"/>
          <p:cNvSpPr>
            <a:spLocks noGrp="1"/>
          </p:cNvSpPr>
          <p:nvPr>
            <p:ph type="pic" sz="quarter" idx="20"/>
          </p:nvPr>
        </p:nvSpPr>
        <p:spPr>
          <a:xfrm>
            <a:off x="8095788" y="3219650"/>
            <a:ext cx="3625200" cy="4645677"/>
          </a:xfrm>
        </p:spPr>
        <p:txBody>
          <a:bodyPr/>
          <a:lstStyle/>
          <a:p>
            <a:pPr lvl="0"/>
            <a:r>
              <a:rPr lang="en-GB" noProof="0"/>
              <a:t>Drag picture to placeholder or click icon to add</a:t>
            </a:r>
          </a:p>
        </p:txBody>
      </p:sp>
      <p:sp>
        <p:nvSpPr>
          <p:cNvPr id="10" name="Footer Placeholder 4">
            <a:extLst>
              <a:ext uri="{FF2B5EF4-FFF2-40B4-BE49-F238E27FC236}">
                <a16:creationId xmlns:a16="http://schemas.microsoft.com/office/drawing/2014/main" id="{FD674945-72B4-4AC2-9E50-0F166431815E}"/>
              </a:ext>
            </a:extLst>
          </p:cNvPr>
          <p:cNvSpPr>
            <a:spLocks noGrp="1"/>
          </p:cNvSpPr>
          <p:nvPr>
            <p:ph type="ftr" sz="quarter" idx="21"/>
          </p:nvPr>
        </p:nvSpPr>
        <p:spPr/>
        <p:txBody>
          <a:bodyPr/>
          <a:lstStyle>
            <a:lvl1pPr>
              <a:defRPr/>
            </a:lvl1pPr>
          </a:lstStyle>
          <a:p>
            <a:pPr>
              <a:defRPr/>
            </a:pPr>
            <a:r>
              <a:rPr lang="is-IS"/>
              <a:t>WAGGGS | 24.06.2016</a:t>
            </a:r>
            <a:endParaRPr lang="en-GB"/>
          </a:p>
        </p:txBody>
      </p:sp>
      <p:sp>
        <p:nvSpPr>
          <p:cNvPr id="16" name="Slide Number Placeholder 5">
            <a:extLst>
              <a:ext uri="{FF2B5EF4-FFF2-40B4-BE49-F238E27FC236}">
                <a16:creationId xmlns:a16="http://schemas.microsoft.com/office/drawing/2014/main" id="{AFDF3F11-BBD6-49F7-BEE9-BAC9B2A8AA33}"/>
              </a:ext>
            </a:extLst>
          </p:cNvPr>
          <p:cNvSpPr>
            <a:spLocks noGrp="1"/>
          </p:cNvSpPr>
          <p:nvPr>
            <p:ph type="sldNum" sz="quarter" idx="22"/>
          </p:nvPr>
        </p:nvSpPr>
        <p:spPr/>
        <p:txBody>
          <a:bodyPr/>
          <a:lstStyle>
            <a:lvl1pPr>
              <a:defRPr/>
            </a:lvl1pPr>
          </a:lstStyle>
          <a:p>
            <a:pPr>
              <a:defRPr/>
            </a:pPr>
            <a:fld id="{F0A8C2DE-BDF9-4C45-9513-D7902B4FD30E}" type="slidenum">
              <a:rPr lang="en-GB" altLang="en-US"/>
              <a:pPr>
                <a:defRPr/>
              </a:pPr>
              <a:t>‹#›</a:t>
            </a:fld>
            <a:endParaRPr lang="en-GB" altLang="en-US"/>
          </a:p>
        </p:txBody>
      </p:sp>
    </p:spTree>
    <p:extLst>
      <p:ext uri="{BB962C8B-B14F-4D97-AF65-F5344CB8AC3E}">
        <p14:creationId xmlns:p14="http://schemas.microsoft.com/office/powerpoint/2010/main" val="413441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s Typ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72222" y="496473"/>
            <a:ext cx="10390850" cy="478888"/>
          </a:xfrm>
        </p:spPr>
        <p:txBody>
          <a:bodyPr/>
          <a:lstStyle/>
          <a:p>
            <a:r>
              <a:rPr lang="en-GB"/>
              <a:t>Click to edit Master title style</a:t>
            </a:r>
            <a:endParaRPr lang="en-US"/>
          </a:p>
        </p:txBody>
      </p:sp>
      <p:sp>
        <p:nvSpPr>
          <p:cNvPr id="7" name="Subtitle 2"/>
          <p:cNvSpPr>
            <a:spLocks noGrp="1"/>
          </p:cNvSpPr>
          <p:nvPr>
            <p:ph type="subTitle" idx="13"/>
          </p:nvPr>
        </p:nvSpPr>
        <p:spPr>
          <a:xfrm>
            <a:off x="472222" y="987434"/>
            <a:ext cx="10390850" cy="507831"/>
          </a:xfrm>
        </p:spPr>
        <p:txBody>
          <a:bodyPr wrap="square">
            <a:spAutoFit/>
          </a:bodyPr>
          <a:lstStyle>
            <a:lvl1pPr marL="0" indent="0" algn="l">
              <a:lnSpc>
                <a:spcPct val="90000"/>
              </a:lnSpc>
              <a:buNone/>
              <a:defRPr sz="3600" cap="all" baseline="0">
                <a:solidFill>
                  <a:schemeClr val="tx1"/>
                </a:solidFill>
                <a:latin typeface="Arial"/>
              </a:defRPr>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GB"/>
              <a:t>Click to edit Master subtitle style</a:t>
            </a:r>
            <a:endParaRPr lang="en-US"/>
          </a:p>
        </p:txBody>
      </p:sp>
      <p:sp>
        <p:nvSpPr>
          <p:cNvPr id="8" name="Text Placeholder 7"/>
          <p:cNvSpPr>
            <a:spLocks noGrp="1"/>
          </p:cNvSpPr>
          <p:nvPr>
            <p:ph type="body" sz="quarter" idx="17"/>
          </p:nvPr>
        </p:nvSpPr>
        <p:spPr>
          <a:xfrm>
            <a:off x="8100092" y="3181422"/>
            <a:ext cx="3720201" cy="4691653"/>
          </a:xfrm>
        </p:spPr>
        <p:txBody>
          <a:bodyPr/>
          <a:lstStyle>
            <a:lvl1pPr>
              <a:defRPr sz="1500">
                <a:solidFill>
                  <a:schemeClr val="tx1"/>
                </a:solidFill>
              </a:defRPr>
            </a:lvl1pPr>
            <a:lvl2pPr>
              <a:lnSpc>
                <a:spcPct val="106000"/>
              </a:lnSpc>
              <a:defRPr sz="1500">
                <a:solidFill>
                  <a:schemeClr val="tx1"/>
                </a:solidFill>
              </a:defRPr>
            </a:lvl2pPr>
            <a:lvl3pPr>
              <a:lnSpc>
                <a:spcPct val="106000"/>
              </a:lnSpc>
              <a:defRPr sz="1500">
                <a:solidFill>
                  <a:schemeClr val="tx1"/>
                </a:solidFill>
              </a:defRPr>
            </a:lvl3pPr>
            <a:lvl4pPr>
              <a:lnSpc>
                <a:spcPct val="106000"/>
              </a:lnSpc>
              <a:defRPr sz="1500">
                <a:solidFill>
                  <a:schemeClr val="tx1"/>
                </a:solidFill>
              </a:defRPr>
            </a:lvl4pPr>
            <a:lvl5pPr>
              <a:lnSpc>
                <a:spcPct val="106000"/>
              </a:lnSpc>
              <a:defRPr sz="15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p:cNvSpPr>
            <a:spLocks noGrp="1"/>
          </p:cNvSpPr>
          <p:nvPr>
            <p:ph type="pic" sz="quarter" idx="16"/>
          </p:nvPr>
        </p:nvSpPr>
        <p:spPr>
          <a:xfrm>
            <a:off x="468349" y="3219650"/>
            <a:ext cx="7426713" cy="4645677"/>
          </a:xfrm>
        </p:spPr>
        <p:txBody>
          <a:bodyPr/>
          <a:lstStyle/>
          <a:p>
            <a:pPr lvl="0"/>
            <a:r>
              <a:rPr lang="en-GB" noProof="0"/>
              <a:t>Drag picture to placeholder or click icon to add</a:t>
            </a:r>
          </a:p>
        </p:txBody>
      </p:sp>
      <p:sp>
        <p:nvSpPr>
          <p:cNvPr id="6" name="Footer Placeholder 4">
            <a:extLst>
              <a:ext uri="{FF2B5EF4-FFF2-40B4-BE49-F238E27FC236}">
                <a16:creationId xmlns:a16="http://schemas.microsoft.com/office/drawing/2014/main" id="{CBAF9CAF-3E82-4A8E-8C27-27547CDEBABA}"/>
              </a:ext>
            </a:extLst>
          </p:cNvPr>
          <p:cNvSpPr>
            <a:spLocks noGrp="1"/>
          </p:cNvSpPr>
          <p:nvPr>
            <p:ph type="ftr" sz="quarter" idx="18"/>
          </p:nvPr>
        </p:nvSpPr>
        <p:spPr/>
        <p:txBody>
          <a:bodyPr/>
          <a:lstStyle>
            <a:lvl1pPr>
              <a:defRPr/>
            </a:lvl1pPr>
          </a:lstStyle>
          <a:p>
            <a:pPr>
              <a:defRPr/>
            </a:pPr>
            <a:r>
              <a:rPr lang="is-IS"/>
              <a:t>WAGGGS | 24.06.2016</a:t>
            </a:r>
            <a:endParaRPr lang="en-GB"/>
          </a:p>
        </p:txBody>
      </p:sp>
      <p:sp>
        <p:nvSpPr>
          <p:cNvPr id="9" name="Slide Number Placeholder 5">
            <a:extLst>
              <a:ext uri="{FF2B5EF4-FFF2-40B4-BE49-F238E27FC236}">
                <a16:creationId xmlns:a16="http://schemas.microsoft.com/office/drawing/2014/main" id="{7249DF02-0218-4BD9-971F-713383451B92}"/>
              </a:ext>
            </a:extLst>
          </p:cNvPr>
          <p:cNvSpPr>
            <a:spLocks noGrp="1"/>
          </p:cNvSpPr>
          <p:nvPr>
            <p:ph type="sldNum" sz="quarter" idx="19"/>
          </p:nvPr>
        </p:nvSpPr>
        <p:spPr/>
        <p:txBody>
          <a:bodyPr/>
          <a:lstStyle>
            <a:lvl1pPr>
              <a:defRPr/>
            </a:lvl1pPr>
          </a:lstStyle>
          <a:p>
            <a:pPr>
              <a:defRPr/>
            </a:pPr>
            <a:fld id="{6BA39EB9-0EA0-4B22-8005-518A12E5DCB0}" type="slidenum">
              <a:rPr lang="en-GB" altLang="en-US"/>
              <a:pPr>
                <a:defRPr/>
              </a:pPr>
              <a:t>‹#›</a:t>
            </a:fld>
            <a:endParaRPr lang="en-GB" altLang="en-US"/>
          </a:p>
        </p:txBody>
      </p:sp>
    </p:spTree>
    <p:extLst>
      <p:ext uri="{BB962C8B-B14F-4D97-AF65-F5344CB8AC3E}">
        <p14:creationId xmlns:p14="http://schemas.microsoft.com/office/powerpoint/2010/main" val="46755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5.xml"/><Relationship Id="rId7"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0FF1E-054B-4E05-854D-A1A8E7FA3961}"/>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CE5F4F-3D13-4EAB-B30B-58D6076F2960}"/>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B6703861-25D9-43F8-A924-06B471F249FE}"/>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D8566212-DCA5-46F7-8E44-DDDF26E7B85D}"/>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smtClean="0">
                <a:latin typeface="Arial" panose="020B0604020202020204" pitchFamily="34" charset="0"/>
                <a:cs typeface="Arial" panose="020B0604020202020204" pitchFamily="34" charset="0"/>
              </a:defRPr>
            </a:lvl1pPr>
          </a:lstStyle>
          <a:p>
            <a:pPr>
              <a:defRPr/>
            </a:pPr>
            <a:fld id="{2A034A2F-5F99-4D56-AA6A-F965B9C3F27B}" type="slidenum">
              <a:rPr lang="en-GB" altLang="en-US"/>
              <a:pPr>
                <a:defRPr/>
              </a:pPr>
              <a:t>‹#›</a:t>
            </a:fld>
            <a:endParaRPr lang="en-GB" altLang="en-US"/>
          </a:p>
        </p:txBody>
      </p:sp>
      <p:grpSp>
        <p:nvGrpSpPr>
          <p:cNvPr id="1030" name="Image Gallery">
            <a:extLst>
              <a:ext uri="{FF2B5EF4-FFF2-40B4-BE49-F238E27FC236}">
                <a16:creationId xmlns:a16="http://schemas.microsoft.com/office/drawing/2014/main" id="{442F5C92-D84C-4DD6-90EB-41E61440DE8E}"/>
              </a:ext>
            </a:extLst>
          </p:cNvPr>
          <p:cNvGrpSpPr>
            <a:grpSpLocks/>
          </p:cNvGrpSpPr>
          <p:nvPr userDrawn="1"/>
        </p:nvGrpSpPr>
        <p:grpSpPr bwMode="auto">
          <a:xfrm>
            <a:off x="9971088" y="0"/>
            <a:ext cx="2544762" cy="9583738"/>
            <a:chOff x="0" y="-1"/>
            <a:chExt cx="2794001" cy="10256906"/>
          </a:xfrm>
        </p:grpSpPr>
        <p:pic>
          <p:nvPicPr>
            <p:cNvPr id="1031" name="image-side.png" descr="image-side.png">
              <a:extLst>
                <a:ext uri="{FF2B5EF4-FFF2-40B4-BE49-F238E27FC236}">
                  <a16:creationId xmlns:a16="http://schemas.microsoft.com/office/drawing/2014/main" id="{23BA65BC-687E-4B29-AC58-57FD11EE78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32" name="Caption">
              <a:extLst>
                <a:ext uri="{FF2B5EF4-FFF2-40B4-BE49-F238E27FC236}">
                  <a16:creationId xmlns:a16="http://schemas.microsoft.com/office/drawing/2014/main" id="{32A4CBBE-128C-4AFD-8C31-D065EA411533}"/>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23" r:id="rId7"/>
    <p:sldLayoutId id="2147484724" r:id="rId8"/>
    <p:sldLayoutId id="2147484725" r:id="rId9"/>
    <p:sldLayoutId id="2147484753" r:id="rId10"/>
    <p:sldLayoutId id="2147484754"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29;p18">
            <a:extLst>
              <a:ext uri="{FF2B5EF4-FFF2-40B4-BE49-F238E27FC236}">
                <a16:creationId xmlns:a16="http://schemas.microsoft.com/office/drawing/2014/main" id="{EEE77117-8F3C-4914-B621-16527D51FF99}"/>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2051" name="Google Shape;30;p18">
            <a:extLst>
              <a:ext uri="{FF2B5EF4-FFF2-40B4-BE49-F238E27FC236}">
                <a16:creationId xmlns:a16="http://schemas.microsoft.com/office/drawing/2014/main" id="{ADB61DEA-79E1-4079-BEBA-4C77A3D8408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8DBA78E9-DA43-402B-8581-EA49CC43D18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9BAF810F-68D4-4B9E-B5DF-A0F152128EAD}"/>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AD3B7D11-6159-4169-9A72-DCA023316BFC}"/>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smtClean="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E3AE69DD-5080-4D24-88B2-694AFBDD5168}" type="slidenum">
              <a:rPr lang="en-US" altLang="en-US"/>
              <a:pPr>
                <a:defRPr/>
              </a:pPr>
              <a:t>‹#›</a:t>
            </a:fld>
            <a:endParaRPr lang="en-US" altLang="en-US" sz="1400">
              <a:solidFill>
                <a:srgbClr val="000000"/>
              </a:solidFill>
            </a:endParaRPr>
          </a:p>
        </p:txBody>
      </p:sp>
      <p:grpSp>
        <p:nvGrpSpPr>
          <p:cNvPr id="2055" name="Image Gallery">
            <a:extLst>
              <a:ext uri="{FF2B5EF4-FFF2-40B4-BE49-F238E27FC236}">
                <a16:creationId xmlns:a16="http://schemas.microsoft.com/office/drawing/2014/main" id="{95A6CC97-D1AC-464B-A7F6-11CE430702D4}"/>
              </a:ext>
            </a:extLst>
          </p:cNvPr>
          <p:cNvGrpSpPr>
            <a:grpSpLocks/>
          </p:cNvGrpSpPr>
          <p:nvPr userDrawn="1"/>
        </p:nvGrpSpPr>
        <p:grpSpPr bwMode="auto">
          <a:xfrm>
            <a:off x="10094913" y="0"/>
            <a:ext cx="2439987" cy="9566275"/>
            <a:chOff x="0" y="-1"/>
            <a:chExt cx="2794001" cy="10256906"/>
          </a:xfrm>
        </p:grpSpPr>
        <p:pic>
          <p:nvPicPr>
            <p:cNvPr id="2056" name="image-side.png" descr="image-side.png">
              <a:extLst>
                <a:ext uri="{FF2B5EF4-FFF2-40B4-BE49-F238E27FC236}">
                  <a16:creationId xmlns:a16="http://schemas.microsoft.com/office/drawing/2014/main" id="{B524502E-8FED-4687-8CF8-EA328D022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 b="15"/>
            <a:stretch>
              <a:fillRect/>
            </a:stretch>
          </p:blipFill>
          <p:spPr bwMode="auto">
            <a:xfrm>
              <a:off x="182733" y="-1"/>
              <a:ext cx="2331866" cy="980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57" name="Caption">
              <a:extLst>
                <a:ext uri="{FF2B5EF4-FFF2-40B4-BE49-F238E27FC236}">
                  <a16:creationId xmlns:a16="http://schemas.microsoft.com/office/drawing/2014/main" id="{96C9AA96-44F5-4D36-A4C7-E9CFADB1D6A8}"/>
                </a:ext>
              </a:extLst>
            </p:cNvPr>
            <p:cNvSpPr>
              <a:spLocks noChangeArrowheads="1"/>
            </p:cNvSpPr>
            <p:nvPr/>
          </p:nvSpPr>
          <p:spPr bwMode="auto">
            <a:xfrm>
              <a:off x="0" y="9881593"/>
              <a:ext cx="2794001" cy="3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76200" tIns="76200" rIns="76200" bIns="76200"/>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r>
                <a:rPr lang="en-US" altLang="en-US"/>
                <a:t>Caption</a:t>
              </a:r>
            </a:p>
          </p:txBody>
        </p:sp>
      </p:grpSp>
    </p:spTree>
  </p:cSld>
  <p:clrMap bg1="lt1" tx1="dk1" bg2="dk2" tx2="lt2" accent1="accent1" accent2="accent2" accent3="accent3" accent4="accent4" accent5="accent5" accent6="accent6" hlink="hlink" folHlink="folHlink"/>
  <p:sldLayoutIdLst>
    <p:sldLayoutId id="2147484755" r:id="rId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E65747-2A63-4EC1-9871-74D2D348BF5C}"/>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CE6CBE-D0C4-4E3E-B278-01D1C3B912B8}"/>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0B4652E0-C759-4A41-AF9B-E577DF801C0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mn-lt"/>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6B8E44B0-21D4-4A3A-A8A0-23B1AD8E8AC8}"/>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cs typeface="Arial" panose="020B0604020202020204" pitchFamily="34" charset="0"/>
              </a:defRPr>
            </a:lvl1pPr>
          </a:lstStyle>
          <a:p>
            <a:pPr>
              <a:defRPr/>
            </a:pPr>
            <a:endParaRPr lang="en-GB" altLang="en-US"/>
          </a:p>
        </p:txBody>
      </p:sp>
      <p:pic>
        <p:nvPicPr>
          <p:cNvPr id="3078" name="Picture 7">
            <a:extLst>
              <a:ext uri="{FF2B5EF4-FFF2-40B4-BE49-F238E27FC236}">
                <a16:creationId xmlns:a16="http://schemas.microsoft.com/office/drawing/2014/main" id="{4D8A4F24-A1F2-4786-8F5D-A478DC6E3D5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015538" y="-17463"/>
            <a:ext cx="2173287" cy="917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mj-lt"/>
          <a:ea typeface="MS PGothic" panose="020B0600070205080204"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Van Condensed LF Bold"/>
          <a:ea typeface="MS PGothic" panose="020B0600070205080204"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j-lt"/>
          <a:ea typeface="MS PGothic" panose="020B0600070205080204" pitchFamily="34" charset="-128"/>
          <a:cs typeface="ＭＳ Ｐゴシック"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mn-lt"/>
          <a:ea typeface="MS PGothic" panose="020B0600070205080204" pitchFamily="34" charset="-128"/>
          <a:cs typeface="+mn-cs"/>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8F2A6-4A69-4855-82AB-C58F38DDB7E8}"/>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73C2B0-5591-4387-9323-3074AFA0632F}"/>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E5C20BC3-C888-4CB9-8A28-E014F5E47A52}"/>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8D283036-69C0-4281-93BF-5827DBC65316}"/>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9EFC5F68-1039-410A-BD29-2EB466D2B17C}" type="slidenum">
              <a:rPr lang="en-GB" altLang="en-US"/>
              <a:pPr>
                <a:defRPr/>
              </a:pPr>
              <a:t>‹#›</a:t>
            </a:fld>
            <a:endParaRPr lang="en-GB" altLang="en-US"/>
          </a:p>
        </p:txBody>
      </p:sp>
      <p:pic>
        <p:nvPicPr>
          <p:cNvPr id="4102" name="Picture 7">
            <a:extLst>
              <a:ext uri="{FF2B5EF4-FFF2-40B4-BE49-F238E27FC236}">
                <a16:creationId xmlns:a16="http://schemas.microsoft.com/office/drawing/2014/main" id="{27BA2A99-FB22-4B34-906E-CA4D38FE9AC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12363" y="0"/>
            <a:ext cx="217646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26" r:id="rId7"/>
    <p:sldLayoutId id="2147484727" r:id="rId8"/>
    <p:sldLayoutId id="2147484768" r:id="rId9"/>
    <p:sldLayoutId id="2147484769" r:id="rId10"/>
    <p:sldLayoutId id="2147484770" r:id="rId11"/>
  </p:sldLayoutIdLst>
  <p:hf hdr="0" dt="0"/>
  <p:txStyles>
    <p:titleStyle>
      <a:lvl1pPr algn="l" defTabSz="1217613" rtl="0" eaLnBrk="0" fontAlgn="base" hangingPunct="0">
        <a:lnSpc>
          <a:spcPct val="90000"/>
        </a:lnSpc>
        <a:spcBef>
          <a:spcPct val="0"/>
        </a:spcBef>
        <a:spcAft>
          <a:spcPct val="0"/>
        </a:spcAft>
        <a:defRPr sz="3600" kern="1200" cap="all">
          <a:solidFill>
            <a:srgbClr val="00A4BA"/>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rgbClr val="00A4BA"/>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F8355-8048-4714-91CD-DFCA90A4B53A}"/>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934BF3-8A52-4E65-B760-0698B147EBD6}"/>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23480F49-3AC1-4674-AEA0-DB751437C5E6}"/>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rgbClr val="262963"/>
                </a:solidFill>
                <a:latin typeface="Arial"/>
                <a:ea typeface="+mn-ea"/>
                <a:cs typeface="+mn-cs"/>
              </a:defRPr>
            </a:lvl1pPr>
          </a:lstStyle>
          <a:p>
            <a:pPr>
              <a:defRPr/>
            </a:pPr>
            <a:r>
              <a:rPr lang="is-IS"/>
              <a:t>WAGGGS | 18.05.2021</a:t>
            </a:r>
            <a:endParaRPr lang="en-GB"/>
          </a:p>
        </p:txBody>
      </p:sp>
      <p:sp>
        <p:nvSpPr>
          <p:cNvPr id="6" name="Slide Number Placeholder 5">
            <a:extLst>
              <a:ext uri="{FF2B5EF4-FFF2-40B4-BE49-F238E27FC236}">
                <a16:creationId xmlns:a16="http://schemas.microsoft.com/office/drawing/2014/main" id="{32D5F7E4-49C5-4FE6-8818-12A8D78B15A9}"/>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solidFill>
                  <a:srgbClr val="262963"/>
                </a:solidFill>
                <a:latin typeface="Arial" panose="020B0604020202020204" pitchFamily="34" charset="0"/>
                <a:cs typeface="Arial" panose="020B0604020202020204" pitchFamily="34" charset="0"/>
              </a:defRPr>
            </a:lvl1pPr>
          </a:lstStyle>
          <a:p>
            <a:pPr>
              <a:defRPr/>
            </a:pPr>
            <a:fld id="{107250B3-DC25-4BE8-9188-56685E103C81}" type="slidenum">
              <a:rPr lang="en-GB" altLang="en-US"/>
              <a:pPr>
                <a:defRPr/>
              </a:pPr>
              <a:t>‹#›</a:t>
            </a:fld>
            <a:endParaRPr lang="en-GB" altLang="en-US"/>
          </a:p>
        </p:txBody>
      </p:sp>
      <p:pic>
        <p:nvPicPr>
          <p:cNvPr id="5126" name="Picture 7">
            <a:extLst>
              <a:ext uri="{FF2B5EF4-FFF2-40B4-BE49-F238E27FC236}">
                <a16:creationId xmlns:a16="http://schemas.microsoft.com/office/drawing/2014/main" id="{BF953EBE-8189-4F8D-8EB2-ACB9B02CCB3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42525" y="9525"/>
            <a:ext cx="2173288" cy="913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28" r:id="rId7"/>
    <p:sldLayoutId id="2147484729" r:id="rId8"/>
    <p:sldLayoutId id="2147484730" r:id="rId9"/>
    <p:sldLayoutId id="2147484777" r:id="rId10"/>
    <p:sldLayoutId id="2147484778"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29;p18">
            <a:extLst>
              <a:ext uri="{FF2B5EF4-FFF2-40B4-BE49-F238E27FC236}">
                <a16:creationId xmlns:a16="http://schemas.microsoft.com/office/drawing/2014/main" id="{83AD284A-9CC7-463E-8AAC-482A93F3082D}"/>
              </a:ext>
            </a:extLst>
          </p:cNvPr>
          <p:cNvSpPr txBox="1">
            <a:spLocks noGrp="1"/>
          </p:cNvSpPr>
          <p:nvPr>
            <p:ph type="title"/>
          </p:nvPr>
        </p:nvSpPr>
        <p:spPr bwMode="auto">
          <a:xfrm>
            <a:off x="471488" y="496888"/>
            <a:ext cx="103917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6147" name="Google Shape;30;p18">
            <a:extLst>
              <a:ext uri="{FF2B5EF4-FFF2-40B4-BE49-F238E27FC236}">
                <a16:creationId xmlns:a16="http://schemas.microsoft.com/office/drawing/2014/main" id="{CC1D13A1-D6FA-4435-8947-5342C1A6E1BA}"/>
              </a:ext>
            </a:extLst>
          </p:cNvPr>
          <p:cNvSpPr txBox="1">
            <a:spLocks noGrp="1"/>
          </p:cNvSpPr>
          <p:nvPr>
            <p:ph type="body" idx="1"/>
          </p:nvPr>
        </p:nvSpPr>
        <p:spPr bwMode="auto">
          <a:xfrm>
            <a:off x="473075" y="3165475"/>
            <a:ext cx="11255375"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a:sym typeface="Arial" panose="020B0604020202020204" pitchFamily="34" charset="0"/>
            </a:endParaRPr>
          </a:p>
        </p:txBody>
      </p:sp>
      <p:sp>
        <p:nvSpPr>
          <p:cNvPr id="31" name="Google Shape;31;p18">
            <a:extLst>
              <a:ext uri="{FF2B5EF4-FFF2-40B4-BE49-F238E27FC236}">
                <a16:creationId xmlns:a16="http://schemas.microsoft.com/office/drawing/2014/main" id="{7E68E33D-71ED-4A3E-A1EE-396C1ABD696B}"/>
              </a:ext>
            </a:extLst>
          </p:cNvPr>
          <p:cNvSpPr txBox="1">
            <a:spLocks noGrp="1"/>
          </p:cNvSpPr>
          <p:nvPr>
            <p:ph type="dt" idx="10"/>
          </p:nvPr>
        </p:nvSpPr>
        <p:spPr>
          <a:xfrm>
            <a:off x="609600" y="8475663"/>
            <a:ext cx="2843213" cy="485775"/>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SzPts val="1400"/>
              <a:buNone/>
              <a:defRPr sz="1800" b="0" i="0" u="none">
                <a:solidFill>
                  <a:srgbClr val="262963"/>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2" name="Google Shape;32;p18">
            <a:extLst>
              <a:ext uri="{FF2B5EF4-FFF2-40B4-BE49-F238E27FC236}">
                <a16:creationId xmlns:a16="http://schemas.microsoft.com/office/drawing/2014/main" id="{04F5C9BD-3091-4719-B399-B9AFE4A1C7A8}"/>
              </a:ext>
            </a:extLst>
          </p:cNvPr>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defRPr/>
            </a:pPr>
            <a:endParaRPr/>
          </a:p>
        </p:txBody>
      </p:sp>
      <p:sp>
        <p:nvSpPr>
          <p:cNvPr id="33" name="Google Shape;33;p18">
            <a:extLst>
              <a:ext uri="{FF2B5EF4-FFF2-40B4-BE49-F238E27FC236}">
                <a16:creationId xmlns:a16="http://schemas.microsoft.com/office/drawing/2014/main" id="{9DDCE1C5-5B78-4BBD-A96A-196EFBF2198E}"/>
              </a:ext>
            </a:extLst>
          </p:cNvPr>
          <p:cNvSpPr txBox="1">
            <a:spLocks noGrp="1"/>
          </p:cNvSpPr>
          <p:nvPr>
            <p:ph type="sldNum" idx="12"/>
          </p:nvPr>
        </p:nvSpPr>
        <p:spPr>
          <a:xfrm>
            <a:off x="10985500" y="482600"/>
            <a:ext cx="738188" cy="168275"/>
          </a:xfrm>
          <a:prstGeom prst="rect">
            <a:avLst/>
          </a:prstGeom>
          <a:noFill/>
          <a:ln>
            <a:noFill/>
          </a:ln>
        </p:spPr>
        <p:txBody>
          <a:bodyPr vert="horz" wrap="square" lIns="0" tIns="0" rIns="0" bIns="0" numCol="1" anchor="t" anchorCtr="0" compatLnSpc="1">
            <a:prstTxWarp prst="textNoShape">
              <a:avLst/>
            </a:prstTxWarp>
            <a:spAutoFit/>
          </a:bodyPr>
          <a:lstStyle>
            <a:lvl1pPr algn="r">
              <a:buClr>
                <a:srgbClr val="262963"/>
              </a:buClr>
              <a:buSzPts val="1100"/>
              <a:buFont typeface="Arial" panose="020B0604020202020204" pitchFamily="34" charset="0"/>
              <a:buNone/>
              <a:defRPr sz="1100">
                <a:solidFill>
                  <a:srgbClr val="262963"/>
                </a:solidFill>
                <a:latin typeface="Arial" panose="020B0604020202020204" pitchFamily="34" charset="0"/>
                <a:cs typeface="Arial" panose="020B0604020202020204" pitchFamily="34" charset="0"/>
                <a:sym typeface="Arial" panose="020B0604020202020204" pitchFamily="34" charset="0"/>
              </a:defRPr>
            </a:lvl1pPr>
          </a:lstStyle>
          <a:p>
            <a:pPr>
              <a:defRPr/>
            </a:pPr>
            <a:fld id="{44024EE5-CB86-4840-907E-5FBC44BCE7F5}" type="slidenum">
              <a:rPr lang="en-US" altLang="en-US"/>
              <a:pPr>
                <a:defRPr/>
              </a:pPr>
              <a:t>‹#›</a:t>
            </a:fld>
            <a:endParaRPr lang="en-US" altLang="en-US" sz="1400">
              <a:solidFill>
                <a:srgbClr val="000000"/>
              </a:solidFill>
            </a:endParaRPr>
          </a:p>
        </p:txBody>
      </p:sp>
      <p:pic>
        <p:nvPicPr>
          <p:cNvPr id="6151" name="Picture 8">
            <a:extLst>
              <a:ext uri="{FF2B5EF4-FFF2-40B4-BE49-F238E27FC236}">
                <a16:creationId xmlns:a16="http://schemas.microsoft.com/office/drawing/2014/main" id="{B59EA9CF-7391-4E90-A73A-4A8D240ABBD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02850" y="0"/>
            <a:ext cx="2085975"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779" r:id="rId1"/>
    <p:sldLayoutId id="2147484780" r:id="rId2"/>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4FAD2A-4D99-441D-A95B-C35713D05935}"/>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D779E5-9B6D-49DE-997B-F34EE3888ACD}"/>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AEDA0E15-3F49-4317-AE97-71B9B8E3E91A}"/>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825" cap="all" baseline="0">
                <a:solidFill>
                  <a:schemeClr val="tx1"/>
                </a:solidFill>
                <a:latin typeface="+mn-lt"/>
                <a:ea typeface="+mn-ea"/>
                <a:cs typeface="+mn-cs"/>
              </a:defRPr>
            </a:lvl1pPr>
          </a:lstStyle>
          <a:p>
            <a:pPr>
              <a:defRPr/>
            </a:pPr>
            <a:r>
              <a:rPr lang="is-IS"/>
              <a:t>WAGGGS | 18.05.2021</a:t>
            </a:r>
            <a:endParaRPr lang="en-GB"/>
          </a:p>
        </p:txBody>
      </p:sp>
      <p:pic>
        <p:nvPicPr>
          <p:cNvPr id="7173" name="Picture 7">
            <a:extLst>
              <a:ext uri="{FF2B5EF4-FFF2-40B4-BE49-F238E27FC236}">
                <a16:creationId xmlns:a16="http://schemas.microsoft.com/office/drawing/2014/main" id="{CF86165D-73CA-4116-937C-C48A1E5A814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934575" y="0"/>
            <a:ext cx="225425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81" r:id="rId1"/>
    <p:sldLayoutId id="2147484731" r:id="rId2"/>
    <p:sldLayoutId id="2147484782" r:id="rId3"/>
    <p:sldLayoutId id="2147484783" r:id="rId4"/>
    <p:sldLayoutId id="2147484784" r:id="rId5"/>
    <p:sldLayoutId id="2147484785" r:id="rId6"/>
  </p:sldLayoutIdLst>
  <p:hf hdr="0" dt="0"/>
  <p:txStyles>
    <p:titleStyle>
      <a:lvl1pPr algn="l" defTabSz="912813" rtl="0" eaLnBrk="0" fontAlgn="base" hangingPunct="0">
        <a:lnSpc>
          <a:spcPct val="90000"/>
        </a:lnSpc>
        <a:spcBef>
          <a:spcPct val="0"/>
        </a:spcBef>
        <a:spcAft>
          <a:spcPct val="0"/>
        </a:spcAft>
        <a:defRPr sz="2600" kern="1200" cap="all">
          <a:solidFill>
            <a:schemeClr val="tx1"/>
          </a:solidFill>
          <a:latin typeface="+mj-lt"/>
          <a:ea typeface="MS PGothic" pitchFamily="34" charset="-128"/>
          <a:cs typeface=".LastResort" charset="0"/>
        </a:defRPr>
      </a:lvl1pPr>
      <a:lvl2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2pPr>
      <a:lvl3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3pPr>
      <a:lvl4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4pPr>
      <a:lvl5pPr algn="l" defTabSz="912813" rtl="0" eaLnBrk="0" fontAlgn="base" hangingPunct="0">
        <a:lnSpc>
          <a:spcPct val="90000"/>
        </a:lnSpc>
        <a:spcBef>
          <a:spcPct val="0"/>
        </a:spcBef>
        <a:spcAft>
          <a:spcPct val="0"/>
        </a:spcAft>
        <a:defRPr sz="2600">
          <a:solidFill>
            <a:schemeClr val="tx1"/>
          </a:solidFill>
          <a:latin typeface="Van Condensed LF Bold"/>
          <a:ea typeface="MS PGothic" pitchFamily="34" charset="-128"/>
          <a:cs typeface=".LastResort"/>
        </a:defRPr>
      </a:lvl5pPr>
      <a:lvl6pPr marL="342797" algn="l" defTabSz="912936" rtl="0" fontAlgn="base">
        <a:lnSpc>
          <a:spcPct val="90000"/>
        </a:lnSpc>
        <a:spcBef>
          <a:spcPct val="0"/>
        </a:spcBef>
        <a:spcAft>
          <a:spcPct val="0"/>
        </a:spcAft>
        <a:defRPr sz="2699">
          <a:solidFill>
            <a:schemeClr val="tx1"/>
          </a:solidFill>
          <a:latin typeface="Van Condensed LF Bold"/>
          <a:ea typeface=".LastResort"/>
          <a:cs typeface=".LastResort"/>
        </a:defRPr>
      </a:lvl6pPr>
      <a:lvl7pPr marL="685594" algn="l" defTabSz="912936" rtl="0" fontAlgn="base">
        <a:lnSpc>
          <a:spcPct val="90000"/>
        </a:lnSpc>
        <a:spcBef>
          <a:spcPct val="0"/>
        </a:spcBef>
        <a:spcAft>
          <a:spcPct val="0"/>
        </a:spcAft>
        <a:defRPr sz="2699">
          <a:solidFill>
            <a:schemeClr val="tx1"/>
          </a:solidFill>
          <a:latin typeface="Van Condensed LF Bold"/>
          <a:ea typeface=".LastResort"/>
          <a:cs typeface=".LastResort"/>
        </a:defRPr>
      </a:lvl7pPr>
      <a:lvl8pPr marL="1028391" algn="l" defTabSz="912936" rtl="0" fontAlgn="base">
        <a:lnSpc>
          <a:spcPct val="90000"/>
        </a:lnSpc>
        <a:spcBef>
          <a:spcPct val="0"/>
        </a:spcBef>
        <a:spcAft>
          <a:spcPct val="0"/>
        </a:spcAft>
        <a:defRPr sz="2699">
          <a:solidFill>
            <a:schemeClr val="tx1"/>
          </a:solidFill>
          <a:latin typeface="Van Condensed LF Bold"/>
          <a:ea typeface=".LastResort"/>
          <a:cs typeface=".LastResort"/>
        </a:defRPr>
      </a:lvl8pPr>
      <a:lvl9pPr marL="1371189" algn="l" defTabSz="912936" rtl="0" fontAlgn="base">
        <a:lnSpc>
          <a:spcPct val="90000"/>
        </a:lnSpc>
        <a:spcBef>
          <a:spcPct val="0"/>
        </a:spcBef>
        <a:spcAft>
          <a:spcPct val="0"/>
        </a:spcAft>
        <a:defRPr sz="2699">
          <a:solidFill>
            <a:schemeClr val="tx1"/>
          </a:solidFill>
          <a:latin typeface="Van Condensed LF Bold"/>
          <a:ea typeface=".LastResort"/>
          <a:cs typeface=".LastResort"/>
        </a:defRPr>
      </a:lvl9pPr>
    </p:titleStyle>
    <p:bodyStyle>
      <a:lvl1pPr marL="255588" indent="-255588" algn="l" defTabSz="912813" rtl="0" eaLnBrk="0" fontAlgn="base" hangingPunct="0">
        <a:spcBef>
          <a:spcPct val="0"/>
        </a:spcBef>
        <a:spcAft>
          <a:spcPct val="0"/>
        </a:spcAft>
        <a:buFont typeface="Arial" panose="020B0604020202020204" pitchFamily="34" charset="0"/>
        <a:defRPr sz="1500" kern="1200" spc="-15">
          <a:solidFill>
            <a:schemeClr val="tx1"/>
          </a:solidFill>
          <a:latin typeface="+mj-lt"/>
          <a:ea typeface="MS PGothic" pitchFamily="34" charset="-128"/>
          <a:cs typeface="ＭＳ Ｐゴシック" charset="0"/>
        </a:defRPr>
      </a:lvl1pPr>
      <a:lvl2pPr marL="555625" indent="-212725"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2pPr>
      <a:lvl3pPr marL="8556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3pPr>
      <a:lvl4pPr marL="11985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4pPr>
      <a:lvl5pPr marL="1541463" indent="-169863" algn="l" defTabSz="912813" rtl="0" eaLnBrk="0" fontAlgn="base" hangingPunct="0">
        <a:spcBef>
          <a:spcPct val="0"/>
        </a:spcBef>
        <a:spcAft>
          <a:spcPct val="0"/>
        </a:spcAft>
        <a:buFont typeface="Arial" panose="020B0604020202020204" pitchFamily="34" charset="0"/>
        <a:defRPr sz="1500" kern="1200" spc="-15">
          <a:solidFill>
            <a:schemeClr val="tx1"/>
          </a:solidFill>
          <a:latin typeface="+mn-lt"/>
          <a:ea typeface="MS PGothic" pitchFamily="34" charset="-128"/>
          <a:cs typeface="+mn-cs"/>
        </a:defRPr>
      </a:lvl5pPr>
      <a:lvl6pPr marL="2513218"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166"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7115"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4063" indent="-228474" algn="l" defTabSz="91389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97" rtl="0" eaLnBrk="1" latinLnBrk="0" hangingPunct="1">
        <a:defRPr sz="1798" kern="1200">
          <a:solidFill>
            <a:schemeClr val="tx1"/>
          </a:solidFill>
          <a:latin typeface="+mn-lt"/>
          <a:ea typeface="+mn-ea"/>
          <a:cs typeface="+mn-cs"/>
        </a:defRPr>
      </a:lvl1pPr>
      <a:lvl2pPr marL="456949" algn="l" defTabSz="913897" rtl="0" eaLnBrk="1" latinLnBrk="0" hangingPunct="1">
        <a:defRPr sz="1798" kern="1200">
          <a:solidFill>
            <a:schemeClr val="tx1"/>
          </a:solidFill>
          <a:latin typeface="+mn-lt"/>
          <a:ea typeface="+mn-ea"/>
          <a:cs typeface="+mn-cs"/>
        </a:defRPr>
      </a:lvl2pPr>
      <a:lvl3pPr marL="913897" algn="l" defTabSz="913897" rtl="0" eaLnBrk="1" latinLnBrk="0" hangingPunct="1">
        <a:defRPr sz="1798" kern="1200">
          <a:solidFill>
            <a:schemeClr val="tx1"/>
          </a:solidFill>
          <a:latin typeface="+mn-lt"/>
          <a:ea typeface="+mn-ea"/>
          <a:cs typeface="+mn-cs"/>
        </a:defRPr>
      </a:lvl3pPr>
      <a:lvl4pPr marL="1370846" algn="l" defTabSz="913897" rtl="0" eaLnBrk="1" latinLnBrk="0" hangingPunct="1">
        <a:defRPr sz="1798" kern="1200">
          <a:solidFill>
            <a:schemeClr val="tx1"/>
          </a:solidFill>
          <a:latin typeface="+mn-lt"/>
          <a:ea typeface="+mn-ea"/>
          <a:cs typeface="+mn-cs"/>
        </a:defRPr>
      </a:lvl4pPr>
      <a:lvl5pPr marL="1827794" algn="l" defTabSz="913897" rtl="0" eaLnBrk="1" latinLnBrk="0" hangingPunct="1">
        <a:defRPr sz="1798" kern="1200">
          <a:solidFill>
            <a:schemeClr val="tx1"/>
          </a:solidFill>
          <a:latin typeface="+mn-lt"/>
          <a:ea typeface="+mn-ea"/>
          <a:cs typeface="+mn-cs"/>
        </a:defRPr>
      </a:lvl5pPr>
      <a:lvl6pPr marL="2284743" algn="l" defTabSz="913897" rtl="0" eaLnBrk="1" latinLnBrk="0" hangingPunct="1">
        <a:defRPr sz="1798" kern="1200">
          <a:solidFill>
            <a:schemeClr val="tx1"/>
          </a:solidFill>
          <a:latin typeface="+mn-lt"/>
          <a:ea typeface="+mn-ea"/>
          <a:cs typeface="+mn-cs"/>
        </a:defRPr>
      </a:lvl6pPr>
      <a:lvl7pPr marL="2741692" algn="l" defTabSz="913897" rtl="0" eaLnBrk="1" latinLnBrk="0" hangingPunct="1">
        <a:defRPr sz="1798" kern="1200">
          <a:solidFill>
            <a:schemeClr val="tx1"/>
          </a:solidFill>
          <a:latin typeface="+mn-lt"/>
          <a:ea typeface="+mn-ea"/>
          <a:cs typeface="+mn-cs"/>
        </a:defRPr>
      </a:lvl7pPr>
      <a:lvl8pPr marL="3198640" algn="l" defTabSz="913897" rtl="0" eaLnBrk="1" latinLnBrk="0" hangingPunct="1">
        <a:defRPr sz="1798" kern="1200">
          <a:solidFill>
            <a:schemeClr val="tx1"/>
          </a:solidFill>
          <a:latin typeface="+mn-lt"/>
          <a:ea typeface="+mn-ea"/>
          <a:cs typeface="+mn-cs"/>
        </a:defRPr>
      </a:lvl8pPr>
      <a:lvl9pPr marL="3655589" algn="l" defTabSz="913897" rtl="0" eaLnBrk="1" latinLnBrk="0" hangingPunct="1">
        <a:defRPr sz="179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a:extLst>
              <a:ext uri="{FF2B5EF4-FFF2-40B4-BE49-F238E27FC236}">
                <a16:creationId xmlns:a16="http://schemas.microsoft.com/office/drawing/2014/main" id="{00B4EB01-6085-479F-AB7B-72ACCD258949}"/>
              </a:ext>
            </a:extLst>
          </p:cNvPr>
          <p:cNvSpPr txBox="1">
            <a:spLocks noGrp="1"/>
          </p:cNvSpPr>
          <p:nvPr>
            <p:ph type="body" idx="1" hasCustomPrompt="1"/>
          </p:nvPr>
        </p:nvSpPr>
        <p:spPr>
          <a:xfrm>
            <a:off x="654050" y="2773363"/>
            <a:ext cx="10880725" cy="5715000"/>
          </a:xfrm>
          <a:prstGeom prst="rect">
            <a:avLst/>
          </a:prstGeom>
          <a:ln w="12700">
            <a:miter lim="400000"/>
          </a:ln>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a:extLst>
              <a:ext uri="{FF2B5EF4-FFF2-40B4-BE49-F238E27FC236}">
                <a16:creationId xmlns:a16="http://schemas.microsoft.com/office/drawing/2014/main" id="{C6C5F2DF-DBAB-4E2F-923A-D3FFA038D67F}"/>
              </a:ext>
            </a:extLst>
          </p:cNvPr>
          <p:cNvSpPr txBox="1">
            <a:spLocks noGrp="1"/>
          </p:cNvSpPr>
          <p:nvPr>
            <p:ph type="title" hasCustomPrompt="1"/>
          </p:nvPr>
        </p:nvSpPr>
        <p:spPr>
          <a:xfrm>
            <a:off x="654050" y="412750"/>
            <a:ext cx="10880725" cy="952500"/>
          </a:xfrm>
          <a:prstGeom prst="rect">
            <a:avLst/>
          </a:prstGeom>
          <a:ln w="12700">
            <a:miter lim="400000"/>
          </a:ln>
        </p:spPr>
        <p:txBody>
          <a:bodyPr lIns="50800" tIns="50800" rIns="50800" bIns="50800">
            <a:normAutofit/>
          </a:bodyPr>
          <a:lstStyle/>
          <a:p>
            <a:r>
              <a:t>Slide Title</a:t>
            </a:r>
          </a:p>
        </p:txBody>
      </p:sp>
      <p:sp>
        <p:nvSpPr>
          <p:cNvPr id="4" name="Slide Number">
            <a:extLst>
              <a:ext uri="{FF2B5EF4-FFF2-40B4-BE49-F238E27FC236}">
                <a16:creationId xmlns:a16="http://schemas.microsoft.com/office/drawing/2014/main" id="{83988AAD-BEEC-4460-AED5-FB27733667E3}"/>
              </a:ext>
            </a:extLst>
          </p:cNvPr>
          <p:cNvSpPr txBox="1">
            <a:spLocks noGrp="1"/>
          </p:cNvSpPr>
          <p:nvPr>
            <p:ph type="sldNum" sz="quarter" idx="2"/>
          </p:nvPr>
        </p:nvSpPr>
        <p:spPr>
          <a:xfrm>
            <a:off x="5951538" y="8623300"/>
            <a:ext cx="287337" cy="290513"/>
          </a:xfrm>
          <a:prstGeom prst="rect">
            <a:avLst/>
          </a:prstGeom>
          <a:ln w="12700">
            <a:miter lim="400000"/>
          </a:ln>
        </p:spPr>
        <p:txBody>
          <a:bodyPr wrap="none" lIns="50800" tIns="50800" rIns="50800" bIns="50800" anchor="b">
            <a:spAutoFit/>
          </a:bodyPr>
          <a:lstStyle>
            <a:lvl1pPr defTabSz="547571">
              <a:defRPr sz="1218">
                <a:solidFill>
                  <a:srgbClr val="000000"/>
                </a:solidFill>
              </a:defRPr>
            </a:lvl1pPr>
          </a:lstStyle>
          <a:p>
            <a:pPr>
              <a:defRPr/>
            </a:pPr>
            <a:fld id="{EAC99848-D86D-41F0-98D4-5C06F865C23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41" r:id="rId12"/>
    <p:sldLayoutId id="2147484742" r:id="rId13"/>
    <p:sldLayoutId id="2147484788" r:id="rId14"/>
    <p:sldLayoutId id="2147484743" r:id="rId15"/>
  </p:sldLayoutIdLst>
  <p:transition spd="med"/>
  <p:txStyles>
    <p:titleStyle>
      <a:lvl1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1pPr>
      <a:lvl2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2pPr>
      <a:lvl3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3pPr>
      <a:lvl4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4pPr>
      <a:lvl5pPr algn="l" defTabSz="1624013" rtl="0" eaLnBrk="0" fontAlgn="base" hangingPunct="0">
        <a:lnSpc>
          <a:spcPct val="80000"/>
        </a:lnSpc>
        <a:spcBef>
          <a:spcPct val="0"/>
        </a:spcBef>
        <a:spcAft>
          <a:spcPct val="0"/>
        </a:spcAft>
        <a:defRPr sz="5600" b="1" spc="-112">
          <a:solidFill>
            <a:srgbClr val="000000"/>
          </a:solidFill>
          <a:latin typeface="+mn-lt"/>
          <a:ea typeface="+mn-ea"/>
          <a:cs typeface="+mn-cs"/>
          <a:sym typeface="Helvetica Neue"/>
        </a:defRPr>
      </a:lvl5pPr>
      <a:lvl6pPr marL="0" marR="0" indent="21426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6pPr>
      <a:lvl7pPr marL="0" marR="0" indent="2571201"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7pPr>
      <a:lvl8pPr marL="0" marR="0" indent="2999735"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8pPr>
      <a:lvl9pPr marL="0" marR="0" indent="3428268" algn="l" defTabSz="1625213" rtl="0" latinLnBrk="0">
        <a:lnSpc>
          <a:spcPct val="80000"/>
        </a:lnSpc>
        <a:spcBef>
          <a:spcPts val="0"/>
        </a:spcBef>
        <a:spcAft>
          <a:spcPts val="0"/>
        </a:spcAft>
        <a:buClrTx/>
        <a:buSzTx/>
        <a:buFontTx/>
        <a:buNone/>
        <a:tabLst/>
        <a:defRPr sz="5624" b="1" i="0" u="none" strike="noStrike" cap="none" spc="-112" baseline="0">
          <a:solidFill>
            <a:srgbClr val="000000"/>
          </a:solidFill>
          <a:uFillTx/>
          <a:latin typeface="+mn-lt"/>
          <a:ea typeface="+mn-ea"/>
          <a:cs typeface="+mn-cs"/>
          <a:sym typeface="Helvetica Neue"/>
        </a:defRPr>
      </a:lvl9pPr>
    </p:titleStyle>
    <p:bodyStyle>
      <a:lvl1pPr marL="35560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1pPr>
      <a:lvl2pPr marL="712788"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2pPr>
      <a:lvl3pPr marL="1069975"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3pPr>
      <a:lvl4pPr marL="1427163"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4pPr>
      <a:lvl5pPr marL="1784350" indent="-355600" algn="l" defTabSz="1624013" rtl="0" eaLnBrk="0" fontAlgn="base" hangingPunct="0">
        <a:lnSpc>
          <a:spcPct val="90000"/>
        </a:lnSpc>
        <a:spcBef>
          <a:spcPts val="3000"/>
        </a:spcBef>
        <a:spcAft>
          <a:spcPct val="0"/>
        </a:spcAft>
        <a:buSzPct val="123000"/>
        <a:buChar char="•"/>
        <a:defRPr sz="2800">
          <a:solidFill>
            <a:srgbClr val="000000"/>
          </a:solidFill>
          <a:latin typeface="+mn-lt"/>
          <a:ea typeface="+mn-ea"/>
          <a:cs typeface="+mn-cs"/>
          <a:sym typeface="Helvetica Neue"/>
        </a:defRPr>
      </a:lvl5pPr>
      <a:lvl6pPr marL="2142668"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6pPr>
      <a:lvl7pPr marL="2499779"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7pPr>
      <a:lvl8pPr marL="2856890"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8pPr>
      <a:lvl9pPr marL="3214002" marR="0" indent="-357111" algn="l" defTabSz="1625213" rtl="0" latinLnBrk="0">
        <a:lnSpc>
          <a:spcPct val="90000"/>
        </a:lnSpc>
        <a:spcBef>
          <a:spcPts val="2999"/>
        </a:spcBef>
        <a:spcAft>
          <a:spcPts val="0"/>
        </a:spcAft>
        <a:buClrTx/>
        <a:buSzPct val="123000"/>
        <a:buFontTx/>
        <a:buChar char="•"/>
        <a:tabLst/>
        <a:defRPr sz="2812" b="0" i="0" u="none" strike="noStrike" cap="none" spc="0" baseline="0">
          <a:solidFill>
            <a:srgbClr val="000000"/>
          </a:solidFill>
          <a:uFillTx/>
          <a:latin typeface="+mn-lt"/>
          <a:ea typeface="+mn-ea"/>
          <a:cs typeface="+mn-cs"/>
          <a:sym typeface="Helvetica Neue"/>
        </a:defRPr>
      </a:lvl9pPr>
    </p:bodyStyle>
    <p:otherStyle>
      <a:lvl1pPr marL="0" marR="0" indent="0"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1pPr>
      <a:lvl2pPr marL="0" marR="0" indent="4285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2pPr>
      <a:lvl3pPr marL="0" marR="0" indent="857067"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3pPr>
      <a:lvl4pPr marL="0" marR="0" indent="12856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4pPr>
      <a:lvl5pPr marL="0" marR="0" indent="1714134"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5pPr>
      <a:lvl6pPr marL="0" marR="0" indent="21426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6pPr>
      <a:lvl7pPr marL="0" marR="0" indent="2571201"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7pPr>
      <a:lvl8pPr marL="0" marR="0" indent="2999735"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8pPr>
      <a:lvl9pPr marL="0" marR="0" indent="3428268" algn="ctr" defTabSz="547571" rtl="0" latinLnBrk="0">
        <a:lnSpc>
          <a:spcPct val="100000"/>
        </a:lnSpc>
        <a:spcBef>
          <a:spcPts val="0"/>
        </a:spcBef>
        <a:spcAft>
          <a:spcPts val="0"/>
        </a:spcAft>
        <a:buClrTx/>
        <a:buSzTx/>
        <a:buFontTx/>
        <a:buNone/>
        <a:tabLst/>
        <a:defRPr sz="1218" b="0" i="0" u="none" strike="noStrike" cap="none" spc="0" baseline="0">
          <a:solidFill>
            <a:schemeClr val="tx1"/>
          </a:solidFill>
          <a:uFillTx/>
          <a:latin typeface="+mn-lt"/>
          <a:ea typeface="+mn-ea"/>
          <a:cs typeface="+mn-cs"/>
          <a:sym typeface="Helvetica Neue"/>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E2D88-102A-4891-B291-01CC2EA54A85}"/>
              </a:ext>
            </a:extLst>
          </p:cNvPr>
          <p:cNvSpPr>
            <a:spLocks noGrp="1"/>
          </p:cNvSpPr>
          <p:nvPr>
            <p:ph type="title"/>
          </p:nvPr>
        </p:nvSpPr>
        <p:spPr>
          <a:xfrm>
            <a:off x="471488" y="496888"/>
            <a:ext cx="10391775" cy="477837"/>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CD4A9C-EFEA-431D-A4C4-DFA14B6FAF19}"/>
              </a:ext>
            </a:extLst>
          </p:cNvPr>
          <p:cNvSpPr>
            <a:spLocks noGrp="1"/>
          </p:cNvSpPr>
          <p:nvPr>
            <p:ph type="body" idx="1"/>
          </p:nvPr>
        </p:nvSpPr>
        <p:spPr>
          <a:xfrm>
            <a:off x="473075" y="3165475"/>
            <a:ext cx="11255375" cy="3589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FAE9A51C-5A6D-46D7-A9BA-F0BA396D9DFB}"/>
              </a:ext>
            </a:extLst>
          </p:cNvPr>
          <p:cNvSpPr>
            <a:spLocks noGrp="1"/>
          </p:cNvSpPr>
          <p:nvPr>
            <p:ph type="ftr" sz="quarter" idx="3"/>
          </p:nvPr>
        </p:nvSpPr>
        <p:spPr>
          <a:xfrm>
            <a:off x="471488" y="8582025"/>
            <a:ext cx="4114800" cy="244475"/>
          </a:xfrm>
          <a:prstGeom prst="rect">
            <a:avLst/>
          </a:prstGeom>
        </p:spPr>
        <p:txBody>
          <a:bodyPr vert="horz" lIns="0" tIns="0" rIns="0" bIns="0" rtlCol="0" anchor="t" anchorCtr="0"/>
          <a:lstStyle>
            <a:lvl1pPr algn="l" eaLnBrk="1" fontAlgn="auto" hangingPunct="1">
              <a:spcBef>
                <a:spcPts val="0"/>
              </a:spcBef>
              <a:spcAft>
                <a:spcPts val="0"/>
              </a:spcAft>
              <a:defRPr sz="1100" cap="all" baseline="0">
                <a:solidFill>
                  <a:schemeClr val="tx1"/>
                </a:solidFill>
                <a:latin typeface="Arial"/>
                <a:ea typeface="+mn-ea"/>
                <a:cs typeface="+mn-cs"/>
              </a:defRPr>
            </a:lvl1pPr>
          </a:lstStyle>
          <a:p>
            <a:pPr>
              <a:defRPr/>
            </a:pPr>
            <a:r>
              <a:rPr lang="is-IS"/>
              <a:t>WAGGGS | 24.06.2016</a:t>
            </a:r>
            <a:endParaRPr lang="en-GB"/>
          </a:p>
        </p:txBody>
      </p:sp>
      <p:sp>
        <p:nvSpPr>
          <p:cNvPr id="6" name="Slide Number Placeholder 5">
            <a:extLst>
              <a:ext uri="{FF2B5EF4-FFF2-40B4-BE49-F238E27FC236}">
                <a16:creationId xmlns:a16="http://schemas.microsoft.com/office/drawing/2014/main" id="{B9EC40FC-C954-4E69-A908-69FADFAB7F03}"/>
              </a:ext>
            </a:extLst>
          </p:cNvPr>
          <p:cNvSpPr>
            <a:spLocks noGrp="1"/>
          </p:cNvSpPr>
          <p:nvPr>
            <p:ph type="sldNum" sz="quarter" idx="4"/>
          </p:nvPr>
        </p:nvSpPr>
        <p:spPr>
          <a:xfrm>
            <a:off x="10985500" y="482600"/>
            <a:ext cx="738188" cy="168275"/>
          </a:xfrm>
          <a:prstGeom prst="rect">
            <a:avLst/>
          </a:prstGeom>
        </p:spPr>
        <p:txBody>
          <a:bodyPr vert="horz" wrap="square" lIns="0" tIns="0" rIns="0" bIns="0" numCol="1" anchor="t" anchorCtr="0" compatLnSpc="1">
            <a:prstTxWarp prst="textNoShape">
              <a:avLst/>
            </a:prstTxWarp>
            <a:spAutoFit/>
          </a:bodyPr>
          <a:lstStyle>
            <a:lvl1pPr algn="r" eaLnBrk="1" hangingPunct="1">
              <a:defRPr sz="1100">
                <a:latin typeface="Arial" panose="020B0604020202020204" pitchFamily="34" charset="0"/>
                <a:cs typeface="Arial" panose="020B0604020202020204" pitchFamily="34" charset="0"/>
              </a:defRPr>
            </a:lvl1pPr>
          </a:lstStyle>
          <a:p>
            <a:pPr>
              <a:defRPr/>
            </a:pPr>
            <a:fld id="{26327AAA-D85A-4671-9D38-990D818F832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44" r:id="rId7"/>
    <p:sldLayoutId id="2147484745" r:id="rId8"/>
    <p:sldLayoutId id="2147484746" r:id="rId9"/>
    <p:sldLayoutId id="2147484795" r:id="rId10"/>
    <p:sldLayoutId id="2147484796" r:id="rId11"/>
  </p:sldLayoutIdLst>
  <p:hf hdr="0" dt="0"/>
  <p:txStyles>
    <p:titleStyle>
      <a:lvl1pPr algn="l" defTabSz="1217613" rtl="0" eaLnBrk="0" fontAlgn="base" hangingPunct="0">
        <a:lnSpc>
          <a:spcPct val="90000"/>
        </a:lnSpc>
        <a:spcBef>
          <a:spcPct val="0"/>
        </a:spcBef>
        <a:spcAft>
          <a:spcPct val="0"/>
        </a:spcAft>
        <a:defRPr sz="3600" kern="1200" cap="all">
          <a:solidFill>
            <a:schemeClr val="tx1"/>
          </a:solidFill>
          <a:latin typeface="Arial"/>
          <a:ea typeface="MS PGothic" pitchFamily="34" charset="-128"/>
          <a:cs typeface=".LastResort" charset="0"/>
        </a:defRPr>
      </a:lvl1pPr>
      <a:lvl2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2pPr>
      <a:lvl3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3pPr>
      <a:lvl4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4pPr>
      <a:lvl5pPr algn="l" defTabSz="1217613" rtl="0" eaLnBrk="0" fontAlgn="base" hangingPunct="0">
        <a:lnSpc>
          <a:spcPct val="90000"/>
        </a:lnSpc>
        <a:spcBef>
          <a:spcPct val="0"/>
        </a:spcBef>
        <a:spcAft>
          <a:spcPct val="0"/>
        </a:spcAft>
        <a:defRPr sz="3600">
          <a:solidFill>
            <a:schemeClr val="tx1"/>
          </a:solidFill>
          <a:latin typeface="Arial" charset="0"/>
          <a:ea typeface="MS PGothic" pitchFamily="34" charset="-128"/>
          <a:cs typeface=".LastResort"/>
        </a:defRPr>
      </a:lvl5pPr>
      <a:lvl6pPr marL="4572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6pPr>
      <a:lvl7pPr marL="9144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7pPr>
      <a:lvl8pPr marL="13716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8pPr>
      <a:lvl9pPr marL="1828800" algn="l" defTabSz="1217613" rtl="0" fontAlgn="base">
        <a:lnSpc>
          <a:spcPct val="90000"/>
        </a:lnSpc>
        <a:spcBef>
          <a:spcPct val="0"/>
        </a:spcBef>
        <a:spcAft>
          <a:spcPct val="0"/>
        </a:spcAft>
        <a:defRPr sz="3600">
          <a:solidFill>
            <a:schemeClr val="tx1"/>
          </a:solidFill>
          <a:latin typeface="Van Condensed LF Bold"/>
          <a:ea typeface=".LastResort"/>
          <a:cs typeface=".LastResort"/>
        </a:defRPr>
      </a:lvl9pPr>
    </p:titleStyle>
    <p:body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9.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ee.kobotoolbox.org/x/vqZIoRpO"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graphs/mind-map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hyperlink" Target="https://www.statista.com/chart/17518/data-created-in-an-internet-minute/"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hyperlink" Target="https://ee.kobotoolbox.org/x/1buRh7yx" TargetMode="External"/><Relationship Id="rId2" Type="http://schemas.openxmlformats.org/officeDocument/2006/relationships/notesSlide" Target="../notesSlides/notesSlide37.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hyperlink" Target="https://www.wagggs.org/en/resources/resource-listing/?search=surf+smart" TargetMode="External"/><Relationship Id="rId2" Type="http://schemas.openxmlformats.org/officeDocument/2006/relationships/hyperlink" Target="https://www.wagggs.org/" TargetMode="External"/><Relationship Id="rId1" Type="http://schemas.openxmlformats.org/officeDocument/2006/relationships/slideLayout" Target="../slideLayouts/slideLayout44.xml"/><Relationship Id="rId5" Type="http://schemas.openxmlformats.org/officeDocument/2006/relationships/image" Target="../media/image40.png"/><Relationship Id="rId4" Type="http://schemas.openxmlformats.org/officeDocument/2006/relationships/hyperlink" Target="mailto:surfsmart@wagggs.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4BA"/>
        </a:solidFill>
        <a:effectLst/>
      </p:bgPr>
    </p:bg>
    <p:spTree>
      <p:nvGrpSpPr>
        <p:cNvPr id="1" name=""/>
        <p:cNvGrpSpPr/>
        <p:nvPr/>
      </p:nvGrpSpPr>
      <p:grpSpPr>
        <a:xfrm>
          <a:off x="0" y="0"/>
          <a:ext cx="0" cy="0"/>
          <a:chOff x="0" y="0"/>
          <a:chExt cx="0" cy="0"/>
        </a:xfrm>
      </p:grpSpPr>
      <p:pic>
        <p:nvPicPr>
          <p:cNvPr id="63490" name="Image Gallery" descr="Image Gallery">
            <a:extLst>
              <a:ext uri="{FF2B5EF4-FFF2-40B4-BE49-F238E27FC236}">
                <a16:creationId xmlns:a16="http://schemas.microsoft.com/office/drawing/2014/main" id="{124C7AE7-3208-44EA-AF70-E47B1ABA2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1" b="1601"/>
          <a:stretch>
            <a:fillRect/>
          </a:stretch>
        </p:blipFill>
        <p:spPr bwMode="auto">
          <a:xfrm>
            <a:off x="1733550" y="695325"/>
            <a:ext cx="8361363" cy="859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1" name="Image" descr="Image">
            <a:extLst>
              <a:ext uri="{FF2B5EF4-FFF2-40B4-BE49-F238E27FC236}">
                <a16:creationId xmlns:a16="http://schemas.microsoft.com/office/drawing/2014/main" id="{CF9EFE1D-1915-4AE9-9D85-D119C69A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3910013"/>
            <a:ext cx="20520025"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3492" name="Image Gallery" descr="Image Gallery">
            <a:extLst>
              <a:ext uri="{FF2B5EF4-FFF2-40B4-BE49-F238E27FC236}">
                <a16:creationId xmlns:a16="http://schemas.microsoft.com/office/drawing/2014/main" id="{E938A8CA-1F79-454E-BF68-C26A3099D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25" y="415925"/>
            <a:ext cx="26193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Rectangle 1">
            <a:extLst>
              <a:ext uri="{FF2B5EF4-FFF2-40B4-BE49-F238E27FC236}">
                <a16:creationId xmlns:a16="http://schemas.microsoft.com/office/drawing/2014/main" id="{F15885D3-2917-4C97-89C1-6D1C9C41D242}"/>
              </a:ext>
            </a:extLst>
          </p:cNvPr>
          <p:cNvSpPr/>
          <p:nvPr/>
        </p:nvSpPr>
        <p:spPr>
          <a:xfrm>
            <a:off x="7069540" y="5176469"/>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التصفح الذكي 2.0</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E9E85AFA-8C16-44CC-8B34-8E776699E689}"/>
              </a:ext>
            </a:extLst>
          </p:cNvPr>
          <p:cNvSpPr/>
          <p:nvPr/>
        </p:nvSpPr>
        <p:spPr>
          <a:xfrm>
            <a:off x="4983707" y="643949"/>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الجيل الرقمي</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3">
            <a:extLst>
              <a:ext uri="{FF2B5EF4-FFF2-40B4-BE49-F238E27FC236}">
                <a16:creationId xmlns:a16="http://schemas.microsoft.com/office/drawing/2014/main" id="{67DB1E9D-55F1-466B-9F13-26451348938E}"/>
              </a:ext>
            </a:extLst>
          </p:cNvPr>
          <p:cNvSpPr txBox="1">
            <a:spLocks noChangeArrowheads="1"/>
          </p:cNvSpPr>
          <p:nvPr/>
        </p:nvSpPr>
        <p:spPr bwMode="auto">
          <a:xfrm>
            <a:off x="0" y="1930618"/>
            <a:ext cx="112268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 typeface="Arial" panose="020B0604020202020204" pitchFamily="34" charset="0"/>
              <a:buChar char="•"/>
            </a:pPr>
            <a:endParaRPr lang="ar" altLang="en-US" sz="3200">
              <a:solidFill>
                <a:srgbClr val="FFFFFF"/>
              </a:solidFill>
              <a:cs typeface="Arial" panose="020B0604020202020204" pitchFamily="34" charset="0"/>
            </a:endParaRPr>
          </a:p>
          <a:p>
            <a:pPr algn="r" rtl="1" eaLnBrk="1" hangingPunct="1">
              <a:buFont typeface="Arial" panose="020B0604020202020204" pitchFamily="34" charset="0"/>
              <a:buChar char="•"/>
            </a:pPr>
            <a:endParaRPr lang="ar" altLang="en-US" sz="2000">
              <a:solidFill>
                <a:srgbClr val="FFFFFF"/>
              </a:solidFill>
              <a:cs typeface="Arial" panose="020B0604020202020204" pitchFamily="34" charset="0"/>
            </a:endParaRPr>
          </a:p>
          <a:p>
            <a:pPr algn="r" rtl="1" eaLnBrk="1" hangingPunct="1">
              <a:buFont typeface="Arial" panose="020B0604020202020204" pitchFamily="34" charset="0"/>
              <a:buChar char="•"/>
            </a:pPr>
            <a:endParaRPr lang="ar" altLang="en-US" sz="2000">
              <a:solidFill>
                <a:srgbClr val="FFFFFF"/>
              </a:solidFill>
              <a:cs typeface="Arial" panose="020B0604020202020204" pitchFamily="34" charset="0"/>
            </a:endParaRPr>
          </a:p>
          <a:p>
            <a:pPr algn="r" rtl="1" eaLnBrk="1" hangingPunct="1">
              <a:buFont typeface="Arial" panose="020B0604020202020204" pitchFamily="34" charset="0"/>
              <a:buChar char="•"/>
            </a:pPr>
            <a:endParaRPr lang="ar" altLang="en-US" sz="2000">
              <a:solidFill>
                <a:srgbClr val="FFFFFF"/>
              </a:solidFill>
              <a:cs typeface="Arial" panose="020B0604020202020204" pitchFamily="34" charset="0"/>
            </a:endParaRPr>
          </a:p>
        </p:txBody>
      </p:sp>
      <p:sp>
        <p:nvSpPr>
          <p:cNvPr id="3" name="Rectangle 2">
            <a:extLst>
              <a:ext uri="{FF2B5EF4-FFF2-40B4-BE49-F238E27FC236}">
                <a16:creationId xmlns:a16="http://schemas.microsoft.com/office/drawing/2014/main" id="{B8892E10-95EE-497D-89C7-58B77ABD98EB}"/>
              </a:ext>
            </a:extLst>
          </p:cNvPr>
          <p:cNvSpPr/>
          <p:nvPr/>
        </p:nvSpPr>
        <p:spPr>
          <a:xfrm>
            <a:off x="0" y="2700555"/>
            <a:ext cx="9936163" cy="4216400"/>
          </a:xfrm>
          <a:prstGeom prst="rect">
            <a:avLst/>
          </a:prstGeom>
        </p:spPr>
        <p:txBody>
          <a:bodyPr>
            <a:spAutoFit/>
          </a:bodyPr>
          <a:lstStyle/>
          <a:p>
            <a:pPr algn="r" rtl="1">
              <a:defRPr/>
            </a:pPr>
            <a:r>
              <a:rPr lang="ar" sz="2800" b="1" i="0" u="none" baseline="0" dirty="0">
                <a:solidFill>
                  <a:srgbClr val="00A4BA"/>
                </a:solidFill>
                <a:latin typeface="Arial" panose="020B0604020202020204" pitchFamily="34" charset="0"/>
                <a:cs typeface="Arial" panose="020B0604020202020204" pitchFamily="34" charset="0"/>
              </a:rPr>
              <a:t>&gt;&gt; هدفنا </a:t>
            </a:r>
          </a:p>
          <a:p>
            <a:pPr algn="r" rtl="1">
              <a:defRPr/>
            </a:pPr>
            <a:endParaRPr lang="ar" sz="2400" dirty="0">
              <a:solidFill>
                <a:srgbClr val="262963">
                  <a:lumMod val="50000"/>
                </a:srgbClr>
              </a:solidFill>
              <a:latin typeface="Arial" panose="020B0604020202020204" pitchFamily="34" charset="0"/>
              <a:cs typeface="Arial" panose="020B0604020202020204" pitchFamily="34" charset="0"/>
            </a:endParaRPr>
          </a:p>
          <a:p>
            <a:pPr algn="r" rtl="1">
              <a:defRPr/>
            </a:pPr>
            <a:r>
              <a:rPr lang="ar" sz="2400" b="0" i="0" u="none" baseline="0" dirty="0">
                <a:solidFill>
                  <a:srgbClr val="262963">
                    <a:lumMod val="50000"/>
                  </a:srgbClr>
                </a:solidFill>
                <a:latin typeface="Arial" panose="020B0604020202020204" pitchFamily="34" charset="0"/>
                <a:cs typeface="Arial" panose="020B0604020202020204" pitchFamily="34" charset="0"/>
              </a:rPr>
              <a:t>أن يصل برنامج "التصفح الذكي 2.0 - الجيل الرقمي" إلى أكبر عدد ممكن من الفتيات/الشابات والفتيان لدعمهم في:</a:t>
            </a:r>
          </a:p>
          <a:p>
            <a:pPr algn="r" rtl="1">
              <a:defRPr/>
            </a:pPr>
            <a:endParaRPr lang="ar" sz="2400" dirty="0">
              <a:solidFill>
                <a:srgbClr val="262963">
                  <a:lumMod val="50000"/>
                </a:srgbClr>
              </a:solidFill>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defRPr/>
            </a:pPr>
            <a:r>
              <a:rPr lang="ar" sz="2400" b="0" i="0" u="none" baseline="0" dirty="0">
                <a:solidFill>
                  <a:srgbClr val="262963">
                    <a:lumMod val="50000"/>
                  </a:srgbClr>
                </a:solidFill>
                <a:latin typeface="Arial" panose="020B0604020202020204" pitchFamily="34" charset="0"/>
                <a:cs typeface="Arial" panose="020B0604020202020204" pitchFamily="34" charset="0"/>
              </a:rPr>
              <a:t>التعرف على الأدوات التي ستساعدهم على الحفاظ على سلامتهم واتخاذ قرارات مدروسة ومتوازنة عند الاتصال بالإنترنت.</a:t>
            </a:r>
          </a:p>
          <a:p>
            <a:pPr marL="342900" indent="-342900" algn="r" rtl="1">
              <a:buFont typeface="Arial" panose="020B0604020202020204" pitchFamily="34" charset="0"/>
              <a:buChar char="•"/>
              <a:defRPr/>
            </a:pPr>
            <a:r>
              <a:rPr lang="ar" sz="2400" b="0" i="0" u="none" baseline="0" dirty="0">
                <a:solidFill>
                  <a:srgbClr val="262963">
                    <a:lumMod val="50000"/>
                  </a:srgbClr>
                </a:solidFill>
                <a:latin typeface="Arial" panose="020B0604020202020204" pitchFamily="34" charset="0"/>
                <a:cs typeface="Arial" panose="020B0604020202020204" pitchFamily="34" charset="0"/>
              </a:rPr>
              <a:t>اكتشاف كيفية تحقيق أكبر استفادة من وقتهم عبر الإنترنت والتواصل بشكل إيجابي مع المجتمعات المحلية والعالمية. </a:t>
            </a:r>
          </a:p>
          <a:p>
            <a:pPr marL="342900" indent="-342900" algn="r" rtl="1">
              <a:buFont typeface="Arial" panose="020B0604020202020204" pitchFamily="34" charset="0"/>
              <a:buChar char="•"/>
              <a:defRPr/>
            </a:pPr>
            <a:r>
              <a:rPr lang="ar" sz="2400" b="0" i="0" u="none" baseline="0" dirty="0">
                <a:solidFill>
                  <a:srgbClr val="262963">
                    <a:lumMod val="50000"/>
                  </a:srgbClr>
                </a:solidFill>
                <a:latin typeface="Arial" panose="020B0604020202020204" pitchFamily="34" charset="0"/>
                <a:cs typeface="Arial" panose="020B0604020202020204" pitchFamily="34" charset="0"/>
              </a:rPr>
              <a:t>البحث عن طرق يمكنهم من خلالها المشاركة بنشاط في المجتمعات الرقمية والتدرب على أن تكونوا مواطنين رقميين يتحملون المسؤولية. </a:t>
            </a:r>
            <a:endParaRPr lang="ar" sz="2400" dirty="0">
              <a:solidFill>
                <a:srgbClr val="262963">
                  <a:lumMod val="50000"/>
                </a:srgbClr>
              </a:solidFill>
              <a:latin typeface="Arial" panose="020B0604020202020204" pitchFamily="34" charset="0"/>
              <a:cs typeface="Arial" panose="020B0604020202020204" pitchFamily="34" charset="0"/>
            </a:endParaRPr>
          </a:p>
        </p:txBody>
      </p:sp>
      <p:sp>
        <p:nvSpPr>
          <p:cNvPr id="79877" name="Rectangle 8">
            <a:extLst>
              <a:ext uri="{FF2B5EF4-FFF2-40B4-BE49-F238E27FC236}">
                <a16:creationId xmlns:a16="http://schemas.microsoft.com/office/drawing/2014/main" id="{DA865CB5-70F0-4172-A182-AD6C9B3AA0F6}"/>
              </a:ext>
            </a:extLst>
          </p:cNvPr>
          <p:cNvSpPr>
            <a:spLocks noChangeArrowheads="1"/>
          </p:cNvSpPr>
          <p:nvPr/>
        </p:nvSpPr>
        <p:spPr bwMode="auto">
          <a:xfrm>
            <a:off x="5041824" y="930275"/>
            <a:ext cx="276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Tx/>
              <a:buNone/>
            </a:pPr>
            <a:r>
              <a:rPr lang="ar" sz="3600" b="1" i="0" u="none" baseline="0" dirty="0">
                <a:solidFill>
                  <a:srgbClr val="FFD324"/>
                </a:solidFill>
                <a:cs typeface="Arial" panose="020B0604020202020204" pitchFamily="34" charset="0"/>
              </a:rPr>
              <a:t>شراكة Norton</a:t>
            </a:r>
            <a:endParaRPr lang="ar" altLang="en-US" sz="3600" dirty="0">
              <a:solidFill>
                <a:srgbClr val="262963"/>
              </a:solidFill>
              <a:latin typeface="Van Condensed LF" charset="0"/>
              <a:cs typeface="Arial" panose="020B0604020202020204" pitchFamily="34" charset="0"/>
            </a:endParaRPr>
          </a:p>
        </p:txBody>
      </p:sp>
      <p:pic>
        <p:nvPicPr>
          <p:cNvPr id="4" name="Picture 3">
            <a:extLst>
              <a:ext uri="{FF2B5EF4-FFF2-40B4-BE49-F238E27FC236}">
                <a16:creationId xmlns:a16="http://schemas.microsoft.com/office/drawing/2014/main" id="{0DDDC0C7-C891-4AF1-B230-A60EC54F0763}"/>
              </a:ext>
            </a:extLst>
          </p:cNvPr>
          <p:cNvPicPr>
            <a:picLocks noChangeAspect="1"/>
          </p:cNvPicPr>
          <p:nvPr/>
        </p:nvPicPr>
        <p:blipFill>
          <a:blip r:embed="rId2"/>
          <a:stretch>
            <a:fillRect/>
          </a:stretch>
        </p:blipFill>
        <p:spPr>
          <a:xfrm>
            <a:off x="2662767" y="7242175"/>
            <a:ext cx="5144558" cy="11743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3"/>
          <p:cNvSpPr txBox="1">
            <a:spLocks noGrp="1"/>
          </p:cNvSpPr>
          <p:nvPr>
            <p:ph type="ftr" idx="11"/>
          </p:nvPr>
        </p:nvSpPr>
        <p:spPr>
          <a:xfrm>
            <a:off x="471488" y="8582025"/>
            <a:ext cx="4114800" cy="2444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marL="0" lvl="0" indent="0" algn="l" rtl="0">
              <a:lnSpc>
                <a:spcPct val="100000"/>
              </a:lnSpc>
              <a:spcBef>
                <a:spcPts val="0"/>
              </a:spcBef>
              <a:spcAft>
                <a:spcPts val="0"/>
              </a:spcAft>
              <a:buSzPts val="1400"/>
              <a:buNone/>
            </a:pPr>
            <a:endParaRPr>
              <a:solidFill>
                <a:srgbClr val="262963"/>
              </a:solidFill>
            </a:endParaRPr>
          </a:p>
        </p:txBody>
      </p:sp>
      <p:pic>
        <p:nvPicPr>
          <p:cNvPr id="608" name="Google Shape;608;p13"/>
          <p:cNvPicPr preferRelativeResize="0"/>
          <p:nvPr/>
        </p:nvPicPr>
        <p:blipFill rotWithShape="1">
          <a:blip r:embed="rId3">
            <a:alphaModFix/>
          </a:blip>
          <a:srcRect/>
          <a:stretch/>
        </p:blipFill>
        <p:spPr>
          <a:xfrm>
            <a:off x="2679275" y="6992425"/>
            <a:ext cx="7140272" cy="1293000"/>
          </a:xfrm>
          <a:prstGeom prst="rect">
            <a:avLst/>
          </a:prstGeom>
          <a:noFill/>
          <a:ln>
            <a:noFill/>
          </a:ln>
        </p:spPr>
      </p:pic>
      <p:sp>
        <p:nvSpPr>
          <p:cNvPr id="609" name="Google Shape;609;p13"/>
          <p:cNvSpPr txBox="1">
            <a:spLocks noGrp="1"/>
          </p:cNvSpPr>
          <p:nvPr>
            <p:ph type="title"/>
          </p:nvPr>
        </p:nvSpPr>
        <p:spPr>
          <a:xfrm rot="-5400000">
            <a:off x="-2136275" y="3828700"/>
            <a:ext cx="6382800" cy="585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ar" sz="4800" b="1" i="0" u="none" baseline="0" dirty="0">
                <a:solidFill>
                  <a:srgbClr val="00A4BA"/>
                </a:solidFill>
                <a:ea typeface="MS PGothic" charset="0"/>
                <a:cs typeface="Arial"/>
              </a:rPr>
              <a:t>رحلة التصفح الذكي</a:t>
            </a:r>
            <a:endParaRPr sz="4600" dirty="0">
              <a:latin typeface="Abril Fatface"/>
              <a:ea typeface="Abril Fatface"/>
              <a:cs typeface="Abril Fatface"/>
              <a:sym typeface="Abril Fatface"/>
            </a:endParaRPr>
          </a:p>
        </p:txBody>
      </p:sp>
      <p:pic>
        <p:nvPicPr>
          <p:cNvPr id="610" name="Google Shape;610;p13"/>
          <p:cNvPicPr preferRelativeResize="0"/>
          <p:nvPr/>
        </p:nvPicPr>
        <p:blipFill rotWithShape="1">
          <a:blip r:embed="rId4">
            <a:alphaModFix/>
          </a:blip>
          <a:srcRect/>
          <a:stretch/>
        </p:blipFill>
        <p:spPr>
          <a:xfrm rot="-833121">
            <a:off x="6218487" y="424095"/>
            <a:ext cx="2226701" cy="3150884"/>
          </a:xfrm>
          <a:prstGeom prst="rect">
            <a:avLst/>
          </a:prstGeom>
          <a:noFill/>
          <a:ln w="9525" cap="flat" cmpd="sng">
            <a:solidFill>
              <a:schemeClr val="dk1"/>
            </a:solidFill>
            <a:prstDash val="solid"/>
            <a:miter lim="800000"/>
            <a:headEnd type="none" w="sm" len="sm"/>
            <a:tailEnd type="none" w="sm" len="sm"/>
          </a:ln>
        </p:spPr>
      </p:pic>
      <p:sp>
        <p:nvSpPr>
          <p:cNvPr id="611" name="Google Shape;611;p13"/>
          <p:cNvSpPr txBox="1"/>
          <p:nvPr/>
        </p:nvSpPr>
        <p:spPr>
          <a:xfrm>
            <a:off x="2558700" y="2843600"/>
            <a:ext cx="3642300" cy="1384954"/>
          </a:xfrm>
          <a:prstGeom prst="rect">
            <a:avLst/>
          </a:prstGeom>
          <a:noFill/>
          <a:ln>
            <a:noFill/>
          </a:ln>
        </p:spPr>
        <p:txBody>
          <a:bodyPr spcFirstLastPara="1" wrap="square" lIns="91425" tIns="45700" rIns="91425" bIns="45700" anchor="t" anchorCtr="0">
            <a:spAutoFit/>
          </a:bodyPr>
          <a:lstStyle/>
          <a:p>
            <a:pPr algn="r" rtl="1" eaLnBrk="1" hangingPunct="1">
              <a:buFontTx/>
              <a:buNone/>
            </a:pPr>
            <a:r>
              <a:rPr lang="ar" sz="2800" b="0" i="0" u="none" baseline="0" dirty="0">
                <a:solidFill>
                  <a:srgbClr val="131431"/>
                </a:solidFill>
                <a:latin typeface="Van Condensed LF" charset="0"/>
              </a:rPr>
              <a:t>تم الوصول إلى أكثر من 350000 فردًا عبر </a:t>
            </a:r>
          </a:p>
          <a:p>
            <a:pPr algn="r" rtl="1" eaLnBrk="1" hangingPunct="1">
              <a:buFontTx/>
              <a:buNone/>
            </a:pPr>
            <a:r>
              <a:rPr lang="ar" sz="2800" b="0" i="0" u="none" baseline="0" dirty="0">
                <a:solidFill>
                  <a:srgbClr val="131431"/>
                </a:solidFill>
                <a:latin typeface="Van Condensed LF" charset="0"/>
              </a:rPr>
              <a:t> 5 قارات</a:t>
            </a:r>
          </a:p>
        </p:txBody>
      </p:sp>
      <p:sp>
        <p:nvSpPr>
          <p:cNvPr id="612" name="Google Shape;612;p13"/>
          <p:cNvSpPr txBox="1"/>
          <p:nvPr/>
        </p:nvSpPr>
        <p:spPr>
          <a:xfrm>
            <a:off x="3876425" y="4572000"/>
            <a:ext cx="3527400" cy="954067"/>
          </a:xfrm>
          <a:prstGeom prst="rect">
            <a:avLst/>
          </a:prstGeom>
          <a:noFill/>
          <a:ln>
            <a:noFill/>
          </a:ln>
        </p:spPr>
        <p:txBody>
          <a:bodyPr spcFirstLastPara="1" wrap="square" lIns="91425" tIns="45700" rIns="91425" bIns="45700" anchor="t" anchorCtr="0">
            <a:spAutoFit/>
          </a:bodyPr>
          <a:lstStyle/>
          <a:p>
            <a:pPr algn="r" rtl="1" eaLnBrk="1" hangingPunct="1">
              <a:buFontTx/>
              <a:buNone/>
            </a:pPr>
            <a:r>
              <a:rPr lang="ar" sz="2800" b="0" i="0" u="none" baseline="0" dirty="0">
                <a:solidFill>
                  <a:srgbClr val="CC3399"/>
                </a:solidFill>
                <a:latin typeface="Van Condensed LF" charset="0"/>
              </a:rPr>
              <a:t>شاركت 44 </a:t>
            </a:r>
            <a:r>
              <a:rPr lang="ar" sz="2800" b="0" i="0" u="none" baseline="0" dirty="0">
                <a:solidFill>
                  <a:srgbClr val="131431"/>
                </a:solidFill>
                <a:latin typeface="Van Condensed LF" charset="0"/>
              </a:rPr>
              <a:t>بلدًا من جميع أنحاء العالم في البرنامج</a:t>
            </a:r>
          </a:p>
        </p:txBody>
      </p:sp>
      <p:cxnSp>
        <p:nvCxnSpPr>
          <p:cNvPr id="613" name="Google Shape;613;p13"/>
          <p:cNvCxnSpPr/>
          <p:nvPr/>
        </p:nvCxnSpPr>
        <p:spPr>
          <a:xfrm>
            <a:off x="1636575" y="537375"/>
            <a:ext cx="49500" cy="7825500"/>
          </a:xfrm>
          <a:prstGeom prst="straightConnector1">
            <a:avLst/>
          </a:prstGeom>
          <a:noFill/>
          <a:ln w="76200" cap="flat" cmpd="sng">
            <a:solidFill>
              <a:schemeClr val="dk2"/>
            </a:solidFill>
            <a:prstDash val="solid"/>
            <a:round/>
            <a:headEnd type="none" w="med" len="med"/>
            <a:tailEnd type="none" w="med" len="med"/>
          </a:ln>
        </p:spPr>
      </p:cxnSp>
      <p:cxnSp>
        <p:nvCxnSpPr>
          <p:cNvPr id="614" name="Google Shape;614;p13"/>
          <p:cNvCxnSpPr/>
          <p:nvPr/>
        </p:nvCxnSpPr>
        <p:spPr>
          <a:xfrm>
            <a:off x="1608375" y="1395225"/>
            <a:ext cx="4166400" cy="77400"/>
          </a:xfrm>
          <a:prstGeom prst="straightConnector1">
            <a:avLst/>
          </a:prstGeom>
          <a:noFill/>
          <a:ln w="38100" cap="flat" cmpd="sng">
            <a:solidFill>
              <a:schemeClr val="accent5"/>
            </a:solidFill>
            <a:prstDash val="solid"/>
            <a:round/>
            <a:headEnd type="none" w="med" len="med"/>
            <a:tailEnd type="oval" w="med" len="med"/>
          </a:ln>
        </p:spPr>
      </p:cxnSp>
      <p:cxnSp>
        <p:nvCxnSpPr>
          <p:cNvPr id="615" name="Google Shape;615;p13"/>
          <p:cNvCxnSpPr/>
          <p:nvPr/>
        </p:nvCxnSpPr>
        <p:spPr>
          <a:xfrm rot="10800000" flipH="1">
            <a:off x="1647050" y="3391238"/>
            <a:ext cx="1124100" cy="3900"/>
          </a:xfrm>
          <a:prstGeom prst="straightConnector1">
            <a:avLst/>
          </a:prstGeom>
          <a:noFill/>
          <a:ln w="38100" cap="flat" cmpd="sng">
            <a:solidFill>
              <a:schemeClr val="accent6"/>
            </a:solidFill>
            <a:prstDash val="solid"/>
            <a:round/>
            <a:headEnd type="none" w="med" len="med"/>
            <a:tailEnd type="oval" w="med" len="med"/>
          </a:ln>
        </p:spPr>
      </p:cxnSp>
      <p:cxnSp>
        <p:nvCxnSpPr>
          <p:cNvPr id="616" name="Google Shape;616;p13"/>
          <p:cNvCxnSpPr/>
          <p:nvPr/>
        </p:nvCxnSpPr>
        <p:spPr>
          <a:xfrm>
            <a:off x="1686050" y="4981575"/>
            <a:ext cx="2034600" cy="14100"/>
          </a:xfrm>
          <a:prstGeom prst="straightConnector1">
            <a:avLst/>
          </a:prstGeom>
          <a:noFill/>
          <a:ln w="38100" cap="flat" cmpd="sng">
            <a:solidFill>
              <a:schemeClr val="accent2"/>
            </a:solidFill>
            <a:prstDash val="solid"/>
            <a:round/>
            <a:headEnd type="none" w="med" len="med"/>
            <a:tailEnd type="oval" w="med" len="med"/>
          </a:ln>
        </p:spPr>
      </p:cxnSp>
      <p:cxnSp>
        <p:nvCxnSpPr>
          <p:cNvPr id="617" name="Google Shape;617;p13"/>
          <p:cNvCxnSpPr/>
          <p:nvPr/>
        </p:nvCxnSpPr>
        <p:spPr>
          <a:xfrm>
            <a:off x="1686038" y="7508800"/>
            <a:ext cx="765600" cy="0"/>
          </a:xfrm>
          <a:prstGeom prst="straightConnector1">
            <a:avLst/>
          </a:prstGeom>
          <a:noFill/>
          <a:ln w="38100" cap="flat" cmpd="sng">
            <a:solidFill>
              <a:schemeClr val="accent5"/>
            </a:solidFill>
            <a:prstDash val="solid"/>
            <a:round/>
            <a:headEnd type="none" w="med" len="med"/>
            <a:tailEnd type="oval"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4"/>
          <p:cNvSpPr txBox="1">
            <a:spLocks noGrp="1"/>
          </p:cNvSpPr>
          <p:nvPr>
            <p:ph type="title"/>
          </p:nvPr>
        </p:nvSpPr>
        <p:spPr>
          <a:xfrm rot="5400000">
            <a:off x="5739499" y="5301706"/>
            <a:ext cx="7254600" cy="610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ar" sz="4800" b="1" i="0" u="none" baseline="0" dirty="0">
                <a:solidFill>
                  <a:srgbClr val="00A4BA"/>
                </a:solidFill>
                <a:ea typeface="MS PGothic"/>
                <a:cs typeface="Arial"/>
              </a:rPr>
              <a:t>رحلة التصفح الذكي 2.0</a:t>
            </a:r>
            <a:endParaRPr sz="4500" b="1" dirty="0">
              <a:solidFill>
                <a:srgbClr val="00A4BA"/>
              </a:solidFill>
              <a:latin typeface="Abril Fatface"/>
              <a:ea typeface="Abril Fatface"/>
              <a:cs typeface="Abril Fatface"/>
              <a:sym typeface="Abril Fatface"/>
            </a:endParaRPr>
          </a:p>
        </p:txBody>
      </p:sp>
      <p:sp>
        <p:nvSpPr>
          <p:cNvPr id="624" name="Google Shape;624;p14"/>
          <p:cNvSpPr txBox="1"/>
          <p:nvPr/>
        </p:nvSpPr>
        <p:spPr>
          <a:xfrm>
            <a:off x="314325" y="2341563"/>
            <a:ext cx="42719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131431"/>
              </a:solidFill>
              <a:latin typeface="Arial"/>
              <a:ea typeface="Arial"/>
              <a:cs typeface="Arial"/>
              <a:sym typeface="Arial"/>
            </a:endParaRPr>
          </a:p>
        </p:txBody>
      </p:sp>
      <p:pic>
        <p:nvPicPr>
          <p:cNvPr id="625" name="Google Shape;625;p14" descr="Text&#10;&#10;Description automatically generated"/>
          <p:cNvPicPr preferRelativeResize="0"/>
          <p:nvPr/>
        </p:nvPicPr>
        <p:blipFill rotWithShape="1">
          <a:blip r:embed="rId3">
            <a:alphaModFix/>
          </a:blip>
          <a:srcRect/>
          <a:stretch/>
        </p:blipFill>
        <p:spPr>
          <a:xfrm rot="-597496">
            <a:off x="580475" y="330011"/>
            <a:ext cx="2309751" cy="3279178"/>
          </a:xfrm>
          <a:prstGeom prst="rect">
            <a:avLst/>
          </a:prstGeom>
          <a:noFill/>
          <a:ln>
            <a:noFill/>
          </a:ln>
        </p:spPr>
      </p:pic>
      <p:sp>
        <p:nvSpPr>
          <p:cNvPr id="626" name="Google Shape;626;p14"/>
          <p:cNvSpPr txBox="1"/>
          <p:nvPr/>
        </p:nvSpPr>
        <p:spPr>
          <a:xfrm>
            <a:off x="3611375" y="1895213"/>
            <a:ext cx="3692100" cy="553957"/>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ar-AE" sz="3000" i="0" u="none" strike="noStrike" cap="none" dirty="0">
                <a:solidFill>
                  <a:schemeClr val="dk1"/>
                </a:solidFill>
                <a:latin typeface="Lato"/>
                <a:ea typeface="Lato"/>
                <a:cs typeface="Lato"/>
                <a:sym typeface="Lato"/>
              </a:rPr>
              <a:t>إطلاق صندوق </a:t>
            </a:r>
            <a:r>
              <a:rPr lang="en-US" sz="3000" i="0" u="none" strike="noStrike" cap="none" dirty="0">
                <a:solidFill>
                  <a:schemeClr val="dk1"/>
                </a:solidFill>
                <a:latin typeface="Lato"/>
                <a:ea typeface="Lato"/>
                <a:cs typeface="Lato"/>
                <a:sym typeface="Lato"/>
              </a:rPr>
              <a:t>MO.</a:t>
            </a:r>
            <a:endParaRPr sz="3000" i="0" u="none" strike="noStrike" cap="none" dirty="0">
              <a:solidFill>
                <a:srgbClr val="000000"/>
              </a:solidFill>
              <a:latin typeface="Lato"/>
              <a:ea typeface="Lato"/>
              <a:cs typeface="Lato"/>
              <a:sym typeface="Lato"/>
            </a:endParaRPr>
          </a:p>
        </p:txBody>
      </p:sp>
      <p:sp>
        <p:nvSpPr>
          <p:cNvPr id="627" name="Google Shape;627;p14"/>
          <p:cNvSpPr txBox="1"/>
          <p:nvPr/>
        </p:nvSpPr>
        <p:spPr>
          <a:xfrm>
            <a:off x="-374094" y="5408147"/>
            <a:ext cx="4033500" cy="2677616"/>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algn="r" rtl="1"/>
            <a:r>
              <a:rPr lang="ar" sz="2800" b="0" i="0" u="none" baseline="0" dirty="0">
                <a:ea typeface="MS PGothic"/>
              </a:rPr>
              <a:t>متوفر باللغات الأربعة الرسمية للجمعية العالمية:</a:t>
            </a:r>
          </a:p>
          <a:p>
            <a:pPr algn="r" rtl="1"/>
            <a:r>
              <a:rPr lang="ar" sz="2800" b="0" i="0" u="none" baseline="0" dirty="0">
                <a:ea typeface="MS PGothic"/>
              </a:rPr>
              <a:t>-العربية</a:t>
            </a:r>
          </a:p>
          <a:p>
            <a:pPr algn="r" rtl="1"/>
            <a:r>
              <a:rPr lang="ar" sz="2800" b="0" i="0" u="none" baseline="0" dirty="0">
                <a:ea typeface="MS PGothic"/>
              </a:rPr>
              <a:t>-الإنجليزية </a:t>
            </a:r>
          </a:p>
          <a:p>
            <a:pPr algn="r" rtl="1"/>
            <a:r>
              <a:rPr lang="ar" sz="2800" b="0" i="0" u="none" baseline="0" dirty="0">
                <a:ea typeface="MS PGothic"/>
              </a:rPr>
              <a:t>-الفرنسية </a:t>
            </a:r>
          </a:p>
          <a:p>
            <a:pPr algn="r" rtl="1"/>
            <a:r>
              <a:rPr lang="ar" sz="2800" b="0" i="0" u="none" baseline="0" dirty="0">
                <a:ea typeface="MS PGothic"/>
              </a:rPr>
              <a:t>-الإسبانية</a:t>
            </a:r>
          </a:p>
        </p:txBody>
      </p:sp>
      <p:sp>
        <p:nvSpPr>
          <p:cNvPr id="628" name="Google Shape;628;p14"/>
          <p:cNvSpPr txBox="1"/>
          <p:nvPr/>
        </p:nvSpPr>
        <p:spPr>
          <a:xfrm>
            <a:off x="2882375" y="3784200"/>
            <a:ext cx="3878100" cy="98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ar-AE" sz="2900" i="0" u="none" strike="noStrike" cap="none" dirty="0">
                <a:solidFill>
                  <a:schemeClr val="dk1"/>
                </a:solidFill>
                <a:latin typeface="Lato"/>
                <a:ea typeface="Lato"/>
                <a:cs typeface="Lato"/>
                <a:sym typeface="Lato"/>
              </a:rPr>
              <a:t>على الصعيد العالمي ، أبدت الدول اهتمامًا.</a:t>
            </a:r>
            <a:endParaRPr sz="1100" i="0" u="none" strike="noStrike" cap="none" dirty="0">
              <a:solidFill>
                <a:srgbClr val="000000"/>
              </a:solidFill>
              <a:latin typeface="Lato"/>
              <a:ea typeface="Lato"/>
              <a:cs typeface="Lato"/>
              <a:sym typeface="Lato"/>
            </a:endParaRPr>
          </a:p>
        </p:txBody>
      </p:sp>
      <p:sp>
        <p:nvSpPr>
          <p:cNvPr id="629" name="Google Shape;629;p14"/>
          <p:cNvSpPr txBox="1"/>
          <p:nvPr/>
        </p:nvSpPr>
        <p:spPr>
          <a:xfrm>
            <a:off x="4737062" y="7202975"/>
            <a:ext cx="2714700" cy="10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ar-AE" sz="3100" dirty="0">
                <a:solidFill>
                  <a:schemeClr val="dk1"/>
                </a:solidFill>
                <a:latin typeface="Lato"/>
                <a:ea typeface="Lato"/>
                <a:cs typeface="Lato"/>
                <a:sym typeface="Lato"/>
              </a:rPr>
              <a:t>الكتاب المسموع متاح للتنزيل</a:t>
            </a:r>
            <a:endParaRPr sz="3100" i="0" u="none" strike="noStrike" cap="none" dirty="0">
              <a:solidFill>
                <a:srgbClr val="000000"/>
              </a:solidFill>
              <a:latin typeface="Lato"/>
              <a:ea typeface="Lato"/>
              <a:cs typeface="Lato"/>
              <a:sym typeface="Lato"/>
            </a:endParaRPr>
          </a:p>
        </p:txBody>
      </p:sp>
      <p:cxnSp>
        <p:nvCxnSpPr>
          <p:cNvPr id="630" name="Google Shape;630;p14"/>
          <p:cNvCxnSpPr/>
          <p:nvPr/>
        </p:nvCxnSpPr>
        <p:spPr>
          <a:xfrm rot="10800000">
            <a:off x="8195950" y="622775"/>
            <a:ext cx="25500" cy="8240400"/>
          </a:xfrm>
          <a:prstGeom prst="straightConnector1">
            <a:avLst/>
          </a:prstGeom>
          <a:noFill/>
          <a:ln w="76200" cap="flat" cmpd="sng">
            <a:solidFill>
              <a:schemeClr val="accent1"/>
            </a:solidFill>
            <a:prstDash val="solid"/>
            <a:round/>
            <a:headEnd type="none" w="med" len="med"/>
            <a:tailEnd type="none" w="med" len="med"/>
          </a:ln>
        </p:spPr>
      </p:cxnSp>
      <p:cxnSp>
        <p:nvCxnSpPr>
          <p:cNvPr id="631" name="Google Shape;631;p14"/>
          <p:cNvCxnSpPr/>
          <p:nvPr/>
        </p:nvCxnSpPr>
        <p:spPr>
          <a:xfrm rot="10800000">
            <a:off x="3053350" y="1025975"/>
            <a:ext cx="5142600" cy="89700"/>
          </a:xfrm>
          <a:prstGeom prst="straightConnector1">
            <a:avLst/>
          </a:prstGeom>
          <a:noFill/>
          <a:ln w="38100" cap="flat" cmpd="sng">
            <a:solidFill>
              <a:schemeClr val="accent5"/>
            </a:solidFill>
            <a:prstDash val="solid"/>
            <a:round/>
            <a:headEnd type="none" w="med" len="med"/>
            <a:tailEnd type="oval" w="med" len="med"/>
          </a:ln>
        </p:spPr>
      </p:cxnSp>
      <p:cxnSp>
        <p:nvCxnSpPr>
          <p:cNvPr id="632" name="Google Shape;632;p14"/>
          <p:cNvCxnSpPr/>
          <p:nvPr/>
        </p:nvCxnSpPr>
        <p:spPr>
          <a:xfrm flipH="1">
            <a:off x="7044825" y="8110763"/>
            <a:ext cx="1124100" cy="3900"/>
          </a:xfrm>
          <a:prstGeom prst="straightConnector1">
            <a:avLst/>
          </a:prstGeom>
          <a:noFill/>
          <a:ln w="38100" cap="flat" cmpd="sng">
            <a:solidFill>
              <a:schemeClr val="accent4"/>
            </a:solidFill>
            <a:prstDash val="solid"/>
            <a:round/>
            <a:headEnd type="none" w="med" len="med"/>
            <a:tailEnd type="oval" w="med" len="med"/>
          </a:ln>
        </p:spPr>
      </p:cxnSp>
      <p:cxnSp>
        <p:nvCxnSpPr>
          <p:cNvPr id="633" name="Google Shape;633;p14"/>
          <p:cNvCxnSpPr>
            <a:cxnSpLocks/>
          </p:cNvCxnSpPr>
          <p:nvPr/>
        </p:nvCxnSpPr>
        <p:spPr>
          <a:xfrm flipH="1">
            <a:off x="3992876" y="6565388"/>
            <a:ext cx="4258099" cy="7661"/>
          </a:xfrm>
          <a:prstGeom prst="straightConnector1">
            <a:avLst/>
          </a:prstGeom>
          <a:noFill/>
          <a:ln w="38100" cap="flat" cmpd="sng">
            <a:solidFill>
              <a:schemeClr val="accent2"/>
            </a:solidFill>
            <a:prstDash val="solid"/>
            <a:round/>
            <a:headEnd type="none" w="med" len="med"/>
            <a:tailEnd type="oval" w="med" len="med"/>
          </a:ln>
        </p:spPr>
      </p:cxnSp>
      <p:cxnSp>
        <p:nvCxnSpPr>
          <p:cNvPr id="634" name="Google Shape;634;p14"/>
          <p:cNvCxnSpPr/>
          <p:nvPr/>
        </p:nvCxnSpPr>
        <p:spPr>
          <a:xfrm rot="10800000">
            <a:off x="7430362" y="2341575"/>
            <a:ext cx="765600" cy="0"/>
          </a:xfrm>
          <a:prstGeom prst="straightConnector1">
            <a:avLst/>
          </a:prstGeom>
          <a:noFill/>
          <a:ln w="38100" cap="flat" cmpd="sng">
            <a:solidFill>
              <a:schemeClr val="dk2"/>
            </a:solidFill>
            <a:prstDash val="solid"/>
            <a:round/>
            <a:headEnd type="none" w="med" len="med"/>
            <a:tailEnd type="oval" w="med" len="med"/>
          </a:ln>
        </p:spPr>
      </p:cxnSp>
      <p:cxnSp>
        <p:nvCxnSpPr>
          <p:cNvPr id="635" name="Google Shape;635;p14"/>
          <p:cNvCxnSpPr/>
          <p:nvPr/>
        </p:nvCxnSpPr>
        <p:spPr>
          <a:xfrm rot="10800000">
            <a:off x="6492251" y="4145225"/>
            <a:ext cx="1729200" cy="28200"/>
          </a:xfrm>
          <a:prstGeom prst="straightConnector1">
            <a:avLst/>
          </a:prstGeom>
          <a:noFill/>
          <a:ln w="38100" cap="flat" cmpd="sng">
            <a:solidFill>
              <a:schemeClr val="accent5"/>
            </a:solidFill>
            <a:prstDash val="solid"/>
            <a:round/>
            <a:headEnd type="none" w="med" len="med"/>
            <a:tailEnd type="oval"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F08D7CA-EB1D-4EE3-964F-6FD94A9A9E68}"/>
              </a:ext>
            </a:extLst>
          </p:cNvPr>
          <p:cNvSpPr>
            <a:spLocks noGrp="1"/>
          </p:cNvSpPr>
          <p:nvPr>
            <p:ph idx="1"/>
          </p:nvPr>
        </p:nvSpPr>
        <p:spPr>
          <a:xfrm>
            <a:off x="-1145646" y="732632"/>
            <a:ext cx="10969625" cy="698500"/>
          </a:xfrm>
        </p:spPr>
        <p:txBody>
          <a:bodyPr wrap="square" numCol="1" anchor="t" anchorCtr="0" compatLnSpc="1">
            <a:prstTxWarp prst="textNoShape">
              <a:avLst/>
            </a:prstTxWarp>
          </a:bodyPr>
          <a:lstStyle/>
          <a:p>
            <a:pPr marL="0" indent="0" algn="r" rtl="1">
              <a:defRPr/>
            </a:pPr>
            <a:r>
              <a:rPr lang="ar" sz="3600" b="1" i="0" u="none" baseline="0" dirty="0">
                <a:solidFill>
                  <a:srgbClr val="00A4BA"/>
                </a:solidFill>
                <a:latin typeface="Arial" pitchFamily="34" charset="0"/>
                <a:cs typeface="Arial" pitchFamily="34" charset="0"/>
              </a:rPr>
              <a:t>التصفح الذكي 2.0 - نبذة</a:t>
            </a:r>
            <a:endParaRPr lang="ar" altLang="en-US" sz="3600" dirty="0">
              <a:solidFill>
                <a:srgbClr val="00A4BA"/>
              </a:solidFill>
              <a:latin typeface="Arial" pitchFamily="34" charset="0"/>
              <a:cs typeface="Arial" pitchFamily="34" charset="0"/>
            </a:endParaRPr>
          </a:p>
          <a:p>
            <a:pPr marL="0" indent="0" algn="r" rtl="1">
              <a:defRPr/>
            </a:pPr>
            <a:r>
              <a:rPr lang="ar" sz="1900" b="0" i="0" u="none" baseline="0" dirty="0">
                <a:latin typeface="Calibri" pitchFamily="34" charset="0"/>
              </a:rPr>
              <a:t> </a:t>
            </a:r>
          </a:p>
        </p:txBody>
      </p:sp>
      <p:sp>
        <p:nvSpPr>
          <p:cNvPr id="17449" name="TextBox 20">
            <a:extLst>
              <a:ext uri="{FF2B5EF4-FFF2-40B4-BE49-F238E27FC236}">
                <a16:creationId xmlns:a16="http://schemas.microsoft.com/office/drawing/2014/main" id="{E4E736DB-B0D9-4A4B-905F-F14D38F3BDCD}"/>
              </a:ext>
            </a:extLst>
          </p:cNvPr>
          <p:cNvSpPr txBox="1">
            <a:spLocks noChangeArrowheads="1"/>
          </p:cNvSpPr>
          <p:nvPr/>
        </p:nvSpPr>
        <p:spPr bwMode="auto">
          <a:xfrm>
            <a:off x="360363" y="1617663"/>
            <a:ext cx="9588500" cy="4370387"/>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r>
              <a:rPr lang="ar" sz="2800" b="1" i="0" u="none" baseline="0">
                <a:solidFill>
                  <a:srgbClr val="00A4BA"/>
                </a:solidFill>
                <a:latin typeface="Arial" pitchFamily="34" charset="0"/>
                <a:cs typeface="Arial" pitchFamily="34" charset="0"/>
              </a:rPr>
              <a:t>&gt;&gt; الأجزاء الأساسية من المنهج الجديد</a:t>
            </a:r>
          </a:p>
          <a:p>
            <a:pPr marL="0" indent="0" algn="r" rtl="1" eaLnBrk="1" hangingPunct="1">
              <a:defRPr/>
            </a:pPr>
            <a:endParaRPr lang="ar" altLang="en-US" sz="3200" b="1">
              <a:solidFill>
                <a:srgbClr val="262963"/>
              </a:solidFill>
              <a:latin typeface="Arial" pitchFamily="34" charset="0"/>
              <a:cs typeface="Arial" pitchFamily="34" charset="0"/>
            </a:endParaRPr>
          </a:p>
          <a:p>
            <a:pPr marL="342900" indent="-342900" algn="r" rtl="1" eaLnBrk="1" hangingPunct="1">
              <a:buFont typeface="Wingdings" panose="05000000000000000000" pitchFamily="2" charset="2"/>
              <a:buChar char="§"/>
              <a:defRPr/>
            </a:pPr>
            <a:r>
              <a:rPr lang="ar" b="1" i="0" u="none" baseline="0">
                <a:solidFill>
                  <a:srgbClr val="262963">
                    <a:lumMod val="50000"/>
                  </a:srgbClr>
                </a:solidFill>
                <a:latin typeface="Arial" pitchFamily="34" charset="0"/>
                <a:cs typeface="Arial" pitchFamily="34" charset="0"/>
              </a:rPr>
              <a:t>البدء</a:t>
            </a:r>
          </a:p>
          <a:p>
            <a:pPr marL="0" indent="0" algn="r" rtl="1" eaLnBrk="1" hangingPunct="1">
              <a:defRPr/>
            </a:pPr>
            <a:r>
              <a:rPr lang="ar" b="0" i="0" u="none" baseline="0">
                <a:solidFill>
                  <a:srgbClr val="262963">
                    <a:lumMod val="50000"/>
                  </a:srgbClr>
                </a:solidFill>
                <a:latin typeface="Arial" pitchFamily="34" charset="0"/>
                <a:cs typeface="Arial" pitchFamily="34" charset="0"/>
              </a:rPr>
              <a:t>	الأنشطة التمهيدية </a:t>
            </a: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342900" indent="-342900" algn="r" rtl="1" eaLnBrk="1" hangingPunct="1">
              <a:buFont typeface="Wingdings" panose="05000000000000000000" pitchFamily="2" charset="2"/>
              <a:buChar char="§"/>
              <a:defRPr/>
            </a:pPr>
            <a:r>
              <a:rPr lang="ar" b="1" i="0" u="none" baseline="0">
                <a:solidFill>
                  <a:srgbClr val="262963">
                    <a:lumMod val="50000"/>
                  </a:srgbClr>
                </a:solidFill>
                <a:latin typeface="Arial" pitchFamily="34" charset="0"/>
                <a:cs typeface="Arial" pitchFamily="34" charset="0"/>
              </a:rPr>
              <a:t>اضغطي على زر الدخول</a:t>
            </a:r>
          </a:p>
          <a:p>
            <a:pPr marL="0" indent="0" algn="r" rtl="1" eaLnBrk="1" hangingPunct="1">
              <a:defRPr/>
            </a:pPr>
            <a:r>
              <a:rPr lang="ar" b="0" i="0" u="none" baseline="0">
                <a:solidFill>
                  <a:srgbClr val="262963">
                    <a:lumMod val="50000"/>
                  </a:srgbClr>
                </a:solidFill>
                <a:latin typeface="Arial" pitchFamily="34" charset="0"/>
                <a:cs typeface="Arial" pitchFamily="34" charset="0"/>
              </a:rPr>
              <a:t>	خمسة أقسام بها أنشطة متنوعة للمهارات الرقمية الجديدة والتوعية</a:t>
            </a:r>
            <a:endParaRPr lang="ar" altLang="en-US">
              <a:solidFill>
                <a:srgbClr val="262963">
                  <a:lumMod val="50000"/>
                </a:srgbClr>
              </a:solidFill>
              <a:latin typeface="Arial" pitchFamily="34" charset="0"/>
              <a:cs typeface="Arial" pitchFamily="34" charset="0"/>
            </a:endParaRP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342900" indent="-342900" algn="r" rtl="1" eaLnBrk="1" hangingPunct="1">
              <a:buFont typeface="Wingdings" panose="05000000000000000000" pitchFamily="2" charset="2"/>
              <a:buChar char="§"/>
              <a:defRPr/>
            </a:pPr>
            <a:r>
              <a:rPr lang="ar" b="1" i="0" u="none" baseline="0">
                <a:solidFill>
                  <a:srgbClr val="262963">
                    <a:lumMod val="50000"/>
                  </a:srgbClr>
                </a:solidFill>
                <a:latin typeface="Arial" pitchFamily="34" charset="0"/>
                <a:cs typeface="Arial" pitchFamily="34" charset="0"/>
              </a:rPr>
              <a:t>#BeTheChangeOnline (كوني أنت التغيير عبر الإنترنت)</a:t>
            </a:r>
            <a:endParaRPr lang="ar" altLang="en-US" b="1">
              <a:solidFill>
                <a:srgbClr val="262963">
                  <a:lumMod val="50000"/>
                </a:srgbClr>
              </a:solidFill>
              <a:latin typeface="Arial" pitchFamily="34" charset="0"/>
              <a:cs typeface="Arial" pitchFamily="34" charset="0"/>
            </a:endParaRPr>
          </a:p>
          <a:p>
            <a:pPr marL="0" indent="0" algn="r" rtl="1" eaLnBrk="1" hangingPunct="1">
              <a:defRPr/>
            </a:pPr>
            <a:r>
              <a:rPr lang="ar" b="0" i="0" u="none" baseline="0">
                <a:solidFill>
                  <a:srgbClr val="262963">
                    <a:lumMod val="50000"/>
                  </a:srgbClr>
                </a:solidFill>
                <a:latin typeface="Arial" panose="020B0604020202020204" pitchFamily="34" charset="0"/>
                <a:cs typeface="Arial" panose="020B0604020202020204" pitchFamily="34" charset="0"/>
              </a:rPr>
              <a:t>	إحداث التغيير عبر الإنترنت بطريقة الجمعية العالمية</a:t>
            </a:r>
          </a:p>
        </p:txBody>
      </p:sp>
      <p:sp>
        <p:nvSpPr>
          <p:cNvPr id="87044" name="TextBox 2">
            <a:extLst>
              <a:ext uri="{FF2B5EF4-FFF2-40B4-BE49-F238E27FC236}">
                <a16:creationId xmlns:a16="http://schemas.microsoft.com/office/drawing/2014/main" id="{33E3A9CC-AA7E-4F3D-86E9-B485CBBD8496}"/>
              </a:ext>
            </a:extLst>
          </p:cNvPr>
          <p:cNvSpPr>
            <a:spLocks noChangeArrowheads="1"/>
          </p:cNvSpPr>
          <p:nvPr/>
        </p:nvSpPr>
        <p:spPr bwMode="auto">
          <a:xfrm>
            <a:off x="703263" y="6361113"/>
            <a:ext cx="9245600" cy="2554287"/>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eaLnBrk="1" hangingPunct="1">
              <a:buFontTx/>
              <a:buNone/>
            </a:pPr>
            <a:r>
              <a:rPr lang="ar" sz="2400" b="1" i="0" u="sng" baseline="0">
                <a:solidFill>
                  <a:srgbClr val="00A4BA"/>
                </a:solidFill>
                <a:cs typeface="Arial" panose="020B0604020202020204" pitchFamily="34" charset="0"/>
              </a:rPr>
              <a:t>لكي تحصلي على شارة التصفح الذكي 2.0 ستحتاجين أن تكملي على الأقل:</a:t>
            </a:r>
          </a:p>
          <a:p>
            <a:pPr algn="ctr" rtl="1" eaLnBrk="1" hangingPunct="1">
              <a:buFontTx/>
              <a:buNone/>
            </a:pPr>
            <a:endParaRPr lang="ar" altLang="en-US" sz="2400" b="1">
              <a:solidFill>
                <a:srgbClr val="262963"/>
              </a:solidFill>
              <a:cs typeface="Arial" panose="020B0604020202020204" pitchFamily="34" charset="0"/>
            </a:endParaRPr>
          </a:p>
          <a:p>
            <a:pPr algn="ctr" rtl="1" eaLnBrk="1" hangingPunct="1">
              <a:buFontTx/>
              <a:buNone/>
            </a:pPr>
            <a:r>
              <a:rPr lang="ar" sz="2400" b="0" i="0" u="none" baseline="0">
                <a:solidFill>
                  <a:srgbClr val="262963"/>
                </a:solidFill>
                <a:cs typeface="Arial" panose="020B0604020202020204" pitchFamily="34" charset="0"/>
              </a:rPr>
              <a:t>نشاط واحد من كل جزء من أجزاء قسم "اضغطي على زر الدخول" (خمسة في الإجمالي) </a:t>
            </a:r>
          </a:p>
          <a:p>
            <a:pPr algn="ctr" rtl="1" eaLnBrk="1" hangingPunct="1">
              <a:buFontTx/>
              <a:buNone/>
            </a:pPr>
            <a:r>
              <a:rPr lang="ar" sz="2400" b="0" i="0" u="none" baseline="0">
                <a:solidFill>
                  <a:srgbClr val="262963"/>
                </a:solidFill>
                <a:cs typeface="Arial" panose="020B0604020202020204" pitchFamily="34" charset="0"/>
              </a:rPr>
              <a:t>+ </a:t>
            </a:r>
          </a:p>
          <a:p>
            <a:pPr algn="ctr" rtl="1" eaLnBrk="1" hangingPunct="1">
              <a:buFontTx/>
              <a:buNone/>
            </a:pPr>
            <a:r>
              <a:rPr lang="ar" sz="2400" b="0" i="0" u="none" baseline="0">
                <a:solidFill>
                  <a:srgbClr val="262963"/>
                </a:solidFill>
                <a:cs typeface="Arial" panose="020B0604020202020204" pitchFamily="34" charset="0"/>
              </a:rPr>
              <a:t>#BeTheChangeOnline (كوني أنت التغيير عبر الإنترنت)</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EA46EEF6-97EA-499E-B94E-7A4D2C9215FC}"/>
              </a:ext>
            </a:extLst>
          </p:cNvPr>
          <p:cNvSpPr txBox="1">
            <a:spLocks noChangeArrowheads="1"/>
          </p:cNvSpPr>
          <p:nvPr/>
        </p:nvSpPr>
        <p:spPr bwMode="auto">
          <a:xfrm>
            <a:off x="401638" y="1946275"/>
            <a:ext cx="9656762" cy="6524625"/>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r>
              <a:rPr lang="ar" sz="2800" b="1" i="0" u="none" baseline="0">
                <a:solidFill>
                  <a:srgbClr val="00A4BA"/>
                </a:solidFill>
                <a:latin typeface="Arial" pitchFamily="34" charset="0"/>
                <a:cs typeface="Arial" pitchFamily="34" charset="0"/>
              </a:rPr>
              <a:t>&gt;&gt; أنشطة البدء</a:t>
            </a:r>
          </a:p>
          <a:p>
            <a:pPr marL="0" indent="0" algn="r" rtl="1" eaLnBrk="1" hangingPunct="1">
              <a:defRPr/>
            </a:pPr>
            <a:endParaRPr lang="ar" altLang="en-US" b="1">
              <a:solidFill>
                <a:srgbClr val="262963"/>
              </a:solidFill>
              <a:latin typeface="Arial" pitchFamily="34" charset="0"/>
              <a:cs typeface="Arial" pitchFamily="34" charset="0"/>
            </a:endParaRPr>
          </a:p>
          <a:p>
            <a:pPr marL="0" indent="0" algn="r" rtl="1" eaLnBrk="1" hangingPunct="1">
              <a:defRPr/>
            </a:pPr>
            <a:r>
              <a:rPr lang="ar" b="0" i="0" u="none" baseline="0">
                <a:solidFill>
                  <a:srgbClr val="262963">
                    <a:lumMod val="50000"/>
                  </a:srgbClr>
                </a:solidFill>
                <a:latin typeface="Arial" pitchFamily="34" charset="0"/>
                <a:cs typeface="Arial" pitchFamily="34" charset="0"/>
              </a:rPr>
              <a:t>على الرغم من أنها ليست إلزامية لكسب الشارة، يوصى بشدة بإجراء هذه الأنشطة لأنها:</a:t>
            </a:r>
          </a:p>
          <a:p>
            <a:pPr marL="342900" indent="-342900" algn="r" rtl="1" eaLnBrk="1" hangingPunct="1">
              <a:buFont typeface="Arial" panose="020B0604020202020204" pitchFamily="34" charset="0"/>
              <a:buChar char="•"/>
              <a:defRPr/>
            </a:pPr>
            <a:r>
              <a:rPr lang="ar" b="0" i="0" u="none" baseline="0">
                <a:solidFill>
                  <a:srgbClr val="262963">
                    <a:lumMod val="50000"/>
                  </a:srgbClr>
                </a:solidFill>
                <a:latin typeface="Arial" pitchFamily="34" charset="0"/>
                <a:cs typeface="Arial" pitchFamily="34" charset="0"/>
              </a:rPr>
              <a:t>توفر الأدوات للميسرة لفهم علاقة المجموعة بالإنترنت. </a:t>
            </a:r>
          </a:p>
          <a:p>
            <a:pPr marL="342900" indent="-342900" algn="r" rtl="1" eaLnBrk="1" hangingPunct="1">
              <a:buFont typeface="Arial" panose="020B0604020202020204" pitchFamily="34" charset="0"/>
              <a:buChar char="•"/>
              <a:defRPr/>
            </a:pPr>
            <a:r>
              <a:rPr lang="ar" b="0" i="0" u="none" baseline="0">
                <a:solidFill>
                  <a:srgbClr val="262963">
                    <a:lumMod val="50000"/>
                  </a:srgbClr>
                </a:solidFill>
                <a:latin typeface="Arial" pitchFamily="34" charset="0"/>
                <a:cs typeface="Arial" pitchFamily="34" charset="0"/>
              </a:rPr>
              <a:t>تساعد في وضع مساحة آمنة وتشجيعية للمشاركة. </a:t>
            </a:r>
          </a:p>
          <a:p>
            <a:pPr marL="342900" indent="-342900" algn="r" rtl="1" eaLnBrk="1" hangingPunct="1">
              <a:buFont typeface="Arial" panose="020B0604020202020204" pitchFamily="34" charset="0"/>
              <a:buChar char="•"/>
              <a:defRPr/>
            </a:pPr>
            <a:r>
              <a:rPr lang="ar" b="0" i="0" u="none" baseline="0">
                <a:solidFill>
                  <a:srgbClr val="262963">
                    <a:lumMod val="50000"/>
                  </a:srgbClr>
                </a:solidFill>
                <a:latin typeface="Arial" pitchFamily="34" charset="0"/>
                <a:cs typeface="Arial" pitchFamily="34" charset="0"/>
              </a:rPr>
              <a:t>تدعم المشاركات ليكن أكثر وعيًا بكيفية استخدامهن للإنترنت وما يرغبن في اكتسابه من رحلة التصفح الذكي.</a:t>
            </a: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0" indent="0" algn="r" rtl="1" eaLnBrk="1" hangingPunct="1">
              <a:defRPr/>
            </a:pPr>
            <a:r>
              <a:rPr lang="ar" b="1" i="0" u="none" baseline="0">
                <a:solidFill>
                  <a:srgbClr val="262963">
                    <a:lumMod val="50000"/>
                  </a:srgbClr>
                </a:solidFill>
                <a:latin typeface="Arial" pitchFamily="34" charset="0"/>
                <a:cs typeface="Arial" pitchFamily="34" charset="0"/>
              </a:rPr>
              <a:t>يُنصح بالقيام بها قبل إعداد منهجك الدراسي أو بدء الحزمة.</a:t>
            </a:r>
          </a:p>
          <a:p>
            <a:pPr marL="0" indent="0" algn="r" rtl="1" eaLnBrk="1" hangingPunct="1">
              <a:defRPr/>
            </a:pPr>
            <a:endParaRPr lang="ar" altLang="en-US" sz="2000">
              <a:solidFill>
                <a:srgbClr val="262963"/>
              </a:solidFill>
              <a:latin typeface="Arial" pitchFamily="34" charset="0"/>
              <a:cs typeface="Arial" pitchFamily="34" charset="0"/>
            </a:endParaRPr>
          </a:p>
          <a:p>
            <a:pPr marL="0" indent="0" algn="r" rtl="1" eaLnBrk="1" hangingPunct="1">
              <a:defRPr/>
            </a:pPr>
            <a:endParaRPr lang="ar" altLang="en-US" sz="2000">
              <a:solidFill>
                <a:srgbClr val="262963"/>
              </a:solidFill>
              <a:latin typeface="Arial" pitchFamily="34" charset="0"/>
              <a:cs typeface="Arial" pitchFamily="34" charset="0"/>
            </a:endParaRPr>
          </a:p>
          <a:p>
            <a:pPr marL="0" indent="0" algn="r" rtl="1" eaLnBrk="1" hangingPunct="1">
              <a:defRPr/>
            </a:pPr>
            <a:endParaRPr lang="ar" altLang="en-US" sz="2000">
              <a:solidFill>
                <a:srgbClr val="262963"/>
              </a:solidFill>
              <a:latin typeface="Arial" pitchFamily="34" charset="0"/>
              <a:cs typeface="Arial" pitchFamily="34" charset="0"/>
            </a:endParaRPr>
          </a:p>
          <a:p>
            <a:pPr marL="0" indent="0" algn="r" rtl="1" eaLnBrk="1" hangingPunct="1">
              <a:defRPr/>
            </a:pPr>
            <a:endParaRPr lang="ar" altLang="en-US" sz="2000">
              <a:solidFill>
                <a:srgbClr val="262963"/>
              </a:solidFill>
              <a:latin typeface="Arial" pitchFamily="34" charset="0"/>
              <a:cs typeface="Arial" pitchFamily="34" charset="0"/>
            </a:endParaRPr>
          </a:p>
          <a:p>
            <a:pPr algn="r" rtl="1" eaLnBrk="1" hangingPunct="1">
              <a:buFont typeface="Arial" pitchFamily="34" charset="0"/>
              <a:buChar char="•"/>
              <a:defRPr/>
            </a:pPr>
            <a:endParaRPr lang="ar" altLang="en-US" sz="2000">
              <a:solidFill>
                <a:srgbClr val="262963"/>
              </a:solidFill>
              <a:latin typeface="Arial" pitchFamily="34" charset="0"/>
              <a:cs typeface="Arial" pitchFamily="34" charset="0"/>
            </a:endParaRPr>
          </a:p>
        </p:txBody>
      </p:sp>
      <p:sp>
        <p:nvSpPr>
          <p:cNvPr id="7" name="Content Placeholder 2">
            <a:extLst>
              <a:ext uri="{FF2B5EF4-FFF2-40B4-BE49-F238E27FC236}">
                <a16:creationId xmlns:a16="http://schemas.microsoft.com/office/drawing/2014/main" id="{7E1215AB-28C0-446A-9869-7A6D01026209}"/>
              </a:ext>
            </a:extLst>
          </p:cNvPr>
          <p:cNvSpPr txBox="1">
            <a:spLocks/>
          </p:cNvSpPr>
          <p:nvPr/>
        </p:nvSpPr>
        <p:spPr>
          <a:xfrm>
            <a:off x="-1145645" y="702733"/>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dirty="0">
                <a:solidFill>
                  <a:srgbClr val="00A4BA"/>
                </a:solidFill>
                <a:latin typeface="Arial" pitchFamily="34" charset="0"/>
                <a:cs typeface="Arial" pitchFamily="34" charset="0"/>
              </a:rPr>
              <a:t>التصفح الذكي 2.0 - نبذة</a:t>
            </a:r>
            <a:endParaRPr lang="ar" altLang="en-US" sz="3600" dirty="0">
              <a:solidFill>
                <a:srgbClr val="00A4BA"/>
              </a:solidFill>
              <a:latin typeface="Arial" pitchFamily="34" charset="0"/>
              <a:cs typeface="Arial" pitchFamily="34" charset="0"/>
            </a:endParaRPr>
          </a:p>
          <a:p>
            <a:pPr marL="0" indent="0" algn="r" rtl="1">
              <a:defRPr/>
            </a:pPr>
            <a:r>
              <a:rPr lang="ar" sz="1900" b="0" i="0" u="none" baseline="0" dirty="0">
                <a:solidFill>
                  <a:srgbClr val="262963"/>
                </a:solidFill>
                <a:latin typeface="Calibri"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9" name="TextBox 20">
            <a:extLst>
              <a:ext uri="{FF2B5EF4-FFF2-40B4-BE49-F238E27FC236}">
                <a16:creationId xmlns:a16="http://schemas.microsoft.com/office/drawing/2014/main" id="{B96D2560-F0B8-4401-8458-59157B113A6E}"/>
              </a:ext>
            </a:extLst>
          </p:cNvPr>
          <p:cNvSpPr txBox="1">
            <a:spLocks noChangeArrowheads="1"/>
          </p:cNvSpPr>
          <p:nvPr/>
        </p:nvSpPr>
        <p:spPr bwMode="auto">
          <a:xfrm>
            <a:off x="401638" y="1417638"/>
            <a:ext cx="9569450" cy="7926387"/>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r>
              <a:rPr lang="ar" sz="2800" b="1" i="0" u="none" baseline="0">
                <a:solidFill>
                  <a:srgbClr val="00A4BA"/>
                </a:solidFill>
                <a:latin typeface="Arial" pitchFamily="34" charset="0"/>
                <a:cs typeface="Arial" pitchFamily="34" charset="0"/>
              </a:rPr>
              <a:t>&gt;&gt; اضغطي على زر الدخول</a:t>
            </a: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0" indent="0" algn="r" rtl="1" eaLnBrk="1" hangingPunct="1">
              <a:defRPr/>
            </a:pPr>
            <a:r>
              <a:rPr lang="ar" b="0" i="0" u="none" baseline="0">
                <a:solidFill>
                  <a:srgbClr val="262963">
                    <a:lumMod val="50000"/>
                  </a:srgbClr>
                </a:solidFill>
                <a:latin typeface="Arial" panose="020B0604020202020204" pitchFamily="34" charset="0"/>
                <a:cs typeface="Arial" panose="020B0604020202020204" pitchFamily="34" charset="0"/>
              </a:rPr>
              <a:t>خمسة أقسام للأنشطة للمهارات الرقمية الجديدة والتوعية. </a:t>
            </a:r>
          </a:p>
          <a:p>
            <a:pPr marL="0" indent="0" algn="r" rtl="1" eaLnBrk="1" hangingPunct="1">
              <a:defRPr/>
            </a:pPr>
            <a:r>
              <a:rPr lang="ar" b="0" i="0" u="none" baseline="0">
                <a:solidFill>
                  <a:srgbClr val="262963">
                    <a:lumMod val="50000"/>
                  </a:srgbClr>
                </a:solidFill>
                <a:latin typeface="Arial" panose="020B0604020202020204" pitchFamily="34" charset="0"/>
                <a:cs typeface="Arial" panose="020B0604020202020204" pitchFamily="34" charset="0"/>
              </a:rPr>
              <a:t>أكملي نشاطًا واحدًا في كل قسم</a:t>
            </a:r>
          </a:p>
          <a:p>
            <a:pPr marL="0" indent="0" algn="r" rtl="1" eaLnBrk="1" hangingPunct="1">
              <a:defRPr/>
            </a:pPr>
            <a:endParaRPr lang="ar" altLang="en-US" b="1">
              <a:solidFill>
                <a:srgbClr val="262963">
                  <a:lumMod val="50000"/>
                </a:srgbClr>
              </a:solidFill>
              <a:latin typeface="Arial" pitchFamily="34" charset="0"/>
              <a:cs typeface="Arial" pitchFamily="34" charset="0"/>
            </a:endParaRP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اكتشفي... عجائب الإنترنت: اكتشفي الجوانب الإيجابية للإنترنت واستخدميها </a:t>
            </a: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تواصلي... بإيجابية عبر الإنترنت: تعرفي على كيفية استخدام وسائل التواصل الاجتماعي والمنصات الأخرى على نحو يربطنا بالآخرين بإيجابية وأمان </a:t>
            </a: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احمي... نفسك من مخاطر الإنترنت: تعرفي على كيفية التنقل عبر الإنترنت بأمان</a:t>
            </a: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احترمي... حقوقك وبصمتك الرقمية: تعرفي على الحقوق الرقمية، وتعرفي على البصمات الرقمية الآمنة واكتشفي كيفية النظر إلى المعلومات على نحو نقدي.</a:t>
            </a:r>
          </a:p>
          <a:p>
            <a:pPr marL="342900" indent="-342900" algn="just" rtl="1">
              <a:lnSpc>
                <a:spcPct val="150000"/>
              </a:lnSpc>
              <a:buFont typeface="Wingdings" panose="05000000000000000000" pitchFamily="2" charset="2"/>
              <a:buChar char="Ø"/>
              <a:defRPr/>
            </a:pPr>
            <a:r>
              <a:rPr lang="ar" sz="2200" b="0" i="0" u="none" baseline="0">
                <a:solidFill>
                  <a:srgbClr val="262963">
                    <a:lumMod val="50000"/>
                  </a:srgbClr>
                </a:solidFill>
                <a:latin typeface="Arial" panose="020B0604020202020204" pitchFamily="34" charset="0"/>
                <a:cs typeface="Arial" panose="020B0604020202020204" pitchFamily="34" charset="0"/>
              </a:rPr>
              <a:t>تخيلي... إنترنت أفضل: استخدمي الإنترنت بطريقة إيجابية لتحفيز الإبداع وجعله أكثر إمتاعًا للآخرين.</a:t>
            </a:r>
          </a:p>
          <a:p>
            <a:pPr marL="0" indent="0" algn="r" rtl="1" eaLnBrk="1" hangingPunct="1">
              <a:defRPr/>
            </a:pPr>
            <a:endParaRPr lang="ar" altLang="en-US" sz="2000">
              <a:solidFill>
                <a:srgbClr val="262963"/>
              </a:solidFill>
              <a:latin typeface="Arial" pitchFamily="34" charset="0"/>
              <a:cs typeface="Arial" pitchFamily="34" charset="0"/>
            </a:endParaRPr>
          </a:p>
        </p:txBody>
      </p:sp>
      <p:sp>
        <p:nvSpPr>
          <p:cNvPr id="6" name="Content Placeholder 2">
            <a:extLst>
              <a:ext uri="{FF2B5EF4-FFF2-40B4-BE49-F238E27FC236}">
                <a16:creationId xmlns:a16="http://schemas.microsoft.com/office/drawing/2014/main" id="{CA4AC7E3-BA33-4A67-BCE1-91774B10F35F}"/>
              </a:ext>
            </a:extLst>
          </p:cNvPr>
          <p:cNvSpPr txBox="1">
            <a:spLocks/>
          </p:cNvSpPr>
          <p:nvPr/>
        </p:nvSpPr>
        <p:spPr>
          <a:xfrm>
            <a:off x="-1162579" y="719138"/>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dirty="0">
                <a:solidFill>
                  <a:srgbClr val="00A4BA"/>
                </a:solidFill>
                <a:latin typeface="Arial" pitchFamily="34" charset="0"/>
                <a:cs typeface="Arial" pitchFamily="34" charset="0"/>
              </a:rPr>
              <a:t>التصفح الذكي 2.0 - نبذة</a:t>
            </a:r>
            <a:endParaRPr lang="ar" altLang="en-US" sz="3600" dirty="0">
              <a:solidFill>
                <a:srgbClr val="00A4BA"/>
              </a:solidFill>
              <a:latin typeface="Arial" pitchFamily="34" charset="0"/>
              <a:cs typeface="Arial" pitchFamily="34" charset="0"/>
            </a:endParaRPr>
          </a:p>
          <a:p>
            <a:pPr marL="0" indent="0" algn="r" rtl="1">
              <a:defRPr/>
            </a:pPr>
            <a:r>
              <a:rPr lang="ar" sz="1900" b="0" i="0" u="none" baseline="0" dirty="0">
                <a:solidFill>
                  <a:srgbClr val="262963"/>
                </a:solidFill>
                <a:latin typeface="Calibri"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20">
            <a:extLst>
              <a:ext uri="{FF2B5EF4-FFF2-40B4-BE49-F238E27FC236}">
                <a16:creationId xmlns:a16="http://schemas.microsoft.com/office/drawing/2014/main" id="{0C87329D-1F93-4C91-A566-D1EFE37CED64}"/>
              </a:ext>
            </a:extLst>
          </p:cNvPr>
          <p:cNvSpPr txBox="1">
            <a:spLocks noChangeArrowheads="1"/>
          </p:cNvSpPr>
          <p:nvPr/>
        </p:nvSpPr>
        <p:spPr bwMode="auto">
          <a:xfrm>
            <a:off x="401638" y="2155825"/>
            <a:ext cx="96869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2800" b="1" i="0" u="none" baseline="0">
                <a:solidFill>
                  <a:srgbClr val="00A4BA"/>
                </a:solidFill>
                <a:cs typeface="Arial" panose="020B0604020202020204" pitchFamily="34" charset="0"/>
              </a:rPr>
              <a:t>&gt;&gt; #BeTheChangeOnline (كوني أنت التغيير عبر الإنترنت)</a:t>
            </a:r>
          </a:p>
          <a:p>
            <a:pPr algn="r" rtl="1" eaLnBrk="1" hangingPunct="1">
              <a:buFontTx/>
              <a:buNone/>
            </a:pPr>
            <a:endParaRPr lang="ar" altLang="en-US" sz="2400" b="1">
              <a:solidFill>
                <a:srgbClr val="131431"/>
              </a:solidFill>
              <a:cs typeface="Arial" panose="020B0604020202020204" pitchFamily="34" charset="0"/>
            </a:endParaRPr>
          </a:p>
          <a:p>
            <a:pPr algn="r" rtl="1" eaLnBrk="1" hangingPunct="1">
              <a:lnSpc>
                <a:spcPct val="150000"/>
              </a:lnSpc>
              <a:buFontTx/>
              <a:buNone/>
            </a:pPr>
            <a:r>
              <a:rPr lang="ar" sz="2400" b="0" i="0" u="none" baseline="0">
                <a:solidFill>
                  <a:srgbClr val="131431"/>
                </a:solidFill>
                <a:latin typeface="Van Condensed LF" charset="0"/>
                <a:cs typeface="Arial" panose="020B0604020202020204" pitchFamily="34" charset="0"/>
              </a:rPr>
              <a:t>الخطوة 1: التعرف على طرق إحداث التغيير </a:t>
            </a:r>
          </a:p>
          <a:p>
            <a:pPr algn="r" rtl="1" eaLnBrk="1" hangingPunct="1">
              <a:lnSpc>
                <a:spcPct val="150000"/>
              </a:lnSpc>
              <a:buFontTx/>
              <a:buNone/>
            </a:pPr>
            <a:r>
              <a:rPr lang="ar" sz="2400" b="0" i="0" u="none" baseline="0">
                <a:solidFill>
                  <a:srgbClr val="131431"/>
                </a:solidFill>
                <a:latin typeface="Van Condensed LF" charset="0"/>
                <a:cs typeface="Arial" panose="020B0604020202020204" pitchFamily="34" charset="0"/>
              </a:rPr>
              <a:t>الخطوة 2: تولي مشروعك الخاص لإحداث التغيير الاجتماعي</a:t>
            </a:r>
          </a:p>
          <a:p>
            <a:pPr algn="r" rtl="1" eaLnBrk="1" hangingPunct="1">
              <a:lnSpc>
                <a:spcPct val="150000"/>
              </a:lnSpc>
              <a:buFontTx/>
              <a:buNone/>
            </a:pPr>
            <a:r>
              <a:rPr lang="ar" sz="2400" b="0" i="0" u="none" baseline="0">
                <a:solidFill>
                  <a:srgbClr val="131431"/>
                </a:solidFill>
                <a:latin typeface="Van Condensed LF" charset="0"/>
                <a:cs typeface="Arial" panose="020B0604020202020204" pitchFamily="34" charset="0"/>
              </a:rPr>
              <a:t>الخطوة 3: التعهد بوعد الجيل الرقمي</a:t>
            </a:r>
          </a:p>
          <a:p>
            <a:pPr algn="r" rtl="1" eaLnBrk="1" hangingPunct="1">
              <a:buFontTx/>
              <a:buNone/>
            </a:pPr>
            <a:endParaRPr lang="ar" altLang="en-US" sz="2400">
              <a:solidFill>
                <a:srgbClr val="262963"/>
              </a:solidFill>
              <a:cs typeface="Arial" panose="020B0604020202020204" pitchFamily="34" charset="0"/>
            </a:endParaRPr>
          </a:p>
          <a:p>
            <a:pPr algn="r" rtl="1" eaLnBrk="1" hangingPunct="1">
              <a:buFontTx/>
              <a:buNone/>
            </a:pPr>
            <a:endParaRPr lang="ar" altLang="en-US" sz="2000">
              <a:solidFill>
                <a:srgbClr val="262963"/>
              </a:solidFill>
              <a:cs typeface="Arial" panose="020B0604020202020204" pitchFamily="34" charset="0"/>
            </a:endParaRPr>
          </a:p>
        </p:txBody>
      </p:sp>
      <p:sp>
        <p:nvSpPr>
          <p:cNvPr id="6" name="Content Placeholder 2">
            <a:extLst>
              <a:ext uri="{FF2B5EF4-FFF2-40B4-BE49-F238E27FC236}">
                <a16:creationId xmlns:a16="http://schemas.microsoft.com/office/drawing/2014/main" id="{68D9EC83-4743-46D5-A665-67C12A19B8B9}"/>
              </a:ext>
            </a:extLst>
          </p:cNvPr>
          <p:cNvSpPr txBox="1">
            <a:spLocks/>
          </p:cNvSpPr>
          <p:nvPr/>
        </p:nvSpPr>
        <p:spPr>
          <a:xfrm>
            <a:off x="-1044046" y="764116"/>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dirty="0">
                <a:solidFill>
                  <a:srgbClr val="00A4BA"/>
                </a:solidFill>
                <a:latin typeface="Arial" pitchFamily="34" charset="0"/>
                <a:cs typeface="Arial" pitchFamily="34" charset="0"/>
              </a:rPr>
              <a:t>التصفح الذكي 2.0 - نبذة</a:t>
            </a:r>
            <a:endParaRPr lang="ar" altLang="en-US" sz="3600" dirty="0">
              <a:solidFill>
                <a:srgbClr val="00A4BA"/>
              </a:solidFill>
              <a:latin typeface="Arial" pitchFamily="34" charset="0"/>
              <a:cs typeface="Arial" pitchFamily="34" charset="0"/>
            </a:endParaRPr>
          </a:p>
          <a:p>
            <a:pPr marL="0" indent="0" algn="r" rtl="1">
              <a:defRPr/>
            </a:pPr>
            <a:r>
              <a:rPr lang="ar" sz="1900" b="0" i="0" u="none" baseline="0" dirty="0">
                <a:solidFill>
                  <a:srgbClr val="262963"/>
                </a:solidFill>
                <a:latin typeface="Calibri"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3">
            <a:extLst>
              <a:ext uri="{FF2B5EF4-FFF2-40B4-BE49-F238E27FC236}">
                <a16:creationId xmlns:a16="http://schemas.microsoft.com/office/drawing/2014/main" id="{DDDD90C4-5A7C-4EAD-BCA0-56BE26910D05}"/>
              </a:ext>
            </a:extLst>
          </p:cNvPr>
          <p:cNvSpPr txBox="1">
            <a:spLocks noGrp="1"/>
          </p:cNvSpPr>
          <p:nvPr>
            <p:ph type="title"/>
          </p:nvPr>
        </p:nvSpPr>
        <p:spPr>
          <a:xfrm>
            <a:off x="-849312" y="513822"/>
            <a:ext cx="10391775" cy="477837"/>
          </a:xfrm>
        </p:spPr>
        <p:txBody>
          <a:bodyPr/>
          <a:lstStyle/>
          <a:p>
            <a:pPr algn="r" rtl="1">
              <a:spcBef>
                <a:spcPct val="0"/>
              </a:spcBef>
              <a:spcAft>
                <a:spcPct val="0"/>
              </a:spcAft>
            </a:pPr>
            <a:r>
              <a:rPr lang="ar" sz="3600" b="1" i="0" u="none" baseline="0" dirty="0">
                <a:solidFill>
                  <a:srgbClr val="00A4BA"/>
                </a:solidFill>
                <a:latin typeface="Arial" panose="020B0604020202020204" pitchFamily="34" charset="0"/>
                <a:cs typeface="Arial" panose="020B0604020202020204" pitchFamily="34" charset="0"/>
              </a:rPr>
              <a:t>جربي الأنشطة </a:t>
            </a:r>
            <a:endParaRPr lang="ar" altLang="en-US" sz="3600" b="1" dirty="0">
              <a:solidFill>
                <a:srgbClr val="00A4BA"/>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D5CD76F-220F-48E2-992A-5130C4F8C717}"/>
              </a:ext>
            </a:extLst>
          </p:cNvPr>
          <p:cNvGraphicFramePr>
            <a:graphicFrameLocks noGrp="1"/>
          </p:cNvGraphicFramePr>
          <p:nvPr/>
        </p:nvGraphicFramePr>
        <p:xfrm>
          <a:off x="471488" y="1196975"/>
          <a:ext cx="9586912" cy="7629525"/>
        </p:xfrm>
        <a:graphic>
          <a:graphicData uri="http://schemas.openxmlformats.org/drawingml/2006/table">
            <a:tbl>
              <a:tblPr firstRow="1" bandRow="1">
                <a:tableStyleId>{C4B1156A-380E-4F78-BDF5-A606A8083BF9}</a:tableStyleId>
              </a:tblPr>
              <a:tblGrid>
                <a:gridCol w="3828719">
                  <a:extLst>
                    <a:ext uri="{9D8B030D-6E8A-4147-A177-3AD203B41FA5}">
                      <a16:colId xmlns:a16="http://schemas.microsoft.com/office/drawing/2014/main" val="20000"/>
                    </a:ext>
                  </a:extLst>
                </a:gridCol>
                <a:gridCol w="5758193">
                  <a:extLst>
                    <a:ext uri="{9D8B030D-6E8A-4147-A177-3AD203B41FA5}">
                      <a16:colId xmlns:a16="http://schemas.microsoft.com/office/drawing/2014/main" val="20001"/>
                    </a:ext>
                  </a:extLst>
                </a:gridCol>
              </a:tblGrid>
              <a:tr h="476821">
                <a:tc gridSpan="2">
                  <a:txBody>
                    <a:bodyPr/>
                    <a:lstStyle/>
                    <a:p>
                      <a:pPr marL="0" marR="0" indent="0" algn="r" defTabSz="1218895" rtl="1" eaLnBrk="1" fontAlgn="auto" latinLnBrk="0" hangingPunct="1">
                        <a:lnSpc>
                          <a:spcPct val="100000"/>
                        </a:lnSpc>
                        <a:spcBef>
                          <a:spcPts val="0"/>
                        </a:spcBef>
                        <a:spcAft>
                          <a:spcPts val="0"/>
                        </a:spcAft>
                        <a:buClrTx/>
                        <a:buSzTx/>
                        <a:buFontTx/>
                        <a:buNone/>
                        <a:tabLst/>
                        <a:defRPr/>
                      </a:pPr>
                      <a:r>
                        <a:rPr lang="ar" sz="2400" b="1" i="0" u="none" baseline="0"/>
                        <a:t>البدء</a:t>
                      </a:r>
                      <a:endParaRPr lang="ar" altLang="en-US" sz="2400" b="1">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ar"/>
                    </a:p>
                  </a:txBody>
                  <a:tcPr/>
                </a:tc>
                <a:extLst>
                  <a:ext uri="{0D108BD9-81ED-4DB2-BD59-A6C34878D82A}">
                    <a16:rowId xmlns:a16="http://schemas.microsoft.com/office/drawing/2014/main" val="10000"/>
                  </a:ext>
                </a:extLst>
              </a:tr>
              <a:tr h="476845">
                <a:tc>
                  <a:txBody>
                    <a:bodyPr/>
                    <a:lstStyle/>
                    <a:p>
                      <a:pPr marL="0" marR="0" indent="0" algn="r" defTabSz="1218895" rtl="1" eaLnBrk="1" fontAlgn="auto" latinLnBrk="0" hangingPunct="1">
                        <a:lnSpc>
                          <a:spcPct val="100000"/>
                        </a:lnSpc>
                        <a:spcBef>
                          <a:spcPts val="0"/>
                        </a:spcBef>
                        <a:spcAft>
                          <a:spcPts val="0"/>
                        </a:spcAft>
                        <a:buClrTx/>
                        <a:buSzTx/>
                        <a:buFontTx/>
                        <a:buNone/>
                        <a:tabLst/>
                        <a:defRPr/>
                      </a:pPr>
                      <a:r>
                        <a:rPr lang="ar" sz="2400" b="0" i="0" u="none" kern="1200" baseline="0"/>
                        <a:t>أنشطة البدء</a:t>
                      </a:r>
                      <a:endParaRPr lang="ar" altLang="en-US"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1218895" rtl="1" eaLnBrk="1" fontAlgn="auto" latinLnBrk="0" hangingPunct="1">
                        <a:lnSpc>
                          <a:spcPct val="100000"/>
                        </a:lnSpc>
                        <a:spcBef>
                          <a:spcPts val="0"/>
                        </a:spcBef>
                        <a:spcAft>
                          <a:spcPts val="0"/>
                        </a:spcAft>
                        <a:buClrTx/>
                        <a:buSzTx/>
                        <a:buFontTx/>
                        <a:buNone/>
                        <a:tabLst/>
                        <a:defRPr/>
                      </a:pPr>
                      <a:r>
                        <a:rPr lang="ar" sz="2400" b="0" i="0" u="none" baseline="0"/>
                        <a:t>هل يوجد منكن من...</a:t>
                      </a:r>
                      <a:endParaRPr lang="ar" altLang="en-US" sz="2400" b="0">
                        <a:solidFill>
                          <a:schemeClr val="tx1"/>
                        </a:solidFill>
                        <a:latin typeface="Arial" pitchFamily="34" charset="0"/>
                        <a:cs typeface="Arial"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6845">
                <a:tc gridSpan="2">
                  <a:txBody>
                    <a:bodyPr/>
                    <a:lstStyle/>
                    <a:p>
                      <a:pPr marL="0" marR="0" indent="0" algn="r" defTabSz="1218895" rtl="1" eaLnBrk="1" fontAlgn="auto" latinLnBrk="0" hangingPunct="1">
                        <a:lnSpc>
                          <a:spcPct val="100000"/>
                        </a:lnSpc>
                        <a:spcBef>
                          <a:spcPts val="0"/>
                        </a:spcBef>
                        <a:spcAft>
                          <a:spcPts val="0"/>
                        </a:spcAft>
                        <a:buClrTx/>
                        <a:buSzTx/>
                        <a:buFontTx/>
                        <a:buNone/>
                        <a:tabLst/>
                        <a:defRPr/>
                      </a:pPr>
                      <a:r>
                        <a:rPr lang="ar" sz="2400" b="1" i="0" u="none" baseline="0"/>
                        <a:t>اضغطي على زر الدخول</a:t>
                      </a:r>
                      <a:endParaRPr lang="ar" altLang="en-US" sz="2400" b="1">
                        <a:solidFill>
                          <a:schemeClr val="bg1"/>
                        </a:solidFill>
                        <a:latin typeface="Arial" pitchFamily="34" charset="0"/>
                        <a:cs typeface="Arial" pitchFamily="34" charset="0"/>
                      </a:endParaRPr>
                    </a:p>
                  </a:txBody>
                  <a:tcPr marL="91444" marR="91444" marT="45735" marB="4573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ar"/>
                    </a:p>
                  </a:txBody>
                  <a:tcPr/>
                </a:tc>
                <a:extLst>
                  <a:ext uri="{0D108BD9-81ED-4DB2-BD59-A6C34878D82A}">
                    <a16:rowId xmlns:a16="http://schemas.microsoft.com/office/drawing/2014/main" val="10002"/>
                  </a:ext>
                </a:extLst>
              </a:tr>
              <a:tr h="858268">
                <a:tc>
                  <a:txBody>
                    <a:bodyPr/>
                    <a:lstStyle/>
                    <a:p>
                      <a:pPr marL="0" lvl="0" indent="0" algn="r" rtl="1">
                        <a:lnSpc>
                          <a:spcPct val="100000"/>
                        </a:lnSpc>
                        <a:buFontTx/>
                        <a:buNone/>
                      </a:pPr>
                      <a:r>
                        <a:rPr lang="ar" sz="2400" b="0" i="0" u="none" kern="1200" baseline="0"/>
                        <a:t>اكتشفي...عجائب الإنترنت</a:t>
                      </a:r>
                      <a:endParaRPr lang="ar"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ar" sz="2400" b="0" i="0" u="none" baseline="0"/>
                        <a:t>أفضل ما في الإنترنت، البحث عن الكنز، لنتسوق عبر الإنترنت</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58317">
                <a:tc>
                  <a:txBody>
                    <a:bodyPr/>
                    <a:lstStyle/>
                    <a:p>
                      <a:pPr marL="0" lvl="0" indent="0" algn="r" rtl="1">
                        <a:lnSpc>
                          <a:spcPct val="100000"/>
                        </a:lnSpc>
                        <a:buFontTx/>
                        <a:buNone/>
                      </a:pPr>
                      <a:r>
                        <a:rPr lang="ar" sz="2400" b="0" i="0" u="none" kern="1200" baseline="0"/>
                        <a:t>تواصلي... بإيجابية عبر الإنترنت</a:t>
                      </a:r>
                      <a:endParaRPr lang="ar"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ar" sz="2400" b="0" i="0" u="none" baseline="0"/>
                        <a:t>الانتشار الفائق، تحقيق أفضل فائدة من وسائل التواصل الاجتماعي، حرب المجرات</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58366">
                <a:tc>
                  <a:txBody>
                    <a:bodyPr/>
                    <a:lstStyle/>
                    <a:p>
                      <a:pPr marL="0" lvl="0" indent="0" algn="r" rtl="1">
                        <a:lnSpc>
                          <a:spcPct val="100000"/>
                        </a:lnSpc>
                        <a:buFontTx/>
                        <a:buNone/>
                      </a:pPr>
                      <a:r>
                        <a:rPr lang="ar" sz="2400" b="0" i="0" u="none" kern="1200" baseline="0"/>
                        <a:t>احمي... نفسك من مخاطر الإنترنت</a:t>
                      </a:r>
                      <a:endParaRPr lang="ar" sz="2400" kern="1200">
                        <a:solidFill>
                          <a:schemeClr val="dk1"/>
                        </a:solidFill>
                        <a:latin typeface="Arial" panose="020B0604020202020204" pitchFamily="34" charset="0"/>
                        <a:ea typeface="+mn-ea"/>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ar" sz="2400" b="0" i="0" u="none" baseline="0"/>
                        <a:t>كلمة المرور المثالية، انشريه أم احتفظي به؟، من؟</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58366">
                <a:tc>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baseline="0"/>
                        <a:t>احترمي... حقوقك وبصمتك الرقمية</a:t>
                      </a:r>
                      <a:endParaRPr lang="ar" sz="2400">
                        <a:latin typeface="Arial" panose="020B0604020202020204" pitchFamily="34" charset="0"/>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ar" sz="2400" b="0" i="0" u="none" baseline="0"/>
                        <a:t>الفجوات الرقمية، حقيقة أم رأي، الصورة الذاتية المثالية</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858317">
                <a:tc>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baseline="0"/>
                        <a:t>تخيلي... إنترنت أفضل:</a:t>
                      </a:r>
                      <a:endParaRPr lang="ar" sz="2400">
                        <a:latin typeface="Arial" panose="020B0604020202020204" pitchFamily="34" charset="0"/>
                        <a:cs typeface="Arial" panose="020B0604020202020204" pitchFamily="34" charset="0"/>
                      </a:endParaRPr>
                    </a:p>
                  </a:txBody>
                  <a:tcPr marL="91444" marR="91444" marT="45735" marB="45735">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ar" sz="2400" b="0" i="0" u="none" baseline="0"/>
                        <a:t>يد العون، مجتمع إيجابي عبر الإنترنت، الإنترنت إن كانت الأشياء</a:t>
                      </a:r>
                      <a:endParaRPr lang="ar" sz="2400">
                        <a:latin typeface="Arial" panose="020B0604020202020204" pitchFamily="34" charset="0"/>
                        <a:cs typeface="Arial" panose="020B0604020202020204" pitchFamily="34" charset="0"/>
                      </a:endParaRPr>
                    </a:p>
                  </a:txBody>
                  <a:tcPr marL="91444" marR="91444" marT="45735" marB="45735">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76845">
                <a:tc gridSpan="2">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1" i="0" u="none" baseline="0"/>
                        <a:t>#BeTheChangeOnline (كوني أنت التغيير عبر الإنترنت)</a:t>
                      </a:r>
                      <a:endParaRPr lang="ar" sz="2400" b="1">
                        <a:solidFill>
                          <a:schemeClr val="bg1"/>
                        </a:solidFill>
                        <a:latin typeface="Arial" panose="020B0604020202020204" pitchFamily="34" charset="0"/>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20000"/>
                        <a:lumOff val="80000"/>
                      </a:schemeClr>
                    </a:solidFill>
                  </a:tcPr>
                </a:tc>
                <a:tc hMerge="1">
                  <a:txBody>
                    <a:bodyPr/>
                    <a:lstStyle/>
                    <a:p>
                      <a:endParaRPr lang="ar"/>
                    </a:p>
                  </a:txBody>
                  <a:tcPr/>
                </a:tc>
                <a:extLst>
                  <a:ext uri="{0D108BD9-81ED-4DB2-BD59-A6C34878D82A}">
                    <a16:rowId xmlns:a16="http://schemas.microsoft.com/office/drawing/2014/main" val="10008"/>
                  </a:ext>
                </a:extLst>
              </a:tr>
              <a:tr h="476845">
                <a:tc gridSpan="2">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kern="1200" baseline="0">
                          <a:effectLst/>
                        </a:rPr>
                        <a:t>الخطوة 1: إحداث التغيير بطريقة الجمعية العالمية (مع التعديلات)</a:t>
                      </a:r>
                      <a:endParaRPr lang="ar" sz="2400" b="0" kern="120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ar"/>
                    </a:p>
                  </a:txBody>
                  <a:tcPr/>
                </a:tc>
                <a:extLst>
                  <a:ext uri="{0D108BD9-81ED-4DB2-BD59-A6C34878D82A}">
                    <a16:rowId xmlns:a16="http://schemas.microsoft.com/office/drawing/2014/main" val="10009"/>
                  </a:ext>
                </a:extLst>
              </a:tr>
              <a:tr h="476845">
                <a:tc gridSpan="2">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kern="1200" baseline="0">
                          <a:effectLst/>
                        </a:rPr>
                        <a:t>الخطوة 2: #BeTheChangeOnline (كوني أنت التغيير عبر الإنترنت) (مع التعديلات)</a:t>
                      </a:r>
                      <a:endParaRPr lang="ar" sz="2400" b="0" kern="120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ar"/>
                    </a:p>
                  </a:txBody>
                  <a:tcPr/>
                </a:tc>
                <a:extLst>
                  <a:ext uri="{0D108BD9-81ED-4DB2-BD59-A6C34878D82A}">
                    <a16:rowId xmlns:a16="http://schemas.microsoft.com/office/drawing/2014/main" val="10010"/>
                  </a:ext>
                </a:extLst>
              </a:tr>
              <a:tr h="476845">
                <a:tc gridSpan="2">
                  <a:txBody>
                    <a:bodyPr/>
                    <a:lstStyle/>
                    <a:p>
                      <a:pPr marL="0" marR="0" lvl="0" indent="0" algn="r" defTabSz="1218895" rtl="1" eaLnBrk="1" fontAlgn="auto" latinLnBrk="0" hangingPunct="1">
                        <a:lnSpc>
                          <a:spcPct val="100000"/>
                        </a:lnSpc>
                        <a:spcBef>
                          <a:spcPts val="0"/>
                        </a:spcBef>
                        <a:spcAft>
                          <a:spcPts val="0"/>
                        </a:spcAft>
                        <a:buClrTx/>
                        <a:buSzTx/>
                        <a:buFontTx/>
                        <a:buNone/>
                        <a:tabLst/>
                        <a:defRPr/>
                      </a:pPr>
                      <a:r>
                        <a:rPr lang="ar" sz="2400" b="0" i="0" u="none" kern="1200" baseline="0">
                          <a:effectLst/>
                        </a:rPr>
                        <a:t>الخطوة 3: وعد جيلي الرقمي</a:t>
                      </a:r>
                      <a:endParaRPr lang="ar" sz="2400" b="0" kern="1200">
                        <a:solidFill>
                          <a:schemeClr val="dk1"/>
                        </a:solidFill>
                        <a:effectLst/>
                        <a:latin typeface="Arial" panose="020B0604020202020204" pitchFamily="34" charset="0"/>
                        <a:ea typeface="+mn-ea"/>
                        <a:cs typeface="Arial" panose="020B0604020202020204" pitchFamily="34" charset="0"/>
                      </a:endParaRPr>
                    </a:p>
                  </a:txBody>
                  <a:tcPr marL="91444" marR="91444"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a:extLst>
              <a:ext uri="{FF2B5EF4-FFF2-40B4-BE49-F238E27FC236}">
                <a16:creationId xmlns:a16="http://schemas.microsoft.com/office/drawing/2014/main" id="{6FA46449-38EA-4C59-BA15-1CD03FC6C7E3}"/>
              </a:ext>
            </a:extLst>
          </p:cNvPr>
          <p:cNvSpPr txBox="1">
            <a:spLocks noGrp="1"/>
          </p:cNvSpPr>
          <p:nvPr>
            <p:ph idx="1"/>
          </p:nvPr>
        </p:nvSpPr>
        <p:spPr>
          <a:xfrm>
            <a:off x="-1077912" y="611716"/>
            <a:ext cx="10969625" cy="698500"/>
          </a:xfrm>
        </p:spPr>
        <p:txBody>
          <a:bodyPr/>
          <a:lstStyle/>
          <a:p>
            <a:pPr marL="0" indent="0" algn="r" rtl="1">
              <a:spcBef>
                <a:spcPct val="0"/>
              </a:spcBef>
              <a:spcAft>
                <a:spcPct val="0"/>
              </a:spcAft>
            </a:pPr>
            <a:r>
              <a:rPr lang="ar" sz="3600" b="1" i="0" u="none" baseline="0" dirty="0">
                <a:solidFill>
                  <a:srgbClr val="00A4BA"/>
                </a:solidFill>
                <a:latin typeface="Arial" panose="020B0604020202020204" pitchFamily="34" charset="0"/>
                <a:cs typeface="Arial" panose="020B0604020202020204" pitchFamily="34" charset="0"/>
              </a:rPr>
              <a:t>إرشادات الأمان عبر الإنترنت للبالغين</a:t>
            </a:r>
            <a:endParaRPr lang="ar" altLang="en-US" sz="1900" dirty="0">
              <a:solidFill>
                <a:srgbClr val="00A4BA"/>
              </a:solidFill>
              <a:latin typeface="Calibri" panose="020F0502020204030204" pitchFamily="34" charset="0"/>
              <a:cs typeface="Arial" panose="020B0604020202020204" pitchFamily="34" charset="0"/>
            </a:endParaRPr>
          </a:p>
        </p:txBody>
      </p:sp>
      <p:sp>
        <p:nvSpPr>
          <p:cNvPr id="17449" name="TextBox 20">
            <a:extLst>
              <a:ext uri="{FF2B5EF4-FFF2-40B4-BE49-F238E27FC236}">
                <a16:creationId xmlns:a16="http://schemas.microsoft.com/office/drawing/2014/main" id="{E4126AD5-9B34-42C4-A93C-9F30B3176E44}"/>
              </a:ext>
            </a:extLst>
          </p:cNvPr>
          <p:cNvSpPr txBox="1">
            <a:spLocks noChangeArrowheads="1"/>
          </p:cNvSpPr>
          <p:nvPr/>
        </p:nvSpPr>
        <p:spPr bwMode="auto">
          <a:xfrm>
            <a:off x="234950" y="2022475"/>
            <a:ext cx="9801225" cy="7140575"/>
          </a:xfrm>
          <a:prstGeom prst="rect">
            <a:avLst/>
          </a:prstGeom>
          <a:noFill/>
          <a:ln w="76200">
            <a:noFill/>
          </a:ln>
        </p:spPr>
        <p:style>
          <a:lnRef idx="2">
            <a:schemeClr val="accent4"/>
          </a:lnRef>
          <a:fillRef idx="1">
            <a:schemeClr val="lt1"/>
          </a:fillRef>
          <a:effectRef idx="0">
            <a:schemeClr val="accent4"/>
          </a:effectRef>
          <a:fontRef idx="minor">
            <a:schemeClr val="dk1"/>
          </a:fontRef>
        </p:style>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r>
              <a:rPr lang="ar" b="0" i="0" u="none" baseline="0">
                <a:solidFill>
                  <a:srgbClr val="262963">
                    <a:lumMod val="50000"/>
                  </a:srgbClr>
                </a:solidFill>
                <a:latin typeface="Arial" pitchFamily="34" charset="0"/>
                <a:cs typeface="Arial" pitchFamily="34" charset="0"/>
              </a:rPr>
              <a:t>يوصى بأن تتبع القائدات الإرشادات من </a:t>
            </a:r>
          </a:p>
          <a:p>
            <a:pPr marL="0" indent="0" algn="r" rtl="1" eaLnBrk="1" hangingPunct="1">
              <a:defRPr/>
            </a:pPr>
            <a:r>
              <a:rPr lang="ar" b="0" i="0" u="none" baseline="0">
                <a:solidFill>
                  <a:srgbClr val="262963">
                    <a:lumMod val="50000"/>
                  </a:srgbClr>
                </a:solidFill>
                <a:latin typeface="Arial" pitchFamily="34" charset="0"/>
                <a:cs typeface="Arial" pitchFamily="34" charset="0"/>
              </a:rPr>
              <a:t>المنظمة العضو بشأن حماية الأطفال عبر الإنترنت الممارسات العامة المثلي </a:t>
            </a:r>
          </a:p>
          <a:p>
            <a:pPr marL="0" indent="0" algn="r" rtl="1" eaLnBrk="1" hangingPunct="1">
              <a:defRPr/>
            </a:pPr>
            <a:r>
              <a:rPr lang="ar" b="0" i="0" u="none" baseline="0">
                <a:solidFill>
                  <a:srgbClr val="262963">
                    <a:lumMod val="50000"/>
                  </a:srgbClr>
                </a:solidFill>
                <a:latin typeface="Arial" pitchFamily="34" charset="0"/>
                <a:cs typeface="Arial" pitchFamily="34" charset="0"/>
              </a:rPr>
              <a:t>ستجدينها في نهاية حزمة التصفح الذكي، وتشمل:</a:t>
            </a:r>
          </a:p>
          <a:p>
            <a:pPr algn="r" rtl="1" eaLnBrk="1" hangingPunct="1">
              <a:buFont typeface="Arial" pitchFamily="34" charset="0"/>
              <a:buChar char="•"/>
              <a:defRPr/>
            </a:pPr>
            <a:endParaRPr lang="ar" altLang="en-US">
              <a:solidFill>
                <a:srgbClr val="262963">
                  <a:lumMod val="50000"/>
                </a:srgbClr>
              </a:solidFill>
              <a:latin typeface="Arial" pitchFamily="34" charset="0"/>
              <a:cs typeface="Arial" pitchFamily="34" charset="0"/>
            </a:endParaRP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البريد الإلكتروني:</a:t>
            </a:r>
            <a:r>
              <a:rPr lang="ar" b="0" i="0" u="none" baseline="0">
                <a:solidFill>
                  <a:srgbClr val="262963">
                    <a:lumMod val="50000"/>
                  </a:srgbClr>
                </a:solidFill>
                <a:latin typeface="Arial" pitchFamily="34" charset="0"/>
                <a:cs typeface="Arial" pitchFamily="34" charset="0"/>
              </a:rPr>
              <a:t> للتعرف على كيفية تواصل مع الأطفال وأولياء الأمور بطريقة آمنة.</a:t>
            </a: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التواصل في الشبكات الاجتماعية</a:t>
            </a:r>
            <a:r>
              <a:rPr lang="ar" b="0" i="0" u="none" baseline="0">
                <a:solidFill>
                  <a:srgbClr val="262963">
                    <a:lumMod val="50000"/>
                  </a:srgbClr>
                </a:solidFill>
                <a:latin typeface="Arial" pitchFamily="34" charset="0"/>
                <a:cs typeface="Arial" pitchFamily="34" charset="0"/>
              </a:rPr>
              <a:t>: التأكد من أن أي شبكات اجتماعية تم إعدادها لمجموعتك هي مساحات آمنة</a:t>
            </a: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الصور والفيديو</a:t>
            </a:r>
            <a:r>
              <a:rPr lang="ar" b="0" i="0" u="none" baseline="0">
                <a:solidFill>
                  <a:srgbClr val="262963">
                    <a:lumMod val="50000"/>
                  </a:srgbClr>
                </a:solidFill>
                <a:latin typeface="Arial" pitchFamily="34" charset="0"/>
                <a:cs typeface="Arial" pitchFamily="34" charset="0"/>
              </a:rPr>
              <a:t>: إنشاء إرشادات بشأن للمشاركة المناسبة لمحتوى الفيديو والصور مع الأخذ في الاعتبار آراء أولياء الأمور</a:t>
            </a: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أمانك عبر الإنترنت</a:t>
            </a:r>
            <a:r>
              <a:rPr lang="ar" b="0" i="0" u="none" baseline="0">
                <a:solidFill>
                  <a:srgbClr val="262963">
                    <a:lumMod val="50000"/>
                  </a:srgbClr>
                </a:solidFill>
                <a:latin typeface="Arial" pitchFamily="34" charset="0"/>
                <a:cs typeface="Arial" pitchFamily="34" charset="0"/>
              </a:rPr>
              <a:t>: تأكدي من أمان أجهزتك وملفك الشخصي</a:t>
            </a:r>
          </a:p>
          <a:p>
            <a:pPr algn="r" rtl="1" eaLnBrk="1" hangingPunct="1">
              <a:buFont typeface="Arial" pitchFamily="34" charset="0"/>
              <a:buChar char="•"/>
              <a:defRPr/>
            </a:pPr>
            <a:r>
              <a:rPr lang="ar" b="1" i="0" u="none" baseline="0">
                <a:solidFill>
                  <a:srgbClr val="262963">
                    <a:lumMod val="50000"/>
                  </a:srgbClr>
                </a:solidFill>
                <a:latin typeface="Arial" pitchFamily="34" charset="0"/>
                <a:cs typeface="Arial" pitchFamily="34" charset="0"/>
              </a:rPr>
              <a:t>حماية أعضاء المجموعة</a:t>
            </a:r>
            <a:r>
              <a:rPr lang="ar" b="0" i="0" u="none" baseline="0">
                <a:solidFill>
                  <a:srgbClr val="262963">
                    <a:lumMod val="50000"/>
                  </a:srgbClr>
                </a:solidFill>
                <a:latin typeface="Arial" pitchFamily="34" charset="0"/>
                <a:cs typeface="Arial" pitchFamily="34" charset="0"/>
              </a:rPr>
              <a:t>: التعامل مع المخاوف المتعلقة بأنشطة الشباب عبر الإنترنت </a:t>
            </a:r>
          </a:p>
          <a:p>
            <a:pPr algn="r" rtl="1" eaLnBrk="1" hangingPunct="1">
              <a:buFont typeface="Arial" pitchFamily="34" charset="0"/>
              <a:buChar char="•"/>
              <a:defRPr/>
            </a:pPr>
            <a:endParaRPr lang="ar" altLang="en-US">
              <a:solidFill>
                <a:srgbClr val="262963">
                  <a:lumMod val="50000"/>
                </a:srgbClr>
              </a:solidFill>
              <a:latin typeface="Arial" pitchFamily="34" charset="0"/>
              <a:cs typeface="Arial" pitchFamily="34" charset="0"/>
            </a:endParaRPr>
          </a:p>
          <a:p>
            <a:pPr marL="0" indent="0" algn="r" rtl="1" eaLnBrk="1" hangingPunct="1">
              <a:defRPr/>
            </a:pPr>
            <a:r>
              <a:rPr lang="ar" b="0" i="0" u="none" baseline="0">
                <a:solidFill>
                  <a:srgbClr val="262963">
                    <a:lumMod val="50000"/>
                  </a:srgbClr>
                </a:solidFill>
              </a:rPr>
              <a:t>نقترح أيضًا إبلاغ الآباء وأولياء الأمور بشأن العمل في حزمة التصفح الذكي قبل البدء في استخدام الحزمة، وذلك من خلال نموذج موافقة الوالدين المزود في الحزمة.</a:t>
            </a:r>
          </a:p>
          <a:p>
            <a:pPr marL="0" indent="0" algn="r" rtl="1" eaLnBrk="1" hangingPunct="1">
              <a:defRPr/>
            </a:pPr>
            <a:endParaRPr lang="ar" altLang="en-US">
              <a:solidFill>
                <a:srgbClr val="262963"/>
              </a:solidFill>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130;p7">
            <a:extLst>
              <a:ext uri="{FF2B5EF4-FFF2-40B4-BE49-F238E27FC236}">
                <a16:creationId xmlns:a16="http://schemas.microsoft.com/office/drawing/2014/main" id="{9B4777E2-8EE2-4262-A329-630A437F2FEC}"/>
              </a:ext>
            </a:extLst>
          </p:cNvPr>
          <p:cNvSpPr txBox="1">
            <a:spLocks noGrp="1"/>
          </p:cNvSpPr>
          <p:nvPr>
            <p:ph type="body" idx="1"/>
          </p:nvPr>
        </p:nvSpPr>
        <p:spPr>
          <a:xfrm>
            <a:off x="590550" y="730250"/>
            <a:ext cx="10969625" cy="698500"/>
          </a:xfrm>
        </p:spPr>
        <p:txBody>
          <a:bodyPr/>
          <a:lstStyle/>
          <a:p>
            <a:pPr marL="0" indent="0" algn="r" rtl="1" eaLnBrk="1" hangingPunct="1">
              <a:buClr>
                <a:srgbClr val="FFD324"/>
              </a:buClr>
              <a:buSzPts val="3600"/>
              <a:defRPr/>
            </a:pPr>
            <a:r>
              <a:rPr lang="ar" sz="3600" b="1" i="0" u="none" baseline="0">
                <a:solidFill>
                  <a:srgbClr val="00A4BA"/>
                </a:solidFill>
                <a:latin typeface="Arial" panose="020B0604020202020204" pitchFamily="34" charset="0"/>
                <a:cs typeface="Arial" panose="020B0604020202020204" pitchFamily="34" charset="0"/>
              </a:rPr>
              <a:t>البدء</a:t>
            </a:r>
            <a:endParaRPr lang="ar" altLang="en-US">
              <a:solidFill>
                <a:srgbClr val="00A4BA"/>
              </a:solidFill>
              <a:latin typeface="Arial" panose="020B0604020202020204" pitchFamily="34" charset="0"/>
              <a:cs typeface="Arial" panose="020B0604020202020204" pitchFamily="34" charset="0"/>
            </a:endParaRPr>
          </a:p>
          <a:p>
            <a:pPr marL="0" indent="0" algn="r" rtl="1" eaLnBrk="1" hangingPunct="1">
              <a:buClr>
                <a:srgbClr val="262963"/>
              </a:buClr>
              <a:buSzPts val="1900"/>
              <a:defRPr/>
            </a:pPr>
            <a:endParaRPr lang="ar" altLang="en-US" sz="1900">
              <a:solidFill>
                <a:srgbClr val="262963"/>
              </a:solidFill>
              <a:latin typeface="Arial" panose="020B0604020202020204" pitchFamily="34" charset="0"/>
              <a:cs typeface="Arial" panose="020B0604020202020204" pitchFamily="34" charset="0"/>
            </a:endParaRPr>
          </a:p>
          <a:p>
            <a:pPr marL="0" indent="0" algn="r" rtl="1" eaLnBrk="1" hangingPunct="1">
              <a:buClr>
                <a:srgbClr val="262963"/>
              </a:buClr>
              <a:buSzPts val="1900"/>
              <a:defRPr/>
            </a:pPr>
            <a:r>
              <a:rPr lang="ar" sz="1900" b="0" i="0" u="none" baseline="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A3E93514-9CF2-4A7F-8E11-8F0E29B060CB}"/>
              </a:ext>
            </a:extLst>
          </p:cNvPr>
          <p:cNvSpPr txBox="1"/>
          <p:nvPr/>
        </p:nvSpPr>
        <p:spPr>
          <a:xfrm>
            <a:off x="590550" y="2719388"/>
            <a:ext cx="9328150" cy="4913312"/>
          </a:xfrm>
          <a:prstGeom prst="rect">
            <a:avLst/>
          </a:prstGeom>
          <a:noFill/>
          <a:ln>
            <a:noFill/>
          </a:ln>
        </p:spPr>
        <p:txBody>
          <a:bodyPr spcFirstLastPara="1" lIns="91425" tIns="91425" rIns="91425" bIns="91425"/>
          <a:lstStyle/>
          <a:p>
            <a:pPr algn="r" rtl="1" eaLnBrk="1" fontAlgn="auto" hangingPunct="1">
              <a:spcBef>
                <a:spcPts val="0"/>
              </a:spcBef>
              <a:spcAft>
                <a:spcPts val="0"/>
              </a:spcAft>
              <a:buClr>
                <a:srgbClr val="000000"/>
              </a:buClr>
              <a:buFont typeface="Arial"/>
              <a:buNone/>
              <a:defRPr/>
            </a:pPr>
            <a:r>
              <a:rPr lang="ar" sz="2400" b="0" i="0" u="none" kern="0" baseline="0">
                <a:solidFill>
                  <a:schemeClr val="tx1">
                    <a:lumMod val="50000"/>
                  </a:schemeClr>
                </a:solidFill>
                <a:latin typeface="Arial" panose="020B0604020202020204" pitchFamily="34" charset="0"/>
                <a:cs typeface="Arial" panose="020B0604020202020204" pitchFamily="34" charset="0"/>
                <a:sym typeface="Arial"/>
              </a:rPr>
              <a:t>الإنترنت جزء مهم من حياتنا اليوم. </a:t>
            </a:r>
          </a:p>
          <a:p>
            <a:pPr algn="r" rtl="1" eaLnBrk="1" fontAlgn="auto" hangingPunct="1">
              <a:spcBef>
                <a:spcPts val="0"/>
              </a:spcBef>
              <a:spcAft>
                <a:spcPts val="0"/>
              </a:spcAft>
              <a:buClr>
                <a:srgbClr val="000000"/>
              </a:buClr>
              <a:buFont typeface="Arial"/>
              <a:buNone/>
              <a:defRPr/>
            </a:pPr>
            <a:r>
              <a:rPr lang="ar" sz="2400" b="0" i="0" u="none" kern="0" baseline="0">
                <a:solidFill>
                  <a:schemeClr val="tx1">
                    <a:lumMod val="50000"/>
                  </a:schemeClr>
                </a:solidFill>
                <a:latin typeface="Arial" panose="020B0604020202020204" pitchFamily="34" charset="0"/>
                <a:cs typeface="Arial" panose="020B0604020202020204" pitchFamily="34" charset="0"/>
                <a:sym typeface="Arial"/>
              </a:rPr>
              <a:t>ففي جميع أنحاء العالم، نستخدمه بعدة طرق مختلفة: لتعلم أشياء جديدة، ومشاهدة الأفلام، والاستماع إلى الموسيقى، بل للتمارين الرياضية أيضًا!</a:t>
            </a:r>
          </a:p>
          <a:p>
            <a:pPr algn="r" rtl="1" eaLnBrk="1" fontAlgn="auto" hangingPunct="1">
              <a:spcBef>
                <a:spcPts val="0"/>
              </a:spcBef>
              <a:spcAft>
                <a:spcPts val="0"/>
              </a:spcAft>
              <a:buClr>
                <a:srgbClr val="000000"/>
              </a:buClr>
              <a:buFont typeface="Arial"/>
              <a:buNone/>
              <a:defRPr/>
            </a:pPr>
            <a:r>
              <a:rPr lang="ar" sz="2400" b="0" i="0" u="none" kern="0" baseline="0">
                <a:solidFill>
                  <a:schemeClr val="tx1">
                    <a:lumMod val="50000"/>
                  </a:schemeClr>
                </a:solidFill>
                <a:latin typeface="Arial" panose="020B0604020202020204" pitchFamily="34" charset="0"/>
                <a:cs typeface="Arial" panose="020B0604020202020204" pitchFamily="34" charset="0"/>
              </a:rPr>
              <a:t>دعنا نستكشف ونفكر في الأشياء التي قد نقوم بها عبر الإنترنت وبعض مخاوفنا الرئيسية.</a:t>
            </a:r>
          </a:p>
          <a:p>
            <a:pPr algn="r" rtl="1" eaLnBrk="1" fontAlgn="auto" hangingPunct="1">
              <a:spcBef>
                <a:spcPts val="0"/>
              </a:spcBef>
              <a:spcAft>
                <a:spcPts val="0"/>
              </a:spcAft>
              <a:buClr>
                <a:srgbClr val="000000"/>
              </a:buClr>
              <a:buFont typeface="Arial"/>
              <a:buNone/>
              <a:defRPr/>
            </a:pPr>
            <a:r>
              <a:rPr lang="ar" sz="2400" b="0" i="0" u="none" kern="0" baseline="0">
                <a:solidFill>
                  <a:schemeClr val="tx1">
                    <a:lumMod val="50000"/>
                  </a:schemeClr>
                </a:solidFill>
                <a:latin typeface="Arial" panose="020B0604020202020204" pitchFamily="34" charset="0"/>
                <a:cs typeface="Arial" panose="020B0604020202020204" pitchFamily="34" charset="0"/>
              </a:rPr>
              <a:t>قومي بإجراء الاختبار وحددي الإجابات التي تنطبق على نفسك.</a:t>
            </a:r>
            <a:endParaRPr lang="ar" sz="2400">
              <a:solidFill>
                <a:schemeClr val="tx1">
                  <a:lumMod val="50000"/>
                </a:schemeClr>
              </a:solidFill>
              <a:latin typeface="Arial" panose="020B0604020202020204" pitchFamily="34" charset="0"/>
              <a:cs typeface="Arial" panose="020B0604020202020204" pitchFamily="34" charset="0"/>
            </a:endParaRPr>
          </a:p>
          <a:p>
            <a:pPr algn="r" rtl="1" eaLnBrk="1" fontAlgn="auto" hangingPunct="1">
              <a:spcBef>
                <a:spcPts val="0"/>
              </a:spcBef>
              <a:spcAft>
                <a:spcPts val="0"/>
              </a:spcAft>
              <a:buClr>
                <a:srgbClr val="000000"/>
              </a:buClr>
              <a:buFont typeface="Arial"/>
              <a:buNone/>
              <a:defRPr/>
            </a:pPr>
            <a:endParaRPr sz="2400" kern="0">
              <a:solidFill>
                <a:schemeClr val="bg1"/>
              </a:solidFill>
              <a:latin typeface="Arial" panose="020B0604020202020204" pitchFamily="34" charset="0"/>
              <a:cs typeface="Arial" panose="020B0604020202020204" pitchFamily="34" charset="0"/>
              <a:sym typeface="Arial"/>
            </a:endParaRPr>
          </a:p>
          <a:p>
            <a:pPr algn="ctr" rtl="1" eaLnBrk="1" fontAlgn="auto" hangingPunct="1">
              <a:spcBef>
                <a:spcPts val="0"/>
              </a:spcBef>
              <a:spcAft>
                <a:spcPts val="0"/>
              </a:spcAft>
              <a:buClr>
                <a:srgbClr val="000000"/>
              </a:buClr>
              <a:buFont typeface="Arial"/>
              <a:buNone/>
              <a:defRPr/>
            </a:pPr>
            <a:r>
              <a:rPr lang="ar" sz="3200" b="0" i="0" u="none" kern="0" baseline="0">
                <a:solidFill>
                  <a:srgbClr val="00A4BA"/>
                </a:solidFill>
                <a:latin typeface="Arial" panose="020B0604020202020204" pitchFamily="34" charset="0"/>
                <a:cs typeface="Arial" panose="020B0604020202020204" pitchFamily="34" charset="0"/>
                <a:sym typeface="Arial"/>
              </a:rPr>
              <a:t>Slido</a:t>
            </a:r>
            <a:endParaRPr lang="ar" sz="3200" kern="0">
              <a:solidFill>
                <a:srgbClr val="00A4BA"/>
              </a:solidFill>
              <a:latin typeface="Arial" panose="020B0604020202020204" pitchFamily="34" charset="0"/>
              <a:cs typeface="Arial" panose="020B0604020202020204" pitchFamily="34" charset="0"/>
              <a:sym typeface="Arial"/>
            </a:endParaRPr>
          </a:p>
          <a:p>
            <a:pPr algn="ctr" rtl="1" eaLnBrk="1" fontAlgn="auto" hangingPunct="1">
              <a:spcBef>
                <a:spcPts val="0"/>
              </a:spcBef>
              <a:spcAft>
                <a:spcPts val="0"/>
              </a:spcAft>
              <a:buClr>
                <a:srgbClr val="000000"/>
              </a:buClr>
              <a:buFont typeface="Arial"/>
              <a:buNone/>
              <a:defRPr/>
            </a:pPr>
            <a:r>
              <a:rPr lang="ar" sz="3200" b="0" i="0" u="none" kern="0" baseline="0">
                <a:solidFill>
                  <a:srgbClr val="00A4BA"/>
                </a:solidFill>
                <a:latin typeface="Arial" panose="020B0604020202020204" pitchFamily="34" charset="0"/>
                <a:cs typeface="Arial" panose="020B0604020202020204" pitchFamily="34" charset="0"/>
                <a:sym typeface="Arial"/>
              </a:rPr>
              <a:t>#SurfSmart2</a:t>
            </a:r>
            <a:endParaRPr sz="3200" kern="0">
              <a:solidFill>
                <a:srgbClr val="00A4BA"/>
              </a:solidFill>
              <a:latin typeface="Arial" panose="020B0604020202020204" pitchFamily="34" charset="0"/>
              <a:cs typeface="Arial" panose="020B0604020202020204" pitchFamily="34" charset="0"/>
              <a:sym typeface="Arial"/>
            </a:endParaRPr>
          </a:p>
        </p:txBody>
      </p:sp>
      <p:sp>
        <p:nvSpPr>
          <p:cNvPr id="5" name="Google Shape;130;p7">
            <a:extLst>
              <a:ext uri="{FF2B5EF4-FFF2-40B4-BE49-F238E27FC236}">
                <a16:creationId xmlns:a16="http://schemas.microsoft.com/office/drawing/2014/main" id="{9B9AB084-36F4-4842-A38B-9BC3AE4389EC}"/>
              </a:ext>
            </a:extLst>
          </p:cNvPr>
          <p:cNvSpPr txBox="1">
            <a:spLocks/>
          </p:cNvSpPr>
          <p:nvPr/>
        </p:nvSpPr>
        <p:spPr bwMode="auto">
          <a:xfrm>
            <a:off x="-1509183" y="20208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هل يوجد منكن من...</a:t>
            </a:r>
            <a:endParaRPr lang="ar" altLang="en-US" sz="1600" kern="0" dirty="0">
              <a:solidFill>
                <a:srgbClr val="00A4BA"/>
              </a:solidFill>
              <a:latin typeface="+mn-lt"/>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39F0-B2EB-4159-BFE1-A22D82240F7F}"/>
              </a:ext>
            </a:extLst>
          </p:cNvPr>
          <p:cNvSpPr>
            <a:spLocks noGrp="1"/>
          </p:cNvSpPr>
          <p:nvPr>
            <p:ph type="title"/>
          </p:nvPr>
        </p:nvSpPr>
        <p:spPr>
          <a:xfrm>
            <a:off x="-1004060" y="1245658"/>
            <a:ext cx="10390187" cy="946150"/>
          </a:xfrm>
        </p:spPr>
        <p:txBody>
          <a:bodyPr/>
          <a:lstStyle/>
          <a:p>
            <a:pPr algn="r" rtl="1">
              <a:defRPr/>
            </a:pPr>
            <a:r>
              <a:rPr lang="ar" sz="5400" b="0" i="0" u="none" baseline="0" dirty="0"/>
              <a:t>ما قبل الاستطلاع </a:t>
            </a:r>
            <a:endParaRPr lang="ar" sz="5400" dirty="0"/>
          </a:p>
        </p:txBody>
      </p:sp>
      <p:sp>
        <p:nvSpPr>
          <p:cNvPr id="4" name="Footer Placeholder 3">
            <a:extLst>
              <a:ext uri="{FF2B5EF4-FFF2-40B4-BE49-F238E27FC236}">
                <a16:creationId xmlns:a16="http://schemas.microsoft.com/office/drawing/2014/main" id="{9F410D0B-A259-4159-897A-2BC07E4D353E}"/>
              </a:ext>
            </a:extLst>
          </p:cNvPr>
          <p:cNvSpPr>
            <a:spLocks noGrp="1"/>
          </p:cNvSpPr>
          <p:nvPr>
            <p:ph type="ftr" sz="quarter" idx="10"/>
          </p:nvPr>
        </p:nvSpPr>
        <p:spPr/>
        <p:txBody>
          <a:bodyPr/>
          <a:lstStyle/>
          <a:p>
            <a:pPr algn="r" rtl="1">
              <a:defRPr/>
            </a:pPr>
            <a:r>
              <a:rPr lang="ar" b="0" i="0" u="none" baseline="0">
                <a:solidFill>
                  <a:srgbClr val="262963"/>
                </a:solidFill>
              </a:rPr>
              <a:t>WAGGGS | 18.05.2021</a:t>
            </a:r>
            <a:endParaRPr lang="ar">
              <a:solidFill>
                <a:srgbClr val="262963"/>
              </a:solidFill>
            </a:endParaRPr>
          </a:p>
        </p:txBody>
      </p:sp>
      <p:sp>
        <p:nvSpPr>
          <p:cNvPr id="64517" name="TextBox 6">
            <a:extLst>
              <a:ext uri="{FF2B5EF4-FFF2-40B4-BE49-F238E27FC236}">
                <a16:creationId xmlns:a16="http://schemas.microsoft.com/office/drawing/2014/main" id="{54E66ACA-8CBB-4831-A842-93B2E901E7FB}"/>
              </a:ext>
            </a:extLst>
          </p:cNvPr>
          <p:cNvSpPr txBox="1">
            <a:spLocks noChangeArrowheads="1"/>
          </p:cNvSpPr>
          <p:nvPr/>
        </p:nvSpPr>
        <p:spPr bwMode="auto">
          <a:xfrm>
            <a:off x="719138" y="7126288"/>
            <a:ext cx="8729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a:r>
              <a:rPr lang="ar" sz="4000" b="0" i="0" u="none" baseline="0">
                <a:latin typeface="Van Condensed LF Bold"/>
                <a:ea typeface="MS PGothic"/>
                <a:hlinkClick r:id="rId3"/>
              </a:rPr>
              <a:t>https://ee.kobotoolbox.org/x/vqZIoRpO</a:t>
            </a:r>
            <a:r>
              <a:rPr lang="ar" sz="4000" b="0" i="0" u="none" baseline="0">
                <a:latin typeface="Van Condensed LF Bold"/>
                <a:ea typeface="MS PGothic"/>
              </a:rPr>
              <a:t> </a:t>
            </a:r>
            <a:endParaRPr lang="ar"/>
          </a:p>
        </p:txBody>
      </p:sp>
      <p:sp>
        <p:nvSpPr>
          <p:cNvPr id="64518" name="TextBox 9">
            <a:extLst>
              <a:ext uri="{FF2B5EF4-FFF2-40B4-BE49-F238E27FC236}">
                <a16:creationId xmlns:a16="http://schemas.microsoft.com/office/drawing/2014/main" id="{6F27369B-C9FD-4555-9512-D96E9938B81D}"/>
              </a:ext>
            </a:extLst>
          </p:cNvPr>
          <p:cNvSpPr txBox="1">
            <a:spLocks noChangeArrowheads="1"/>
          </p:cNvSpPr>
          <p:nvPr/>
        </p:nvSpPr>
        <p:spPr bwMode="auto">
          <a:xfrm>
            <a:off x="863290" y="3699314"/>
            <a:ext cx="41425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a:buFontTx/>
              <a:buNone/>
            </a:pPr>
            <a:r>
              <a:rPr lang="ar" sz="3200" b="0" i="0" u="none" baseline="0">
                <a:solidFill>
                  <a:srgbClr val="262963"/>
                </a:solidFill>
                <a:latin typeface="Ariel"/>
                <a:ea typeface="MS PGothic"/>
              </a:rPr>
              <a:t>يرجى إجراء الاستبيان عبر الإنترنت باستخدام الرابط أو رمز الاستجابة السريعة</a:t>
            </a:r>
            <a:endParaRPr lang="ar" altLang="en-US" sz="3200">
              <a:solidFill>
                <a:srgbClr val="262963"/>
              </a:solidFill>
              <a:latin typeface="Ariel"/>
              <a:ea typeface="MS PGothic"/>
            </a:endParaRPr>
          </a:p>
        </p:txBody>
      </p:sp>
      <p:pic>
        <p:nvPicPr>
          <p:cNvPr id="64519" name="Picture 11" descr="Graphical user interface, application&#10;&#10;Description automatically generated">
            <a:extLst>
              <a:ext uri="{FF2B5EF4-FFF2-40B4-BE49-F238E27FC236}">
                <a16:creationId xmlns:a16="http://schemas.microsoft.com/office/drawing/2014/main" id="{B8CE9524-C693-424A-8DC8-9C536225B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597" y="404812"/>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Box 12">
            <a:extLst>
              <a:ext uri="{FF2B5EF4-FFF2-40B4-BE49-F238E27FC236}">
                <a16:creationId xmlns:a16="http://schemas.microsoft.com/office/drawing/2014/main" id="{B27DBC2F-306C-4ACA-99E4-A3A35DF591C7}"/>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a:buFontTx/>
              <a:buNone/>
            </a:pPr>
            <a:r>
              <a:rPr lang="ar" sz="500" b="0" i="0" u="none" baseline="0">
                <a:solidFill>
                  <a:srgbClr val="262963"/>
                </a:solidFill>
                <a:latin typeface="Van Condensed LF" charset="0"/>
              </a:rPr>
              <a:t>&lt;a href="https://www.freepik.com/vectors/illustrations"&gt;Illustrations vector created by stories - www.freepik.com&lt;/a&gt;</a:t>
            </a:r>
            <a:endParaRPr lang="ar" altLang="en-US" sz="500">
              <a:solidFill>
                <a:srgbClr val="262963"/>
              </a:solidFill>
              <a:latin typeface="Van Condensed LF" charset="0"/>
            </a:endParaRPr>
          </a:p>
        </p:txBody>
      </p:sp>
      <p:pic>
        <p:nvPicPr>
          <p:cNvPr id="3" name="Picture 5" descr="Qr code&#10;&#10;Description automatically generated">
            <a:extLst>
              <a:ext uri="{FF2B5EF4-FFF2-40B4-BE49-F238E27FC236}">
                <a16:creationId xmlns:a16="http://schemas.microsoft.com/office/drawing/2014/main" id="{54A5632B-D90A-4421-B677-CF84BD1DE655}"/>
              </a:ext>
            </a:extLst>
          </p:cNvPr>
          <p:cNvPicPr>
            <a:picLocks noGrp="1" noChangeAspect="1"/>
          </p:cNvPicPr>
          <p:nvPr>
            <p:ph idx="1"/>
          </p:nvPr>
        </p:nvPicPr>
        <p:blipFill>
          <a:blip r:embed="rId5"/>
          <a:stretch>
            <a:fillRect/>
          </a:stretch>
        </p:blipFill>
        <p:spPr>
          <a:xfrm>
            <a:off x="5338685" y="3311102"/>
            <a:ext cx="3590242" cy="358960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Google Shape;130;p7">
            <a:extLst>
              <a:ext uri="{FF2B5EF4-FFF2-40B4-BE49-F238E27FC236}">
                <a16:creationId xmlns:a16="http://schemas.microsoft.com/office/drawing/2014/main" id="{6BD9A23E-D101-4594-9B5D-21DA9292FF60}"/>
              </a:ext>
            </a:extLst>
          </p:cNvPr>
          <p:cNvSpPr txBox="1">
            <a:spLocks noGrp="1"/>
          </p:cNvSpPr>
          <p:nvPr>
            <p:ph type="body" idx="1"/>
          </p:nvPr>
        </p:nvSpPr>
        <p:spPr>
          <a:xfrm>
            <a:off x="-1576916" y="323850"/>
            <a:ext cx="10969625" cy="698500"/>
          </a:xfrm>
        </p:spPr>
        <p:txBody>
          <a:bodyPr/>
          <a:lstStyle/>
          <a:p>
            <a:pPr marL="0" indent="0" algn="r" rtl="1" eaLnBrk="1" hangingPunct="1">
              <a:spcBef>
                <a:spcPct val="0"/>
              </a:spcBef>
              <a:spcAft>
                <a:spcPct val="0"/>
              </a:spcAft>
              <a:buClr>
                <a:srgbClr val="FFD324"/>
              </a:buClr>
              <a:buSzPts val="3600"/>
            </a:pPr>
            <a:r>
              <a:rPr lang="ar" sz="3600" b="1" i="0" u="none" baseline="0" dirty="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pPr>
            <a:r>
              <a:rPr lang="ar" sz="3600" b="1" i="0" u="none" baseline="0" dirty="0">
                <a:solidFill>
                  <a:srgbClr val="00A4BA"/>
                </a:solidFill>
                <a:latin typeface="Arial" panose="020B0604020202020204" pitchFamily="34" charset="0"/>
                <a:cs typeface="Arial" panose="020B0604020202020204" pitchFamily="34" charset="0"/>
              </a:rPr>
              <a:t>اكتشفي...عجائب الإنترنت</a:t>
            </a:r>
            <a:endParaRPr lang="ar" altLang="en-US" sz="210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dirty="0">
              <a:solidFill>
                <a:srgbClr val="262963"/>
              </a:solidFill>
              <a:latin typeface="Arial" panose="020B0604020202020204" pitchFamily="34" charset="0"/>
              <a:cs typeface="Arial" panose="020B0604020202020204" pitchFamily="34" charset="0"/>
            </a:endParaRPr>
          </a:p>
        </p:txBody>
      </p:sp>
      <p:sp>
        <p:nvSpPr>
          <p:cNvPr id="132" name="Google Shape;132;p7">
            <a:extLst>
              <a:ext uri="{FF2B5EF4-FFF2-40B4-BE49-F238E27FC236}">
                <a16:creationId xmlns:a16="http://schemas.microsoft.com/office/drawing/2014/main" id="{1C34E6E1-EDDB-4B9E-91A0-73E560B75C0D}"/>
              </a:ext>
            </a:extLst>
          </p:cNvPr>
          <p:cNvSpPr txBox="1">
            <a:spLocks noChangeArrowheads="1"/>
          </p:cNvSpPr>
          <p:nvPr/>
        </p:nvSpPr>
        <p:spPr bwMode="auto">
          <a:xfrm>
            <a:off x="577850" y="2532063"/>
            <a:ext cx="9361488" cy="5281612"/>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يوجد العديد من مواقع الويب الرائعة، ولكن لا يمكنكن تجربتها كلها. بدلاً من ذلك، فإن تبادل المعرفة مع أصدقائنا بشأن الأمور التي نقوم بها عبر الإنترنت هي الطريقة المثلي للترويج لأفضل ما في الإنترنت. </a:t>
            </a:r>
          </a:p>
          <a:p>
            <a:pPr algn="just"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في مجموعات، تحدثن عن مواقعكن أو تطبيقاتكن المفضلة، وعن وظائفها وأسباب تفضيلكن لها. </a:t>
            </a:r>
          </a:p>
          <a:p>
            <a:pPr algn="just"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بعد أن تدرجي كل شيء، حاولي إنشاء خريطة مرئية للمواقع الرائعة التي توصي بها مجموعتك. </a:t>
            </a:r>
          </a:p>
          <a:p>
            <a:pPr algn="just"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هل يمكنك ترتيب توصياتك حسب الاستخدام، مثل: الشبكات الاجتماعية، أو الاستماع إلى الموسيقى، أو التعرف على نشاط يجرى في الهواء الطلق، أو ممارسة الألعاب؟</a:t>
            </a:r>
          </a:p>
          <a:p>
            <a:pPr algn="just"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حاول إنشاء خريطة ذهنية* أو عرض تقديمي، إما يدويًا أو باستخدام أدوات عبر الإنترنت، مثل </a:t>
            </a:r>
            <a:r>
              <a:rPr lang="ar" sz="2400" b="0" i="0" u="sng" baseline="0">
                <a:solidFill>
                  <a:schemeClr val="accent6">
                    <a:lumMod val="50000"/>
                  </a:schemeClr>
                </a:solidFill>
                <a:latin typeface="Arial" panose="020B0604020202020204" pitchFamily="34" charset="0"/>
                <a:cs typeface="Arial" panose="020B0604020202020204" pitchFamily="34" charset="0"/>
              </a:rPr>
              <a:t>https://www.canva.com/graphs/mind-maps</a:t>
            </a:r>
            <a:r>
              <a:rPr lang="ar" sz="2400" b="0" i="0" u="sng" baseline="0">
                <a:solidFill>
                  <a:schemeClr val="accent6">
                    <a:lumMod val="50000"/>
                  </a:schemeClr>
                </a:solidFill>
                <a:latin typeface="Arial" panose="020B0604020202020204" pitchFamily="34" charset="0"/>
                <a:cs typeface="Arial" panose="020B0604020202020204" pitchFamily="34" charset="0"/>
                <a:hlinkClick r:id="rId3"/>
              </a:rPr>
              <a:t>/</a:t>
            </a:r>
            <a:r>
              <a:rPr lang="ar" sz="2400" b="0" i="0" u="sng" baseline="0">
                <a:solidFill>
                  <a:schemeClr val="accent6">
                    <a:lumMod val="50000"/>
                  </a:schemeClr>
                </a:solidFill>
                <a:latin typeface="Arial" panose="020B0604020202020204" pitchFamily="34" charset="0"/>
                <a:cs typeface="Arial" panose="020B0604020202020204" pitchFamily="34" charset="0"/>
              </a:rPr>
              <a:t> or google slides.</a:t>
            </a:r>
            <a:endParaRPr lang="ar" altLang="en-US" sz="2400">
              <a:solidFill>
                <a:schemeClr val="accent6">
                  <a:lumMod val="50000"/>
                </a:schemeClr>
              </a:solidFill>
              <a:latin typeface="Arial" panose="020B0604020202020204" pitchFamily="34" charset="0"/>
              <a:cs typeface="Arial" panose="020B0604020202020204" pitchFamily="34" charset="0"/>
            </a:endParaRPr>
          </a:p>
        </p:txBody>
      </p:sp>
      <p:pic>
        <p:nvPicPr>
          <p:cNvPr id="80901" name="Picture 16" descr="Why You Should Definitely Use Mind Maps | Focus Blog">
            <a:extLst>
              <a:ext uri="{FF2B5EF4-FFF2-40B4-BE49-F238E27FC236}">
                <a16:creationId xmlns:a16="http://schemas.microsoft.com/office/drawing/2014/main" id="{0C9F18F3-83D7-4607-B89F-D2373754F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69" y="2382838"/>
            <a:ext cx="7133431" cy="5580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7285" name="Rectangle 8">
            <a:extLst>
              <a:ext uri="{FF2B5EF4-FFF2-40B4-BE49-F238E27FC236}">
                <a16:creationId xmlns:a16="http://schemas.microsoft.com/office/drawing/2014/main" id="{06A85C01-02CA-4483-ADFB-82D0B763EFE1}"/>
              </a:ext>
            </a:extLst>
          </p:cNvPr>
          <p:cNvSpPr>
            <a:spLocks noChangeArrowheads="1"/>
          </p:cNvSpPr>
          <p:nvPr/>
        </p:nvSpPr>
        <p:spPr bwMode="auto">
          <a:xfrm>
            <a:off x="5589588" y="7072313"/>
            <a:ext cx="31242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l" rtl="1">
              <a:lnSpc>
                <a:spcPct val="110000"/>
              </a:lnSpc>
              <a:spcBef>
                <a:spcPts val="600"/>
              </a:spcBef>
              <a:spcAft>
                <a:spcPts val="600"/>
              </a:spcAft>
            </a:pPr>
            <a:endParaRPr lang="ar" altLang="en-US">
              <a:solidFill>
                <a:schemeClr val="bg1"/>
              </a:solidFill>
              <a:latin typeface="Arial" panose="020B0604020202020204" pitchFamily="34" charset="0"/>
              <a:cs typeface="Calibri" panose="020F0502020204030204" pitchFamily="34" charset="0"/>
            </a:endParaRPr>
          </a:p>
        </p:txBody>
      </p:sp>
      <p:sp>
        <p:nvSpPr>
          <p:cNvPr id="7" name="Google Shape;130;p7">
            <a:extLst>
              <a:ext uri="{FF2B5EF4-FFF2-40B4-BE49-F238E27FC236}">
                <a16:creationId xmlns:a16="http://schemas.microsoft.com/office/drawing/2014/main" id="{6255F5E5-CA42-47B0-A176-DBBDE96D8970}"/>
              </a:ext>
            </a:extLst>
          </p:cNvPr>
          <p:cNvSpPr txBox="1">
            <a:spLocks/>
          </p:cNvSpPr>
          <p:nvPr/>
        </p:nvSpPr>
        <p:spPr bwMode="auto">
          <a:xfrm>
            <a:off x="-1594378" y="1833563"/>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أفضل ما في الإنترنت</a:t>
            </a:r>
            <a:endParaRPr lang="ar" altLang="en-US" sz="1600" kern="0" dirty="0">
              <a:solidFill>
                <a:srgbClr val="00A4BA"/>
              </a:solidFill>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0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1">
            <a:extLst>
              <a:ext uri="{FF2B5EF4-FFF2-40B4-BE49-F238E27FC236}">
                <a16:creationId xmlns:a16="http://schemas.microsoft.com/office/drawing/2014/main" id="{ED46D4C7-E45F-46FF-B979-C5D32932444E}"/>
              </a:ext>
            </a:extLst>
          </p:cNvPr>
          <p:cNvSpPr>
            <a:spLocks noChangeArrowheads="1"/>
          </p:cNvSpPr>
          <p:nvPr/>
        </p:nvSpPr>
        <p:spPr bwMode="auto">
          <a:xfrm>
            <a:off x="282575" y="2616200"/>
            <a:ext cx="9675813" cy="6907213"/>
          </a:xfrm>
          <a:prstGeom prst="rect">
            <a:avLst/>
          </a:prstGeom>
          <a:solidFill>
            <a:schemeClr val="bg1"/>
          </a:solid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defRPr/>
            </a:pPr>
            <a:r>
              <a:rPr lang="ar" sz="2400" b="0" i="0" u="none" baseline="0">
                <a:solidFill>
                  <a:schemeClr val="tx1">
                    <a:lumMod val="50000"/>
                  </a:schemeClr>
                </a:solidFill>
                <a:latin typeface="Arial" panose="020B0604020202020204" pitchFamily="34" charset="0"/>
                <a:cs typeface="Arial" panose="020B0604020202020204" pitchFamily="34" charset="0"/>
              </a:rPr>
              <a:t>يمكن أن تنتشر المعلومات والرسائل والصور وأي نوع من المحتوى الرقمي بسرعة كبيرة عبر الإنترنت. </a:t>
            </a:r>
          </a:p>
          <a:p>
            <a:pPr algn="r" rtl="1">
              <a:defRPr/>
            </a:pPr>
            <a:r>
              <a:rPr lang="ar" sz="2400" b="0" i="0" u="none" baseline="0">
                <a:solidFill>
                  <a:schemeClr val="tx1">
                    <a:lumMod val="50000"/>
                  </a:schemeClr>
                </a:solidFill>
                <a:latin typeface="Arial" panose="020B0604020202020204" pitchFamily="34" charset="0"/>
                <a:cs typeface="Arial" panose="020B0604020202020204" pitchFamily="34" charset="0"/>
              </a:rPr>
              <a:t>وقد يعني ذلك أن المحتوى المهم يمكن أن ينتشر في كل أنحاء العالم تقريبًا بسرعة. ولكن ينطبق الأمر أيضًا على المحتوى المضلل، مما يعطي معلومات خاطئة للناس.</a:t>
            </a:r>
          </a:p>
          <a:p>
            <a:pPr algn="r" rtl="1">
              <a:defRPr/>
            </a:pPr>
            <a:r>
              <a:rPr lang="ar" sz="2400" b="0" i="0" u="none" baseline="0">
                <a:solidFill>
                  <a:schemeClr val="tx1">
                    <a:lumMod val="50000"/>
                  </a:schemeClr>
                </a:solidFill>
                <a:latin typeface="Arial" panose="020B0604020202020204" pitchFamily="34" charset="0"/>
                <a:cs typeface="Arial" panose="020B0604020202020204" pitchFamily="34" charset="0"/>
              </a:rPr>
              <a:t>دعونا نتعرف على مدى السرعة التي يمكن أن تنتشر بها من خلال هذا النشاط!</a:t>
            </a:r>
          </a:p>
          <a:p>
            <a:pPr algn="r" rtl="1">
              <a:defRPr/>
            </a:pPr>
            <a:endParaRPr lang="ar" sz="2400">
              <a:solidFill>
                <a:schemeClr val="tx1">
                  <a:lumMod val="50000"/>
                </a:schemeClr>
              </a:solidFill>
              <a:latin typeface="Arial" panose="020B0604020202020204" pitchFamily="34" charset="0"/>
              <a:cs typeface="Arial" panose="020B0604020202020204" pitchFamily="34" charset="0"/>
            </a:endParaRPr>
          </a:p>
          <a:p>
            <a:pPr algn="r" rtl="1">
              <a:defRPr/>
            </a:pPr>
            <a:r>
              <a:rPr lang="ar" sz="2400" b="0" i="0" u="none" baseline="0">
                <a:solidFill>
                  <a:schemeClr val="tx1">
                    <a:lumMod val="50000"/>
                  </a:schemeClr>
                </a:solidFill>
                <a:latin typeface="Arial" panose="020B0604020202020204" pitchFamily="34" charset="0"/>
                <a:cs typeface="Arial" panose="020B0604020202020204" pitchFamily="34" charset="0"/>
              </a:rPr>
              <a:t>نقاط المناقشة:</a:t>
            </a:r>
          </a:p>
          <a:p>
            <a:pPr marL="342900" indent="-3429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يمكن أن تنتشر الرسائل والصور وأي نوع من المعلومات بسرعة كبيرة عبر الإنترنت. هل تعتقدين أن هذا أمر جيد أم يمكن أن يكون له تأثير سلبي؟ </a:t>
            </a:r>
          </a:p>
          <a:p>
            <a:pPr marL="342900" indent="-3429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هل من الخطأ جعل الصور عامة متاحة للجميع عبر الإنترنت؟ ماذا لو لم يُعجب شخص ما بما نشرته؟ </a:t>
            </a:r>
          </a:p>
          <a:p>
            <a:pPr marL="342900" indent="-3429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هل يمكن تحديد الشخص المسؤول عن بدء شائعة أو إرسال رسالة عبر الإنترنت؟ </a:t>
            </a:r>
          </a:p>
          <a:p>
            <a:pPr marL="342900" indent="-3429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هل توجد طرق لوقف انتشار المحتوى؟ </a:t>
            </a:r>
          </a:p>
          <a:p>
            <a:pPr marL="342900" indent="-342900" algn="r" rtl="1">
              <a:buFont typeface="Arial" panose="020B0604020202020204" pitchFamily="34" charset="0"/>
              <a:buChar char="•"/>
              <a:defRPr/>
            </a:pPr>
            <a:endParaRPr lang="ar" sz="2400">
              <a:solidFill>
                <a:schemeClr val="tx2"/>
              </a:solidFill>
              <a:latin typeface="Arial" panose="020B0604020202020204" pitchFamily="34" charset="0"/>
              <a:cs typeface="Arial" panose="020B0604020202020204" pitchFamily="34" charset="0"/>
            </a:endParaRPr>
          </a:p>
        </p:txBody>
      </p:sp>
      <p:sp>
        <p:nvSpPr>
          <p:cNvPr id="6" name="Google Shape;130;p7">
            <a:extLst>
              <a:ext uri="{FF2B5EF4-FFF2-40B4-BE49-F238E27FC236}">
                <a16:creationId xmlns:a16="http://schemas.microsoft.com/office/drawing/2014/main" id="{86C9830B-DD5A-40BC-80F8-BF6E46796DBA}"/>
              </a:ext>
            </a:extLst>
          </p:cNvPr>
          <p:cNvSpPr txBox="1">
            <a:spLocks/>
          </p:cNvSpPr>
          <p:nvPr/>
        </p:nvSpPr>
        <p:spPr bwMode="auto">
          <a:xfrm>
            <a:off x="-1356783" y="675482"/>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تواصلي...بإيجابية عبر الإنترنت</a:t>
            </a:r>
            <a:endParaRPr lang="ar" altLang="en-US" sz="2100" kern="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D058E249-555D-4AB4-AB49-21DA32BD757C}"/>
              </a:ext>
            </a:extLst>
          </p:cNvPr>
          <p:cNvSpPr txBox="1">
            <a:spLocks/>
          </p:cNvSpPr>
          <p:nvPr/>
        </p:nvSpPr>
        <p:spPr bwMode="auto">
          <a:xfrm>
            <a:off x="-1356783" y="2071688"/>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الانتشار الفائق</a:t>
            </a:r>
            <a:endParaRPr lang="ar" altLang="en-US" sz="1600" kern="0" dirty="0">
              <a:solidFill>
                <a:srgbClr val="00A4BA"/>
              </a:solidFill>
              <a:latin typeface="+mn-lt"/>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Google Shape;130;p7">
            <a:extLst>
              <a:ext uri="{FF2B5EF4-FFF2-40B4-BE49-F238E27FC236}">
                <a16:creationId xmlns:a16="http://schemas.microsoft.com/office/drawing/2014/main" id="{59EB86E6-8AF8-4E73-927E-AD8A83A722A9}"/>
              </a:ext>
            </a:extLst>
          </p:cNvPr>
          <p:cNvSpPr txBox="1">
            <a:spLocks noGrp="1"/>
          </p:cNvSpPr>
          <p:nvPr>
            <p:ph type="body" idx="1"/>
          </p:nvPr>
        </p:nvSpPr>
        <p:spPr>
          <a:xfrm>
            <a:off x="-1390650" y="614363"/>
            <a:ext cx="10969625" cy="698500"/>
          </a:xfrm>
        </p:spPr>
        <p:txBody>
          <a:bodyPr/>
          <a:lstStyle/>
          <a:p>
            <a:pPr marL="0" indent="0" algn="r" rtl="1" eaLnBrk="1" hangingPunct="1">
              <a:spcBef>
                <a:spcPct val="0"/>
              </a:spcBef>
              <a:spcAft>
                <a:spcPct val="0"/>
              </a:spcAft>
              <a:buClr>
                <a:srgbClr val="FFD324"/>
              </a:buClr>
              <a:buSzPts val="3600"/>
              <a:defRPr/>
            </a:pPr>
            <a:r>
              <a:rPr lang="ar" sz="3600" b="1" i="0" u="none" baseline="0" dirty="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baseline="0" dirty="0">
                <a:solidFill>
                  <a:srgbClr val="00A4BA"/>
                </a:solidFill>
                <a:latin typeface="Arial" panose="020B0604020202020204" pitchFamily="34" charset="0"/>
                <a:cs typeface="Arial" panose="020B0604020202020204" pitchFamily="34" charset="0"/>
              </a:rPr>
              <a:t>احمي... </a:t>
            </a:r>
            <a:r>
              <a:rPr lang="ar" sz="3600" b="1" i="0" u="none" baseline="0" dirty="0">
                <a:solidFill>
                  <a:srgbClr val="00A4BA"/>
                </a:solidFill>
                <a:latin typeface="+mn-lt"/>
                <a:cs typeface="Arial" panose="020B0604020202020204" pitchFamily="34" charset="0"/>
              </a:rPr>
              <a:t>نفسك من مخاطر الإنترنت</a:t>
            </a:r>
            <a:endParaRPr lang="ar" altLang="en-US" sz="210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dirty="0">
              <a:solidFill>
                <a:srgbClr val="262963"/>
              </a:solidFill>
              <a:latin typeface="Arial" panose="020B0604020202020204" pitchFamily="34" charset="0"/>
              <a:cs typeface="Arial" panose="020B0604020202020204" pitchFamily="34" charset="0"/>
            </a:endParaRPr>
          </a:p>
        </p:txBody>
      </p:sp>
      <p:sp>
        <p:nvSpPr>
          <p:cNvPr id="74756" name="Rectangle 3">
            <a:extLst>
              <a:ext uri="{FF2B5EF4-FFF2-40B4-BE49-F238E27FC236}">
                <a16:creationId xmlns:a16="http://schemas.microsoft.com/office/drawing/2014/main" id="{7867E580-9225-46EE-A77A-2618906F90B4}"/>
              </a:ext>
            </a:extLst>
          </p:cNvPr>
          <p:cNvSpPr>
            <a:spLocks noChangeArrowheads="1"/>
          </p:cNvSpPr>
          <p:nvPr/>
        </p:nvSpPr>
        <p:spPr bwMode="auto">
          <a:xfrm>
            <a:off x="590550" y="2625725"/>
            <a:ext cx="9428163" cy="5186363"/>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lnSpc>
                <a:spcPct val="115000"/>
              </a:lnSpc>
              <a:spcBef>
                <a:spcPts val="600"/>
              </a:spcBef>
              <a:spcAft>
                <a:spcPts val="600"/>
              </a:spcAft>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في فرق، أمامك 10 دقائق لإنشاء كلمة المرور المثالية.</a:t>
            </a:r>
          </a:p>
          <a:p>
            <a:pPr algn="just" rtl="1">
              <a:lnSpc>
                <a:spcPct val="115000"/>
              </a:lnSpc>
              <a:spcBef>
                <a:spcPts val="600"/>
              </a:spcBef>
              <a:spcAft>
                <a:spcPts val="600"/>
              </a:spcAft>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اخترن شيئًا أو عبارة أو قول مفضل لا ينسى، مثل جملة من كتبكن أو أفلامكن المفضل. هل يمكنكن التفكير في كيفية تحويل هذه العبارة إلى كلمة مرور يصعب تخمينها ولكن يسهل تذكرها؟ يجب أن تتكون من ثمانية أحرف على الأقل، باستخدام مزيج من الأحرف والأرقام والرموز. </a:t>
            </a:r>
          </a:p>
          <a:p>
            <a:pPr algn="just" rtl="1">
              <a:lnSpc>
                <a:spcPct val="115000"/>
              </a:lnSpc>
              <a:spcBef>
                <a:spcPts val="600"/>
              </a:spcBef>
              <a:spcAft>
                <a:spcPts val="600"/>
              </a:spcAft>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للمساعدة في ذلك، ارسمي جدول مكون من صفين والعديد من الأعمدة حيث توجد أحرف مختلفة من كلمة المرور الخاصة بك. وفي حالة استخدام عبارة، استخدم الحرف الأول من كل كلمة. اكتبي الأحرف في الصف العلوي والرمز أو الرقم المقابل أسفلها. </a:t>
            </a:r>
          </a:p>
          <a:p>
            <a:pPr algn="just" rtl="1">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على سبيل المثال، إليك كلمة سهلة التخمين، </a:t>
            </a:r>
          </a:p>
          <a:p>
            <a:pPr algn="just" rtl="1">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فكلمة "butterfly" تصبح "B@++3rf1Y". </a:t>
            </a:r>
          </a:p>
          <a:p>
            <a:pPr algn="just" rtl="1">
              <a:lnSpc>
                <a:spcPct val="115000"/>
              </a:lnSpc>
              <a:spcBef>
                <a:spcPts val="600"/>
              </a:spcBef>
              <a:spcAft>
                <a:spcPts val="600"/>
              </a:spcAft>
              <a:defRPr/>
            </a:pPr>
            <a:endParaRPr lang="ar" altLang="en-US"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algn="just" rtl="1">
              <a:lnSpc>
                <a:spcPct val="115000"/>
              </a:lnSpc>
              <a:spcBef>
                <a:spcPts val="600"/>
              </a:spcBef>
              <a:spcAft>
                <a:spcPts val="600"/>
              </a:spcAft>
              <a:defRPr/>
            </a:pPr>
            <a:r>
              <a:rPr lang="ar" sz="20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حاولي إنشاء كلمة مرور يصعب تخمينها، لأنه عندما تعودين إلى المجموعة، ستحاول الفرق المتنافسة تخمين قوتها.         </a:t>
            </a:r>
          </a:p>
        </p:txBody>
      </p:sp>
      <p:sp>
        <p:nvSpPr>
          <p:cNvPr id="8" name="Google Shape;130;p7">
            <a:extLst>
              <a:ext uri="{FF2B5EF4-FFF2-40B4-BE49-F238E27FC236}">
                <a16:creationId xmlns:a16="http://schemas.microsoft.com/office/drawing/2014/main" id="{BB933BCF-C00E-4F8E-81C7-4960E803AD5D}"/>
              </a:ext>
            </a:extLst>
          </p:cNvPr>
          <p:cNvSpPr txBox="1">
            <a:spLocks/>
          </p:cNvSpPr>
          <p:nvPr/>
        </p:nvSpPr>
        <p:spPr bwMode="auto">
          <a:xfrm>
            <a:off x="-1390650" y="1927225"/>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كلمة المرور المثالية</a:t>
            </a:r>
            <a:endParaRPr lang="ar" altLang="en-US" sz="1600" kern="0" dirty="0">
              <a:solidFill>
                <a:srgbClr val="00A4BA"/>
              </a:solidFill>
              <a:latin typeface="+mn-lt"/>
              <a:cs typeface="Arial" panose="020B0604020202020204" pitchFamily="34" charset="0"/>
            </a:endParaRPr>
          </a:p>
        </p:txBody>
      </p:sp>
      <p:graphicFrame>
        <p:nvGraphicFramePr>
          <p:cNvPr id="6" name="Table 5">
            <a:extLst>
              <a:ext uri="{FF2B5EF4-FFF2-40B4-BE49-F238E27FC236}">
                <a16:creationId xmlns:a16="http://schemas.microsoft.com/office/drawing/2014/main" id="{06F39A05-09F5-48BA-A059-310FFCAF1AF8}"/>
              </a:ext>
            </a:extLst>
          </p:cNvPr>
          <p:cNvGraphicFramePr>
            <a:graphicFrameLocks noGrp="1"/>
          </p:cNvGraphicFramePr>
          <p:nvPr/>
        </p:nvGraphicFramePr>
        <p:xfrm>
          <a:off x="7207250" y="6043613"/>
          <a:ext cx="2951164" cy="763059"/>
        </p:xfrm>
        <a:graphic>
          <a:graphicData uri="http://schemas.openxmlformats.org/drawingml/2006/table">
            <a:tbl>
              <a:tblPr bandRow="1">
                <a:tableStyleId>{5C22544A-7EE6-4342-B048-85BDC9FD1C3A}</a:tableStyleId>
              </a:tblPr>
              <a:tblGrid>
                <a:gridCol w="308547">
                  <a:extLst>
                    <a:ext uri="{9D8B030D-6E8A-4147-A177-3AD203B41FA5}">
                      <a16:colId xmlns:a16="http://schemas.microsoft.com/office/drawing/2014/main" val="20000"/>
                    </a:ext>
                  </a:extLst>
                </a:gridCol>
                <a:gridCol w="358958">
                  <a:extLst>
                    <a:ext uri="{9D8B030D-6E8A-4147-A177-3AD203B41FA5}">
                      <a16:colId xmlns:a16="http://schemas.microsoft.com/office/drawing/2014/main" val="20001"/>
                    </a:ext>
                  </a:extLst>
                </a:gridCol>
                <a:gridCol w="391117">
                  <a:extLst>
                    <a:ext uri="{9D8B030D-6E8A-4147-A177-3AD203B41FA5}">
                      <a16:colId xmlns:a16="http://schemas.microsoft.com/office/drawing/2014/main" val="20002"/>
                    </a:ext>
                  </a:extLst>
                </a:gridCol>
                <a:gridCol w="312894">
                  <a:extLst>
                    <a:ext uri="{9D8B030D-6E8A-4147-A177-3AD203B41FA5}">
                      <a16:colId xmlns:a16="http://schemas.microsoft.com/office/drawing/2014/main" val="20003"/>
                    </a:ext>
                  </a:extLst>
                </a:gridCol>
                <a:gridCol w="424550">
                  <a:extLst>
                    <a:ext uri="{9D8B030D-6E8A-4147-A177-3AD203B41FA5}">
                      <a16:colId xmlns:a16="http://schemas.microsoft.com/office/drawing/2014/main" val="20004"/>
                    </a:ext>
                  </a:extLst>
                </a:gridCol>
                <a:gridCol w="292034">
                  <a:extLst>
                    <a:ext uri="{9D8B030D-6E8A-4147-A177-3AD203B41FA5}">
                      <a16:colId xmlns:a16="http://schemas.microsoft.com/office/drawing/2014/main" val="20005"/>
                    </a:ext>
                  </a:extLst>
                </a:gridCol>
                <a:gridCol w="276389">
                  <a:extLst>
                    <a:ext uri="{9D8B030D-6E8A-4147-A177-3AD203B41FA5}">
                      <a16:colId xmlns:a16="http://schemas.microsoft.com/office/drawing/2014/main" val="20006"/>
                    </a:ext>
                  </a:extLst>
                </a:gridCol>
                <a:gridCol w="285081">
                  <a:extLst>
                    <a:ext uri="{9D8B030D-6E8A-4147-A177-3AD203B41FA5}">
                      <a16:colId xmlns:a16="http://schemas.microsoft.com/office/drawing/2014/main" val="20007"/>
                    </a:ext>
                  </a:extLst>
                </a:gridCol>
                <a:gridCol w="301594">
                  <a:extLst>
                    <a:ext uri="{9D8B030D-6E8A-4147-A177-3AD203B41FA5}">
                      <a16:colId xmlns:a16="http://schemas.microsoft.com/office/drawing/2014/main" val="20008"/>
                    </a:ext>
                  </a:extLst>
                </a:gridCol>
              </a:tblGrid>
              <a:tr h="370860">
                <a:tc>
                  <a:txBody>
                    <a:bodyPr/>
                    <a:lstStyle/>
                    <a:p>
                      <a:pPr marL="0" marR="0" algn="just" rtl="1">
                        <a:lnSpc>
                          <a:spcPct val="110000"/>
                        </a:lnSpc>
                        <a:spcBef>
                          <a:spcPts val="600"/>
                        </a:spcBef>
                        <a:spcAft>
                          <a:spcPts val="600"/>
                        </a:spcAft>
                      </a:pPr>
                      <a:r>
                        <a:rPr lang="ar" sz="2400" b="0" i="0" u="none" baseline="0">
                          <a:effectLst/>
                        </a:rPr>
                        <a:t>B</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U</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E</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R</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F</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L</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Y</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extLst>
                  <a:ext uri="{0D108BD9-81ED-4DB2-BD59-A6C34878D82A}">
                    <a16:rowId xmlns:a16="http://schemas.microsoft.com/office/drawing/2014/main" val="10000"/>
                  </a:ext>
                </a:extLst>
              </a:tr>
              <a:tr h="383202">
                <a:tc>
                  <a:txBody>
                    <a:bodyPr/>
                    <a:lstStyle/>
                    <a:p>
                      <a:pPr marL="0" marR="0" algn="just" rtl="1">
                        <a:lnSpc>
                          <a:spcPct val="110000"/>
                        </a:lnSpc>
                        <a:spcBef>
                          <a:spcPts val="600"/>
                        </a:spcBef>
                        <a:spcAft>
                          <a:spcPts val="600"/>
                        </a:spcAft>
                      </a:pPr>
                      <a:r>
                        <a:rPr lang="ar" sz="2400" b="0" i="0" u="none" baseline="0">
                          <a:effectLst/>
                        </a:rPr>
                        <a:t>B</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3</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r</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f</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1</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tc>
                  <a:txBody>
                    <a:bodyPr/>
                    <a:lstStyle/>
                    <a:p>
                      <a:pPr marL="0" marR="0" algn="just" rtl="1">
                        <a:lnSpc>
                          <a:spcPct val="110000"/>
                        </a:lnSpc>
                        <a:spcBef>
                          <a:spcPts val="600"/>
                        </a:spcBef>
                        <a:spcAft>
                          <a:spcPts val="600"/>
                        </a:spcAft>
                      </a:pPr>
                      <a:r>
                        <a:rPr lang="ar" sz="2400" b="0" i="0" u="none" baseline="0">
                          <a:effectLst/>
                        </a:rPr>
                        <a:t>Y</a:t>
                      </a:r>
                      <a:endParaRPr lang="ar" sz="2400">
                        <a:effectLst/>
                        <a:latin typeface="Arial" panose="020B0604020202020204" pitchFamily="34" charset="0"/>
                        <a:ea typeface="Calibri" panose="020F0502020204030204" pitchFamily="34" charset="0"/>
                        <a:cs typeface="Calibri" panose="020F0502020204030204" pitchFamily="34" charset="0"/>
                      </a:endParaRPr>
                    </a:p>
                  </a:txBody>
                  <a:tcPr marL="68590" marR="6859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Google Shape;137;p8">
            <a:extLst>
              <a:ext uri="{FF2B5EF4-FFF2-40B4-BE49-F238E27FC236}">
                <a16:creationId xmlns:a16="http://schemas.microsoft.com/office/drawing/2014/main" id="{28D1644E-DA3B-4E3D-8967-B2699E3FA357}"/>
              </a:ext>
            </a:extLst>
          </p:cNvPr>
          <p:cNvSpPr txBox="1">
            <a:spLocks noGrp="1"/>
          </p:cNvSpPr>
          <p:nvPr>
            <p:ph type="body" idx="1"/>
          </p:nvPr>
        </p:nvSpPr>
        <p:spPr>
          <a:xfrm>
            <a:off x="-901700" y="744538"/>
            <a:ext cx="10969625" cy="698500"/>
          </a:xfrm>
        </p:spPr>
        <p:txBody>
          <a:bodyPr/>
          <a:lstStyle/>
          <a:p>
            <a:pPr marL="0" indent="0" algn="r" rtl="1" eaLnBrk="1" hangingPunct="1">
              <a:spcBef>
                <a:spcPct val="0"/>
              </a:spcBef>
              <a:spcAft>
                <a:spcPct val="0"/>
              </a:spcAft>
              <a:buClr>
                <a:srgbClr val="FFD324"/>
              </a:buClr>
              <a:buSzPts val="3600"/>
            </a:pPr>
            <a:r>
              <a:rPr lang="ar" sz="3600" b="1" i="0" u="none" baseline="0" dirty="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pPr>
            <a:r>
              <a:rPr lang="ar" sz="3600" b="1" i="0" u="none" baseline="0" dirty="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dirty="0">
              <a:solidFill>
                <a:srgbClr val="262963"/>
              </a:solidFill>
              <a:latin typeface="Arial" panose="020B0604020202020204" pitchFamily="34" charset="0"/>
              <a:cs typeface="Arial" panose="020B0604020202020204" pitchFamily="34" charset="0"/>
            </a:endParaRPr>
          </a:p>
        </p:txBody>
      </p:sp>
      <p:sp>
        <p:nvSpPr>
          <p:cNvPr id="76804" name="Google Shape;139;p8">
            <a:extLst>
              <a:ext uri="{FF2B5EF4-FFF2-40B4-BE49-F238E27FC236}">
                <a16:creationId xmlns:a16="http://schemas.microsoft.com/office/drawing/2014/main" id="{21DECCA5-358D-44C4-8A76-B8583B4DCEAA}"/>
              </a:ext>
            </a:extLst>
          </p:cNvPr>
          <p:cNvSpPr txBox="1">
            <a:spLocks noChangeArrowheads="1"/>
          </p:cNvSpPr>
          <p:nvPr/>
        </p:nvSpPr>
        <p:spPr bwMode="auto">
          <a:xfrm>
            <a:off x="590550" y="3048000"/>
            <a:ext cx="9201150" cy="6737350"/>
          </a:xfrm>
          <a:prstGeom prst="rect">
            <a:avLst/>
          </a:prstGeom>
          <a:noFill/>
          <a:ln>
            <a:noFill/>
          </a:ln>
        </p:spPr>
        <p:txBody>
          <a:bodyPr lIns="91425" tIns="91425" rIns="91425" bIns="91425"/>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هل يمكنك تمييز الأخبار المزيفة من الأخبار الحقيقية على الإنترنت؟</a:t>
            </a:r>
          </a:p>
          <a:p>
            <a:pPr algn="r"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r"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حلّي الاختبار الموجز لاكتشاف مدى مهارتك!</a:t>
            </a:r>
          </a:p>
          <a:p>
            <a:pPr algn="r"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r"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وحاولي رصد كل شيء قد لا يبدو صحيحًا أو قد يبدو أكثر مصداقية. </a:t>
            </a:r>
          </a:p>
          <a:p>
            <a:pPr algn="r"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r" rtl="1">
              <a:defRPr/>
            </a:pPr>
            <a:r>
              <a:rPr lang="ar" sz="2400" b="0" i="0" u="none" baseline="0">
                <a:solidFill>
                  <a:schemeClr val="accent6">
                    <a:lumMod val="50000"/>
                  </a:schemeClr>
                </a:solidFill>
                <a:latin typeface="Arial" panose="020B0604020202020204" pitchFamily="34" charset="0"/>
                <a:cs typeface="Arial" panose="020B0604020202020204" pitchFamily="34" charset="0"/>
              </a:rPr>
              <a:t>يمكنك أيضًا محاولة التحقق مما إذا كان حقيقية أم مزيفة.</a:t>
            </a:r>
          </a:p>
          <a:p>
            <a:pPr algn="r" rtl="1">
              <a:defRPr/>
            </a:pPr>
            <a:endParaRPr lang="ar" altLang="en-US" sz="2400">
              <a:solidFill>
                <a:schemeClr val="accent6">
                  <a:lumMod val="50000"/>
                </a:schemeClr>
              </a:solidFill>
              <a:latin typeface="Arial" panose="020B0604020202020204" pitchFamily="34" charset="0"/>
              <a:cs typeface="Arial" panose="020B0604020202020204" pitchFamily="34" charset="0"/>
            </a:endParaRPr>
          </a:p>
          <a:p>
            <a:pPr algn="ctr" rtl="1">
              <a:defRPr/>
            </a:pPr>
            <a:r>
              <a:rPr lang="ar" sz="3200" b="0" i="0" u="none" baseline="0">
                <a:solidFill>
                  <a:schemeClr val="accent6">
                    <a:lumMod val="50000"/>
                  </a:schemeClr>
                </a:solidFill>
                <a:latin typeface="Arial" panose="020B0604020202020204" pitchFamily="34" charset="0"/>
                <a:cs typeface="Arial" panose="020B0604020202020204" pitchFamily="34" charset="0"/>
              </a:rPr>
              <a:t>استمارات Google</a:t>
            </a:r>
          </a:p>
          <a:p>
            <a:pPr algn="r" rtl="1">
              <a:defRPr/>
            </a:pPr>
            <a:r>
              <a:rPr lang="ar" sz="2800" b="0" i="0" u="none" baseline="0">
                <a:solidFill>
                  <a:schemeClr val="accent6">
                    <a:lumMod val="50000"/>
                  </a:schemeClr>
                </a:solidFill>
                <a:latin typeface="Arial" panose="020B0604020202020204" pitchFamily="34" charset="0"/>
                <a:cs typeface="Arial" panose="020B0604020202020204" pitchFamily="34" charset="0"/>
              </a:rPr>
              <a:t>https://forms.gle/gNkuocGmgYRfLNK26 </a:t>
            </a:r>
          </a:p>
          <a:p>
            <a:pPr algn="r" rtl="1">
              <a:defRPr/>
            </a:pPr>
            <a:endParaRPr lang="ar" altLang="en-US" sz="2000">
              <a:solidFill>
                <a:schemeClr val="bg1"/>
              </a:solidFill>
              <a:latin typeface="Arial" panose="020B0604020202020204" pitchFamily="34" charset="0"/>
              <a:cs typeface="Arial" panose="020B0604020202020204" pitchFamily="34" charset="0"/>
            </a:endParaRPr>
          </a:p>
          <a:p>
            <a:pPr algn="r" rtl="1">
              <a:defRPr/>
            </a:pPr>
            <a:endParaRPr lang="ar" altLang="en-US" sz="2400">
              <a:solidFill>
                <a:schemeClr val="bg1"/>
              </a:solidFill>
              <a:latin typeface="Arial" panose="020B0604020202020204" pitchFamily="34" charset="0"/>
              <a:cs typeface="Arial" panose="020B0604020202020204" pitchFamily="34" charset="0"/>
            </a:endParaRPr>
          </a:p>
        </p:txBody>
      </p:sp>
      <p:sp>
        <p:nvSpPr>
          <p:cNvPr id="5" name="Google Shape;130;p7">
            <a:extLst>
              <a:ext uri="{FF2B5EF4-FFF2-40B4-BE49-F238E27FC236}">
                <a16:creationId xmlns:a16="http://schemas.microsoft.com/office/drawing/2014/main" id="{6CA51F18-4B72-401B-A393-D36D21FE67F8}"/>
              </a:ext>
            </a:extLst>
          </p:cNvPr>
          <p:cNvSpPr txBox="1">
            <a:spLocks/>
          </p:cNvSpPr>
          <p:nvPr/>
        </p:nvSpPr>
        <p:spPr bwMode="auto">
          <a:xfrm>
            <a:off x="-901701" y="2069836"/>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حقيقي أو مزيف؟</a:t>
            </a:r>
            <a:endParaRPr lang="ar" altLang="en-US" sz="1600" kern="0" dirty="0">
              <a:solidFill>
                <a:srgbClr val="00A4BA"/>
              </a:solidFill>
              <a:latin typeface="+mn-lt"/>
              <a:cs typeface="Arial" panose="020B0604020202020204" pitchFamily="34" charset="0"/>
            </a:endParaRPr>
          </a:p>
        </p:txBody>
      </p:sp>
      <p:pic>
        <p:nvPicPr>
          <p:cNvPr id="103429" name="Picture 2" descr="Qr code&#10;&#10;Description automatically generated">
            <a:extLst>
              <a:ext uri="{FF2B5EF4-FFF2-40B4-BE49-F238E27FC236}">
                <a16:creationId xmlns:a16="http://schemas.microsoft.com/office/drawing/2014/main" id="{E4C8B787-AE8C-4780-9EA9-4815FE572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5" y="60007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Google Shape;137;p8">
            <a:extLst>
              <a:ext uri="{FF2B5EF4-FFF2-40B4-BE49-F238E27FC236}">
                <a16:creationId xmlns:a16="http://schemas.microsoft.com/office/drawing/2014/main" id="{AC9C9FFD-3D79-4FE5-8033-1E1BEB9935C6}"/>
              </a:ext>
            </a:extLst>
          </p:cNvPr>
          <p:cNvSpPr txBox="1">
            <a:spLocks noGrp="1"/>
          </p:cNvSpPr>
          <p:nvPr>
            <p:ph type="body" idx="1"/>
          </p:nvPr>
        </p:nvSpPr>
        <p:spPr>
          <a:xfrm>
            <a:off x="-1068917" y="383117"/>
            <a:ext cx="10969625" cy="698500"/>
          </a:xfrm>
        </p:spPr>
        <p:txBody>
          <a:bodyPr/>
          <a:lstStyle/>
          <a:p>
            <a:pPr marL="0" indent="0" algn="r" rtl="1" eaLnBrk="1" hangingPunct="1">
              <a:spcBef>
                <a:spcPct val="0"/>
              </a:spcBef>
              <a:spcAft>
                <a:spcPct val="0"/>
              </a:spcAft>
              <a:buClr>
                <a:srgbClr val="FFD324"/>
              </a:buClr>
              <a:buSzPts val="3600"/>
            </a:pPr>
            <a:r>
              <a:rPr lang="ar" sz="3600" b="1" i="0" u="none" baseline="0" dirty="0">
                <a:solidFill>
                  <a:srgbClr val="FFD324"/>
                </a:solidFill>
                <a:latin typeface="Arial" panose="020B0604020202020204" pitchFamily="34" charset="0"/>
                <a:cs typeface="Arial" panose="020B0604020202020204" pitchFamily="34" charset="0"/>
              </a:rPr>
              <a:t>اضغطي على زر الدخول: الاحترام</a:t>
            </a:r>
            <a:endParaRPr lang="ar" altLang="en-US" sz="210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dirty="0">
              <a:solidFill>
                <a:srgbClr val="262963"/>
              </a:solidFill>
              <a:latin typeface="Arial" panose="020B0604020202020204" pitchFamily="34" charset="0"/>
              <a:cs typeface="Arial" panose="020B0604020202020204" pitchFamily="34" charset="0"/>
            </a:endParaRPr>
          </a:p>
        </p:txBody>
      </p:sp>
      <p:pic>
        <p:nvPicPr>
          <p:cNvPr id="105475" name="image6.png">
            <a:extLst>
              <a:ext uri="{FF2B5EF4-FFF2-40B4-BE49-F238E27FC236}">
                <a16:creationId xmlns:a16="http://schemas.microsoft.com/office/drawing/2014/main" id="{147F7FE6-01C7-4AE9-8906-3D7DE87DC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2909888"/>
            <a:ext cx="7627938" cy="53149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FC9B34E-11F7-4B12-97AD-CFFF6DD1BED1}"/>
              </a:ext>
            </a:extLst>
          </p:cNvPr>
          <p:cNvSpPr/>
          <p:nvPr/>
        </p:nvSpPr>
        <p:spPr>
          <a:xfrm>
            <a:off x="7938" y="2930525"/>
            <a:ext cx="8156575" cy="765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ar"/>
          </a:p>
        </p:txBody>
      </p:sp>
      <p:sp>
        <p:nvSpPr>
          <p:cNvPr id="6" name="Google Shape;137;p8">
            <a:extLst>
              <a:ext uri="{FF2B5EF4-FFF2-40B4-BE49-F238E27FC236}">
                <a16:creationId xmlns:a16="http://schemas.microsoft.com/office/drawing/2014/main" id="{56850E3C-F4E2-456D-B637-E5CB8407E46E}"/>
              </a:ext>
            </a:extLst>
          </p:cNvPr>
          <p:cNvSpPr txBox="1">
            <a:spLocks/>
          </p:cNvSpPr>
          <p:nvPr/>
        </p:nvSpPr>
        <p:spPr bwMode="auto">
          <a:xfrm>
            <a:off x="-1398588" y="80010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اضغطي على زر الدخول:</a:t>
            </a:r>
          </a:p>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36AE6963-F165-435B-A55D-F083EBB91974}"/>
              </a:ext>
            </a:extLst>
          </p:cNvPr>
          <p:cNvSpPr txBox="1">
            <a:spLocks/>
          </p:cNvSpPr>
          <p:nvPr/>
        </p:nvSpPr>
        <p:spPr bwMode="auto">
          <a:xfrm>
            <a:off x="-1398589" y="2020887"/>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حقيقي أو مزيف؟</a:t>
            </a:r>
            <a:endParaRPr lang="ar" altLang="en-US" sz="1600" kern="0" dirty="0">
              <a:solidFill>
                <a:srgbClr val="00A4BA"/>
              </a:solidFill>
              <a:latin typeface="+mn-lt"/>
              <a:cs typeface="Arial" panose="020B0604020202020204" pitchFamily="34" charset="0"/>
            </a:endParaRPr>
          </a:p>
        </p:txBody>
      </p:sp>
      <p:sp>
        <p:nvSpPr>
          <p:cNvPr id="4" name="Rectangular Callout 3">
            <a:extLst>
              <a:ext uri="{FF2B5EF4-FFF2-40B4-BE49-F238E27FC236}">
                <a16:creationId xmlns:a16="http://schemas.microsoft.com/office/drawing/2014/main" id="{74FE1BE3-D882-478E-9024-67A9BCD86FE7}"/>
              </a:ext>
            </a:extLst>
          </p:cNvPr>
          <p:cNvSpPr/>
          <p:nvPr/>
        </p:nvSpPr>
        <p:spPr>
          <a:xfrm>
            <a:off x="6723063" y="3906838"/>
            <a:ext cx="3454400" cy="2171700"/>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lnSpc>
                <a:spcPct val="110000"/>
              </a:lnSpc>
              <a:spcBef>
                <a:spcPts val="600"/>
              </a:spcBef>
              <a:defRPr/>
            </a:pPr>
            <a:r>
              <a:rPr lang="ar" b="0" i="0" u="none" baseline="0">
                <a:latin typeface="Noto Sans Symbols"/>
                <a:ea typeface="Noto Sans Symbols"/>
                <a:cs typeface="Arial" panose="020B0604020202020204" pitchFamily="34" charset="0"/>
              </a:rPr>
              <a:t>العناوين المبهرجة مع الكلمات "صادم، رائع ، غير معقول"، والكثير من علامات التعجب.</a:t>
            </a:r>
          </a:p>
          <a:p>
            <a:pPr algn="just" rtl="1">
              <a:lnSpc>
                <a:spcPct val="110000"/>
              </a:lnSpc>
              <a:spcBef>
                <a:spcPts val="600"/>
              </a:spcBef>
              <a:defRPr/>
            </a:pPr>
            <a:r>
              <a:rPr lang="ar" b="0" i="0" u="none" baseline="0">
                <a:latin typeface="Noto Sans Symbols"/>
                <a:ea typeface="Noto Sans Symbols"/>
                <a:cs typeface="Arial" panose="020B0604020202020204" pitchFamily="34" charset="0"/>
              </a:rPr>
              <a:t>اسم المؤلف غير موجود.</a:t>
            </a:r>
          </a:p>
          <a:p>
            <a:pPr algn="just" rtl="1">
              <a:lnSpc>
                <a:spcPct val="110000"/>
              </a:lnSpc>
              <a:spcBef>
                <a:spcPts val="600"/>
              </a:spcBef>
              <a:defRPr/>
            </a:pPr>
            <a:r>
              <a:rPr lang="ar" b="0" i="0" u="none" baseline="0">
                <a:latin typeface="Noto Sans Symbols"/>
                <a:ea typeface="Noto Sans Symbols"/>
                <a:cs typeface="Arial" panose="020B0604020202020204" pitchFamily="34" charset="0"/>
              </a:rPr>
              <a:t>تاريخ النشر غير موجود.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age8.png">
            <a:extLst>
              <a:ext uri="{FF2B5EF4-FFF2-40B4-BE49-F238E27FC236}">
                <a16:creationId xmlns:a16="http://schemas.microsoft.com/office/drawing/2014/main" id="{E9CB25EB-F11B-4130-9680-E5344BABA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771775"/>
            <a:ext cx="9428163" cy="613410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AD396F3C-CA93-4225-8062-C8F0FE189F57}"/>
              </a:ext>
            </a:extLst>
          </p:cNvPr>
          <p:cNvSpPr txBox="1">
            <a:spLocks/>
          </p:cNvSpPr>
          <p:nvPr/>
        </p:nvSpPr>
        <p:spPr bwMode="auto">
          <a:xfrm>
            <a:off x="-1780117" y="403226"/>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DD8B7DC-A794-43BA-AB12-70F22032939B}"/>
              </a:ext>
            </a:extLst>
          </p:cNvPr>
          <p:cNvSpPr txBox="1">
            <a:spLocks/>
          </p:cNvSpPr>
          <p:nvPr/>
        </p:nvSpPr>
        <p:spPr bwMode="auto">
          <a:xfrm>
            <a:off x="-1780117" y="2073275"/>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حقيقي أو مزيف؟</a:t>
            </a:r>
            <a:endParaRPr lang="ar"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0AC70921-ED9D-4678-8EB3-CCA66865578B}"/>
              </a:ext>
            </a:extLst>
          </p:cNvPr>
          <p:cNvSpPr/>
          <p:nvPr/>
        </p:nvSpPr>
        <p:spPr>
          <a:xfrm>
            <a:off x="6567488" y="5245100"/>
            <a:ext cx="3451225" cy="2392363"/>
          </a:xfrm>
          <a:prstGeom prst="wedgeRectCallout">
            <a:avLst>
              <a:gd name="adj1" fmla="val -79415"/>
              <a:gd name="adj2" fmla="val -5787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rtl="1">
              <a:lnSpc>
                <a:spcPct val="110000"/>
              </a:lnSpc>
              <a:spcBef>
                <a:spcPts val="600"/>
              </a:spcBef>
              <a:spcAft>
                <a:spcPts val="0"/>
              </a:spcAft>
              <a:defRPr/>
            </a:pPr>
            <a:r>
              <a:rPr lang="ar" b="0" i="0" u="none" baseline="0">
                <a:solidFill>
                  <a:schemeClr val="tx1"/>
                </a:solidFill>
              </a:rPr>
              <a:t>المصادر. هل تعطي القصة حقائق؟ أو هل المصادر والأدلة غامضة حول من قال ماذا ومتى حدث شيء ما وما إلى ذلك؟ </a:t>
            </a:r>
          </a:p>
          <a:p>
            <a:pPr algn="just" rtl="1">
              <a:lnSpc>
                <a:spcPct val="110000"/>
              </a:lnSpc>
              <a:spcBef>
                <a:spcPts val="600"/>
              </a:spcBef>
              <a:spcAft>
                <a:spcPts val="0"/>
              </a:spcAft>
              <a:defRPr/>
            </a:pPr>
            <a:r>
              <a:rPr lang="ar" b="0" i="0" u="none" baseline="0">
                <a:solidFill>
                  <a:schemeClr val="tx1"/>
                </a:solidFill>
              </a:rPr>
              <a:t>تهدف لإثارة المشاعر الجارفة.</a:t>
            </a:r>
          </a:p>
          <a:p>
            <a:pPr algn="just" rtl="1">
              <a:lnSpc>
                <a:spcPct val="110000"/>
              </a:lnSpc>
              <a:spcBef>
                <a:spcPts val="600"/>
              </a:spcBef>
              <a:spcAft>
                <a:spcPts val="0"/>
              </a:spcAft>
              <a:defRPr/>
            </a:pPr>
            <a:r>
              <a:rPr lang="ar" b="0" i="0" u="none" baseline="0">
                <a:solidFill>
                  <a:schemeClr val="tx1"/>
                </a:solidFill>
                <a:latin typeface="Noto Sans Symbols"/>
                <a:ea typeface="Noto Sans Symbols"/>
                <a:cs typeface="Arial" panose="020B0604020202020204" pitchFamily="34" charset="0"/>
              </a:rPr>
              <a:t> </a:t>
            </a:r>
            <a:endParaRPr lang="ar">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7;p8">
            <a:extLst>
              <a:ext uri="{FF2B5EF4-FFF2-40B4-BE49-F238E27FC236}">
                <a16:creationId xmlns:a16="http://schemas.microsoft.com/office/drawing/2014/main" id="{6FBE9709-6FA7-4194-8565-A9153FD1C463}"/>
              </a:ext>
            </a:extLst>
          </p:cNvPr>
          <p:cNvSpPr txBox="1">
            <a:spLocks/>
          </p:cNvSpPr>
          <p:nvPr/>
        </p:nvSpPr>
        <p:spPr bwMode="auto">
          <a:xfrm>
            <a:off x="-1204383" y="449262"/>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dirty="0">
                <a:solidFill>
                  <a:srgbClr val="00A4BA"/>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dirty="0">
              <a:solidFill>
                <a:srgbClr val="00A4BA"/>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32CEF3B-857E-46B3-8242-341125C8FA50}"/>
              </a:ext>
            </a:extLst>
          </p:cNvPr>
          <p:cNvSpPr txBox="1">
            <a:spLocks/>
          </p:cNvSpPr>
          <p:nvPr/>
        </p:nvSpPr>
        <p:spPr bwMode="auto">
          <a:xfrm>
            <a:off x="-1573213" y="1617663"/>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حقيقي أو مزيف؟</a:t>
            </a:r>
            <a:endParaRPr lang="ar"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08351643-E850-4E90-B7A6-B71F0623E377}"/>
              </a:ext>
            </a:extLst>
          </p:cNvPr>
          <p:cNvSpPr/>
          <p:nvPr/>
        </p:nvSpPr>
        <p:spPr>
          <a:xfrm>
            <a:off x="460375" y="4506913"/>
            <a:ext cx="3451225" cy="2016125"/>
          </a:xfrm>
          <a:prstGeom prst="wedgeRectCallout">
            <a:avLst>
              <a:gd name="adj1" fmla="val 73264"/>
              <a:gd name="adj2" fmla="val -60152"/>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rtl="1">
              <a:lnSpc>
                <a:spcPct val="110000"/>
              </a:lnSpc>
              <a:spcBef>
                <a:spcPts val="600"/>
              </a:spcBef>
              <a:spcAft>
                <a:spcPts val="0"/>
              </a:spcAft>
              <a:defRPr/>
            </a:pPr>
            <a:r>
              <a:rPr lang="ar" b="0" i="0" u="none" baseline="0">
                <a:solidFill>
                  <a:schemeClr val="tx1"/>
                </a:solidFill>
              </a:rPr>
              <a:t>لم تُذكر أسماء المؤلفين.</a:t>
            </a:r>
          </a:p>
          <a:p>
            <a:pPr algn="just" rtl="1">
              <a:lnSpc>
                <a:spcPct val="110000"/>
              </a:lnSpc>
              <a:spcBef>
                <a:spcPts val="600"/>
              </a:spcBef>
              <a:spcAft>
                <a:spcPts val="0"/>
              </a:spcAft>
              <a:defRPr/>
            </a:pPr>
            <a:r>
              <a:rPr lang="ar" b="0" i="0" u="none" baseline="0">
                <a:solidFill>
                  <a:schemeClr val="tx1"/>
                </a:solidFill>
              </a:rPr>
              <a:t>معلومات مبهمة دون ذكر مصادر.</a:t>
            </a:r>
          </a:p>
          <a:p>
            <a:pPr algn="just" rtl="1">
              <a:lnSpc>
                <a:spcPct val="110000"/>
              </a:lnSpc>
              <a:spcBef>
                <a:spcPts val="600"/>
              </a:spcBef>
              <a:spcAft>
                <a:spcPts val="0"/>
              </a:spcAft>
              <a:defRPr/>
            </a:pPr>
            <a:r>
              <a:rPr lang="ar" b="0" i="0" u="none" baseline="0">
                <a:solidFill>
                  <a:schemeClr val="tx1"/>
                </a:solidFill>
              </a:rPr>
              <a:t>استخدام أسماء المشاهير.</a:t>
            </a:r>
          </a:p>
          <a:p>
            <a:pPr algn="just" rtl="1">
              <a:lnSpc>
                <a:spcPct val="110000"/>
              </a:lnSpc>
              <a:spcBef>
                <a:spcPts val="600"/>
              </a:spcBef>
              <a:spcAft>
                <a:spcPts val="0"/>
              </a:spcAft>
              <a:defRPr/>
            </a:pPr>
            <a:r>
              <a:rPr lang="ar" b="0" i="0" u="none" baseline="0">
                <a:solidFill>
                  <a:schemeClr val="tx1"/>
                </a:solidFill>
                <a:latin typeface="Noto Sans Symbols"/>
                <a:ea typeface="Noto Sans Symbols"/>
                <a:cs typeface="Arial" panose="020B0604020202020204" pitchFamily="34" charset="0"/>
              </a:rPr>
              <a:t> </a:t>
            </a:r>
            <a:endParaRPr lang="ar">
              <a:solidFill>
                <a:schemeClr val="tx1"/>
              </a:solidFill>
              <a:latin typeface="Noto Sans Symbols"/>
              <a:ea typeface="Noto Sans Symbols"/>
              <a:cs typeface="Noto Sans Symbols"/>
            </a:endParaRPr>
          </a:p>
        </p:txBody>
      </p:sp>
      <p:pic>
        <p:nvPicPr>
          <p:cNvPr id="109573" name="Picture 2">
            <a:extLst>
              <a:ext uri="{FF2B5EF4-FFF2-40B4-BE49-F238E27FC236}">
                <a16:creationId xmlns:a16="http://schemas.microsoft.com/office/drawing/2014/main" id="{E3AE5F68-195F-498F-8C9A-8786BD7054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2170113"/>
            <a:ext cx="527208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age14.png">
            <a:extLst>
              <a:ext uri="{FF2B5EF4-FFF2-40B4-BE49-F238E27FC236}">
                <a16:creationId xmlns:a16="http://schemas.microsoft.com/office/drawing/2014/main" id="{C6B8B924-7789-44EB-B907-55C1BFC98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18" t="7692" r="15063" b="3416"/>
          <a:stretch>
            <a:fillRect/>
          </a:stretch>
        </p:blipFill>
        <p:spPr bwMode="auto">
          <a:xfrm>
            <a:off x="685800" y="2616200"/>
            <a:ext cx="9232900" cy="632460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6CDB9876-7D70-4C6E-8BF8-F5A72A387590}"/>
              </a:ext>
            </a:extLst>
          </p:cNvPr>
          <p:cNvSpPr txBox="1">
            <a:spLocks/>
          </p:cNvSpPr>
          <p:nvPr/>
        </p:nvSpPr>
        <p:spPr bwMode="auto">
          <a:xfrm>
            <a:off x="-1021292" y="374650"/>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B5D193C6-4BDB-48E0-9CBA-C2B9DA060BC6}"/>
              </a:ext>
            </a:extLst>
          </p:cNvPr>
          <p:cNvSpPr txBox="1">
            <a:spLocks/>
          </p:cNvSpPr>
          <p:nvPr/>
        </p:nvSpPr>
        <p:spPr bwMode="auto">
          <a:xfrm>
            <a:off x="-1021292" y="1671637"/>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حقيقي أو مزيف؟</a:t>
            </a:r>
            <a:endParaRPr lang="ar"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45BF7AF0-463F-4130-B797-80757A20F534}"/>
              </a:ext>
            </a:extLst>
          </p:cNvPr>
          <p:cNvSpPr/>
          <p:nvPr/>
        </p:nvSpPr>
        <p:spPr>
          <a:xfrm>
            <a:off x="6683375" y="5106988"/>
            <a:ext cx="3449638" cy="2016125"/>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rtl="1">
              <a:lnSpc>
                <a:spcPct val="110000"/>
              </a:lnSpc>
              <a:spcBef>
                <a:spcPts val="600"/>
              </a:spcBef>
              <a:spcAft>
                <a:spcPts val="0"/>
              </a:spcAft>
              <a:defRPr/>
            </a:pPr>
            <a:r>
              <a:rPr lang="ar" b="0" i="0" u="none" baseline="0">
                <a:solidFill>
                  <a:schemeClr val="tx1"/>
                </a:solidFill>
              </a:rPr>
              <a:t>أخبار يصعب تصديقها.</a:t>
            </a:r>
          </a:p>
          <a:p>
            <a:pPr algn="just" rtl="1">
              <a:lnSpc>
                <a:spcPct val="110000"/>
              </a:lnSpc>
              <a:spcBef>
                <a:spcPts val="600"/>
              </a:spcBef>
              <a:spcAft>
                <a:spcPts val="0"/>
              </a:spcAft>
              <a:defRPr/>
            </a:pPr>
            <a:r>
              <a:rPr lang="ar" b="0" i="0" u="none" baseline="0">
                <a:solidFill>
                  <a:schemeClr val="tx1"/>
                </a:solidFill>
              </a:rPr>
              <a:t>موقع إلكتروني ساخرة.</a:t>
            </a:r>
          </a:p>
          <a:p>
            <a:pPr algn="just" rtl="1">
              <a:lnSpc>
                <a:spcPct val="110000"/>
              </a:lnSpc>
              <a:spcBef>
                <a:spcPts val="600"/>
              </a:spcBef>
              <a:spcAft>
                <a:spcPts val="0"/>
              </a:spcAft>
              <a:defRPr/>
            </a:pPr>
            <a:r>
              <a:rPr lang="ar" b="0" i="0" u="none" baseline="0">
                <a:solidFill>
                  <a:schemeClr val="tx1"/>
                </a:solidFill>
                <a:latin typeface="Noto Sans Symbols"/>
                <a:ea typeface="Noto Sans Symbols"/>
                <a:cs typeface="Arial" panose="020B0604020202020204" pitchFamily="34" charset="0"/>
              </a:rPr>
              <a:t> </a:t>
            </a:r>
            <a:endParaRPr lang="ar">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age12.png">
            <a:extLst>
              <a:ext uri="{FF2B5EF4-FFF2-40B4-BE49-F238E27FC236}">
                <a16:creationId xmlns:a16="http://schemas.microsoft.com/office/drawing/2014/main" id="{3F17A6FA-EFF0-48B5-855F-A0B68E1D3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509838"/>
            <a:ext cx="8294688" cy="630396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Google Shape;137;p8">
            <a:extLst>
              <a:ext uri="{FF2B5EF4-FFF2-40B4-BE49-F238E27FC236}">
                <a16:creationId xmlns:a16="http://schemas.microsoft.com/office/drawing/2014/main" id="{6987769D-59EB-45F6-9D97-CA528272A1F0}"/>
              </a:ext>
            </a:extLst>
          </p:cNvPr>
          <p:cNvSpPr txBox="1">
            <a:spLocks/>
          </p:cNvSpPr>
          <p:nvPr/>
        </p:nvSpPr>
        <p:spPr bwMode="auto">
          <a:xfrm>
            <a:off x="-1102783" y="295276"/>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defRPr/>
            </a:pPr>
            <a:r>
              <a:rPr lang="ar" sz="3600" b="1" i="0" u="none" kern="0" baseline="0" dirty="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kern="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endParaRPr lang="ar" altLang="en-US" sz="1900" kern="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defRPr/>
            </a:pPr>
            <a:r>
              <a:rPr lang="ar" sz="1900" b="0" i="0" u="none" kern="0"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kern="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DEF6DB83-F616-49AE-8FD5-F0D1ACB39DF4}"/>
              </a:ext>
            </a:extLst>
          </p:cNvPr>
          <p:cNvSpPr txBox="1">
            <a:spLocks/>
          </p:cNvSpPr>
          <p:nvPr/>
        </p:nvSpPr>
        <p:spPr bwMode="auto">
          <a:xfrm>
            <a:off x="-1102784" y="1492251"/>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حقيقي أو مزيف؟</a:t>
            </a:r>
            <a:endParaRPr lang="ar"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81A78675-D6D8-480F-B694-C698C3D23883}"/>
              </a:ext>
            </a:extLst>
          </p:cNvPr>
          <p:cNvSpPr/>
          <p:nvPr/>
        </p:nvSpPr>
        <p:spPr>
          <a:xfrm>
            <a:off x="5621338" y="5751513"/>
            <a:ext cx="4602162" cy="2743200"/>
          </a:xfrm>
          <a:prstGeom prst="wedgeRectCallout">
            <a:avLst>
              <a:gd name="adj1" fmla="val -82580"/>
              <a:gd name="adj2" fmla="val 28533"/>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rtl="1">
              <a:lnSpc>
                <a:spcPct val="110000"/>
              </a:lnSpc>
              <a:spcBef>
                <a:spcPts val="600"/>
              </a:spcBef>
              <a:spcAft>
                <a:spcPts val="0"/>
              </a:spcAft>
              <a:defRPr/>
            </a:pPr>
            <a:r>
              <a:rPr lang="ar" b="0" i="0" u="none" baseline="0">
                <a:solidFill>
                  <a:schemeClr val="tx1"/>
                </a:solidFill>
              </a:rPr>
              <a:t>المصادر غير مذكورة.</a:t>
            </a:r>
          </a:p>
          <a:p>
            <a:pPr algn="just" rtl="1">
              <a:lnSpc>
                <a:spcPct val="110000"/>
              </a:lnSpc>
              <a:spcBef>
                <a:spcPts val="600"/>
              </a:spcBef>
              <a:spcAft>
                <a:spcPts val="0"/>
              </a:spcAft>
              <a:defRPr/>
            </a:pPr>
            <a:r>
              <a:rPr lang="ar" b="0" i="0" u="none" baseline="0">
                <a:solidFill>
                  <a:schemeClr val="tx1"/>
                </a:solidFill>
              </a:rPr>
              <a:t>لا يوجد المزيد من المعلومات.</a:t>
            </a:r>
          </a:p>
          <a:p>
            <a:pPr algn="just" rtl="1">
              <a:lnSpc>
                <a:spcPct val="110000"/>
              </a:lnSpc>
              <a:spcBef>
                <a:spcPts val="600"/>
              </a:spcBef>
              <a:spcAft>
                <a:spcPts val="0"/>
              </a:spcAft>
              <a:defRPr/>
            </a:pPr>
            <a:r>
              <a:rPr lang="ar" b="0" i="0" u="none" baseline="0">
                <a:solidFill>
                  <a:schemeClr val="tx1"/>
                </a:solidFill>
              </a:rPr>
              <a:t>تهدف إلى إثارة المشاعر الشديدة وردود الفعل الشديدة. إذا كانت الأخبار تجعلكِ غاضبة أو خائفة، فقد تكون علامة على أنها مفبركة.</a:t>
            </a:r>
            <a:endParaRPr lang="ar">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4626D85F-723F-4422-9C0B-85EAF3A93C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2020888"/>
            <a:ext cx="4484688"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Google Shape;137;p8">
            <a:extLst>
              <a:ext uri="{FF2B5EF4-FFF2-40B4-BE49-F238E27FC236}">
                <a16:creationId xmlns:a16="http://schemas.microsoft.com/office/drawing/2014/main" id="{4FE4D2C2-3C60-4F27-BDEB-09226437CF44}"/>
              </a:ext>
            </a:extLst>
          </p:cNvPr>
          <p:cNvSpPr txBox="1">
            <a:spLocks noGrp="1"/>
          </p:cNvSpPr>
          <p:nvPr>
            <p:ph type="body" idx="1"/>
          </p:nvPr>
        </p:nvSpPr>
        <p:spPr>
          <a:xfrm>
            <a:off x="-1008062" y="339725"/>
            <a:ext cx="10969625" cy="698500"/>
          </a:xfrm>
        </p:spPr>
        <p:txBody>
          <a:bodyPr/>
          <a:lstStyle/>
          <a:p>
            <a:pPr marL="0" indent="0" algn="r" rtl="1" eaLnBrk="1" hangingPunct="1">
              <a:spcBef>
                <a:spcPct val="0"/>
              </a:spcBef>
              <a:spcAft>
                <a:spcPct val="0"/>
              </a:spcAft>
              <a:buClr>
                <a:srgbClr val="FFD324"/>
              </a:buClr>
              <a:buSzPts val="3600"/>
            </a:pPr>
            <a:r>
              <a:rPr lang="ar" sz="3600" b="1" i="0" u="none" baseline="0" dirty="0">
                <a:solidFill>
                  <a:srgbClr val="00A4BA"/>
                </a:solidFill>
                <a:latin typeface="Arial" panose="020B0604020202020204" pitchFamily="34" charset="0"/>
                <a:cs typeface="Arial" panose="020B0604020202020204" pitchFamily="34" charset="0"/>
              </a:rPr>
              <a:t>اضغطي على زر الدخول: </a:t>
            </a:r>
          </a:p>
          <a:p>
            <a:pPr marL="0" indent="0" algn="r" rtl="1" eaLnBrk="1" hangingPunct="1">
              <a:spcBef>
                <a:spcPct val="0"/>
              </a:spcBef>
              <a:spcAft>
                <a:spcPct val="0"/>
              </a:spcAft>
              <a:buClr>
                <a:srgbClr val="FFD324"/>
              </a:buClr>
              <a:buSzPts val="3600"/>
            </a:pPr>
            <a:r>
              <a:rPr lang="ar" sz="3600" b="1" i="0" u="none" baseline="0" dirty="0">
                <a:solidFill>
                  <a:srgbClr val="00A4BA"/>
                </a:solidFill>
                <a:latin typeface="Arial" panose="020B0604020202020204" pitchFamily="34" charset="0"/>
                <a:cs typeface="Arial" panose="020B0604020202020204" pitchFamily="34" charset="0"/>
              </a:rPr>
              <a:t>احترمي... حقوقك وبصمتك الرقمية</a:t>
            </a:r>
            <a:endParaRPr lang="ar" altLang="en-US" sz="210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dirty="0">
              <a:solidFill>
                <a:srgbClr val="262963"/>
              </a:solidFill>
              <a:latin typeface="Arial" panose="020B0604020202020204" pitchFamily="34" charset="0"/>
              <a:cs typeface="Arial" panose="020B0604020202020204" pitchFamily="34" charset="0"/>
            </a:endParaRPr>
          </a:p>
        </p:txBody>
      </p:sp>
      <p:sp>
        <p:nvSpPr>
          <p:cNvPr id="7" name="Google Shape;130;p7">
            <a:extLst>
              <a:ext uri="{FF2B5EF4-FFF2-40B4-BE49-F238E27FC236}">
                <a16:creationId xmlns:a16="http://schemas.microsoft.com/office/drawing/2014/main" id="{269C5804-E290-4EAE-B34A-5B35E4970A43}"/>
              </a:ext>
            </a:extLst>
          </p:cNvPr>
          <p:cNvSpPr txBox="1">
            <a:spLocks/>
          </p:cNvSpPr>
          <p:nvPr/>
        </p:nvSpPr>
        <p:spPr bwMode="auto">
          <a:xfrm>
            <a:off x="-1008063" y="1660525"/>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حقيقي أو مزيف؟</a:t>
            </a:r>
            <a:endParaRPr lang="ar" altLang="en-US" sz="1600" kern="0" dirty="0">
              <a:solidFill>
                <a:srgbClr val="00A4BA"/>
              </a:solidFill>
              <a:latin typeface="+mn-lt"/>
              <a:cs typeface="Arial" panose="020B0604020202020204" pitchFamily="34" charset="0"/>
            </a:endParaRPr>
          </a:p>
        </p:txBody>
      </p:sp>
      <p:sp>
        <p:nvSpPr>
          <p:cNvPr id="8" name="Rectangular Callout 7">
            <a:extLst>
              <a:ext uri="{FF2B5EF4-FFF2-40B4-BE49-F238E27FC236}">
                <a16:creationId xmlns:a16="http://schemas.microsoft.com/office/drawing/2014/main" id="{4E44013C-58E6-40B1-9616-A91E184D6100}"/>
              </a:ext>
            </a:extLst>
          </p:cNvPr>
          <p:cNvSpPr/>
          <p:nvPr/>
        </p:nvSpPr>
        <p:spPr>
          <a:xfrm>
            <a:off x="365125" y="4391025"/>
            <a:ext cx="4602163" cy="2743200"/>
          </a:xfrm>
          <a:prstGeom prst="wedgeRectCallout">
            <a:avLst>
              <a:gd name="adj1" fmla="val 89381"/>
              <a:gd name="adj2" fmla="val 714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rtl="1">
              <a:defRPr/>
            </a:pPr>
            <a:r>
              <a:rPr lang="ar" b="0" i="0" u="none" baseline="0">
                <a:solidFill>
                  <a:schemeClr val="tx1"/>
                </a:solidFill>
              </a:rPr>
              <a:t>لا يوجد مؤلف ، ولا مصادر، ولا تاريخ للنشر.</a:t>
            </a:r>
          </a:p>
          <a:p>
            <a:pPr algn="just" rtl="1">
              <a:lnSpc>
                <a:spcPct val="110000"/>
              </a:lnSpc>
              <a:spcBef>
                <a:spcPts val="600"/>
              </a:spcBef>
              <a:spcAft>
                <a:spcPts val="0"/>
              </a:spcAft>
              <a:defRPr/>
            </a:pPr>
            <a:r>
              <a:rPr lang="ar" b="0" i="0" u="none" baseline="0">
                <a:solidFill>
                  <a:schemeClr val="tx1"/>
                </a:solidFill>
              </a:rPr>
              <a:t>تهدف إلى إثارة المشاعر الشديدة وردود الفعل الشديدة. إذا كانت الأخبار تجعلكِ غاضبة أو خائفة، فقد تكون علامة على أنها مفبركة.</a:t>
            </a:r>
            <a:endParaRPr lang="ar">
              <a:solidFill>
                <a:schemeClr val="tx1"/>
              </a:solidFill>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D3FCF55F-4ED0-4B90-A8E5-3850B8134F82}"/>
              </a:ext>
            </a:extLst>
          </p:cNvPr>
          <p:cNvSpPr>
            <a:spLocks noGrp="1"/>
          </p:cNvSpPr>
          <p:nvPr>
            <p:ph idx="1"/>
          </p:nvPr>
        </p:nvSpPr>
        <p:spPr>
          <a:xfrm>
            <a:off x="-1704445" y="533538"/>
            <a:ext cx="10969625" cy="698500"/>
          </a:xfrm>
        </p:spPr>
        <p:txBody>
          <a:bodyPr wrap="square" numCol="1" anchor="t" anchorCtr="0" compatLnSpc="1">
            <a:prstTxWarp prst="textNoShape">
              <a:avLst/>
            </a:prstTxWarp>
          </a:bodyPr>
          <a:lstStyle/>
          <a:p>
            <a:pPr marL="0" indent="0" algn="r" rtl="1">
              <a:defRPr/>
            </a:pPr>
            <a:r>
              <a:rPr lang="ar" sz="3600" b="1" i="0" u="none" baseline="0" dirty="0">
                <a:solidFill>
                  <a:srgbClr val="00A4BA"/>
                </a:solidFill>
                <a:latin typeface="Arial" pitchFamily="34" charset="0"/>
                <a:cs typeface="Arial" pitchFamily="34" charset="0"/>
              </a:rPr>
              <a:t>هل تعلمين أن...</a:t>
            </a:r>
            <a:endParaRPr lang="ar" altLang="en-US" sz="3600" dirty="0">
              <a:solidFill>
                <a:srgbClr val="00A4BA"/>
              </a:solidFill>
              <a:latin typeface="Arial" pitchFamily="34" charset="0"/>
              <a:cs typeface="Arial" pitchFamily="34" charset="0"/>
            </a:endParaRPr>
          </a:p>
          <a:p>
            <a:pPr marL="0" indent="0" algn="r" rtl="1">
              <a:defRPr/>
            </a:pPr>
            <a:r>
              <a:rPr lang="ar" sz="1900" b="0" i="0" u="none" baseline="0" dirty="0">
                <a:latin typeface="Calibri" pitchFamily="34" charset="0"/>
              </a:rPr>
              <a:t> </a:t>
            </a:r>
          </a:p>
        </p:txBody>
      </p:sp>
      <p:sp>
        <p:nvSpPr>
          <p:cNvPr id="17449" name="TextBox 20">
            <a:extLst>
              <a:ext uri="{FF2B5EF4-FFF2-40B4-BE49-F238E27FC236}">
                <a16:creationId xmlns:a16="http://schemas.microsoft.com/office/drawing/2014/main" id="{D2814830-A7C9-4C09-8217-89B54085ED55}"/>
              </a:ext>
            </a:extLst>
          </p:cNvPr>
          <p:cNvSpPr txBox="1">
            <a:spLocks noChangeArrowheads="1"/>
          </p:cNvSpPr>
          <p:nvPr/>
        </p:nvSpPr>
        <p:spPr bwMode="auto">
          <a:xfrm>
            <a:off x="496888" y="1347788"/>
            <a:ext cx="9169400" cy="2708412"/>
          </a:xfrm>
          <a:prstGeom prst="rect">
            <a:avLst/>
          </a:prstGeom>
          <a:noFill/>
          <a:ln>
            <a:noFill/>
          </a:ln>
        </p:spPr>
        <p:txBody>
          <a:bodyPr lIns="121899" tIns="60949" rIns="121899" bIns="60949" anchor="t">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endParaRPr lang="ar" altLang="en-US" b="1">
              <a:solidFill>
                <a:srgbClr val="262963"/>
              </a:solidFill>
              <a:latin typeface="Arial" pitchFamily="34" charset="0"/>
              <a:cs typeface="Arial" pitchFamily="34" charset="0"/>
            </a:endParaRPr>
          </a:p>
          <a:p>
            <a:pPr marL="0" indent="0" algn="r" rtl="1" eaLnBrk="1" hangingPunct="1">
              <a:defRPr/>
            </a:pPr>
            <a:endParaRPr lang="ar" altLang="en-US" b="1">
              <a:solidFill>
                <a:srgbClr val="262963"/>
              </a:solidFill>
              <a:latin typeface="Arial" pitchFamily="34" charset="0"/>
              <a:cs typeface="Arial" pitchFamily="34" charset="0"/>
            </a:endParaRPr>
          </a:p>
          <a:p>
            <a:pPr algn="r" rtl="1" eaLnBrk="1" hangingPunct="1">
              <a:buFont typeface="Arial" pitchFamily="34" charset="0"/>
              <a:buChar char="•"/>
              <a:defRPr/>
            </a:pPr>
            <a:r>
              <a:rPr lang="ar" b="1" i="0" u="none" baseline="0">
                <a:solidFill>
                  <a:srgbClr val="262963"/>
                </a:solidFill>
                <a:latin typeface="Ariel"/>
                <a:ea typeface="MS PGothic"/>
                <a:cs typeface="Arial"/>
              </a:rPr>
              <a:t>اعتبارًا من شهر حزيران/يونيو 2020، أصبح 4.8 مليار شخص من مستخدمي الإنترنت = 60% من سكان العالم.</a:t>
            </a:r>
          </a:p>
          <a:p>
            <a:pPr algn="r" rtl="1" eaLnBrk="1" hangingPunct="1">
              <a:buFont typeface="Arial" pitchFamily="34" charset="0"/>
              <a:buChar char="•"/>
              <a:defRPr/>
            </a:pPr>
            <a:r>
              <a:rPr lang="ar" b="1" i="0" u="none" baseline="0">
                <a:solidFill>
                  <a:srgbClr val="262963"/>
                </a:solidFill>
                <a:latin typeface="Ariel"/>
                <a:ea typeface="MS PGothic"/>
                <a:cs typeface="Arial"/>
              </a:rPr>
              <a:t>وفي المتوسط، يمضى الفرد ساعتين ونصف الساعة يوميًا على الإنترنت. </a:t>
            </a:r>
            <a:endParaRPr lang="ar" b="1">
              <a:solidFill>
                <a:srgbClr val="262963"/>
              </a:solidFill>
              <a:latin typeface="Ariel"/>
              <a:cs typeface="Arial" pitchFamily="34" charset="0"/>
            </a:endParaRPr>
          </a:p>
          <a:p>
            <a:pPr algn="r" rtl="1" eaLnBrk="1" hangingPunct="1">
              <a:buFont typeface="Arial" pitchFamily="34" charset="0"/>
              <a:buChar char="•"/>
              <a:defRPr/>
            </a:pPr>
            <a:r>
              <a:rPr lang="ar" b="1" i="0" u="none" baseline="0">
                <a:solidFill>
                  <a:srgbClr val="262963"/>
                </a:solidFill>
                <a:latin typeface="Ariel"/>
                <a:ea typeface="MS PGothic"/>
                <a:cs typeface="Arial"/>
              </a:rPr>
              <a:t>بحلول عام 2030،سيتصل ما يقرب من 50 مليار جهاز بالإنترنت.</a:t>
            </a:r>
          </a:p>
          <a:p>
            <a:pPr algn="r" rtl="1" eaLnBrk="1" hangingPunct="1">
              <a:buFont typeface="Arial" pitchFamily="34" charset="0"/>
              <a:buChar char="•"/>
              <a:defRPr/>
            </a:pPr>
            <a:r>
              <a:rPr lang="ar" b="1" i="0" u="none" baseline="0">
                <a:solidFill>
                  <a:srgbClr val="262963"/>
                </a:solidFill>
                <a:latin typeface="Ariel"/>
                <a:ea typeface="MS PGothic"/>
              </a:rPr>
              <a:t>يدخل أكثر من 175000 طفل إلى الإنترنت لأول مرة كل يوم</a:t>
            </a:r>
            <a:endParaRPr lang="ar" altLang="en-US" b="1">
              <a:solidFill>
                <a:srgbClr val="262963"/>
              </a:solidFill>
              <a:latin typeface="Ariel"/>
              <a:ea typeface="MS PGothic"/>
              <a:cs typeface="Arial" pitchFamily="34" charset="0"/>
            </a:endParaRPr>
          </a:p>
        </p:txBody>
      </p:sp>
      <p:pic>
        <p:nvPicPr>
          <p:cNvPr id="66564" name="Picture 1">
            <a:extLst>
              <a:ext uri="{FF2B5EF4-FFF2-40B4-BE49-F238E27FC236}">
                <a16:creationId xmlns:a16="http://schemas.microsoft.com/office/drawing/2014/main" id="{0ED35647-9097-43BB-B002-9F59B0C2FF1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125" y="4171950"/>
            <a:ext cx="70231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363;g72b3291ada_0_7">
            <a:extLst>
              <a:ext uri="{FF2B5EF4-FFF2-40B4-BE49-F238E27FC236}">
                <a16:creationId xmlns:a16="http://schemas.microsoft.com/office/drawing/2014/main" id="{5D6451A4-D219-4E7D-B1C1-DFE26CD62FEC}"/>
              </a:ext>
            </a:extLst>
          </p:cNvPr>
          <p:cNvSpPr txBox="1">
            <a:spLocks noGrp="1"/>
          </p:cNvSpPr>
          <p:nvPr>
            <p:ph type="body" idx="1"/>
          </p:nvPr>
        </p:nvSpPr>
        <p:spPr>
          <a:xfrm>
            <a:off x="-1119716" y="510117"/>
            <a:ext cx="10969625" cy="698500"/>
          </a:xfrm>
        </p:spPr>
        <p:txBody>
          <a:bodyPr/>
          <a:lstStyle/>
          <a:p>
            <a:pPr marL="0" indent="0" algn="r" rtl="1" eaLnBrk="1" hangingPunct="1">
              <a:spcBef>
                <a:spcPct val="0"/>
              </a:spcBef>
              <a:spcAft>
                <a:spcPct val="0"/>
              </a:spcAft>
              <a:buClr>
                <a:srgbClr val="FFD324"/>
              </a:buClr>
              <a:buSzPts val="3600"/>
            </a:pPr>
            <a:r>
              <a:rPr lang="ar" sz="3600" b="1" i="0" u="none" baseline="0" dirty="0">
                <a:solidFill>
                  <a:srgbClr val="00A4BA"/>
                </a:solidFill>
                <a:latin typeface="Arial" panose="020B0604020202020204" pitchFamily="34" charset="0"/>
                <a:cs typeface="Arial" panose="020B0604020202020204" pitchFamily="34" charset="0"/>
              </a:rPr>
              <a:t>اضغطي على زر الدخول:</a:t>
            </a:r>
          </a:p>
          <a:p>
            <a:pPr marL="0" indent="0" algn="r" rtl="1" eaLnBrk="1" hangingPunct="1">
              <a:spcBef>
                <a:spcPct val="0"/>
              </a:spcBef>
              <a:spcAft>
                <a:spcPct val="0"/>
              </a:spcAft>
              <a:buClr>
                <a:srgbClr val="FFD324"/>
              </a:buClr>
              <a:buSzPts val="3600"/>
            </a:pPr>
            <a:r>
              <a:rPr lang="ar" sz="3600" b="1" i="0" u="none" baseline="0" dirty="0">
                <a:solidFill>
                  <a:srgbClr val="00A4BA"/>
                </a:solidFill>
                <a:latin typeface="Arial" panose="020B0604020202020204" pitchFamily="34" charset="0"/>
                <a:cs typeface="Arial" panose="020B0604020202020204" pitchFamily="34" charset="0"/>
              </a:rPr>
              <a:t>تخيلي... إنترنت أفضل</a:t>
            </a:r>
            <a:endParaRPr lang="ar" altLang="en-US" sz="2100" dirty="0">
              <a:solidFill>
                <a:srgbClr val="00A4BA"/>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endParaRPr lang="ar" altLang="en-US" sz="1900" dirty="0">
              <a:solidFill>
                <a:srgbClr val="262963"/>
              </a:solidFill>
              <a:latin typeface="Arial" panose="020B0604020202020204" pitchFamily="34" charset="0"/>
              <a:cs typeface="Arial" panose="020B0604020202020204" pitchFamily="34" charset="0"/>
            </a:endParaRPr>
          </a:p>
          <a:p>
            <a:pPr marL="0" indent="0" algn="r" rtl="1" eaLnBrk="1" hangingPunct="1">
              <a:spcBef>
                <a:spcPct val="0"/>
              </a:spcBef>
              <a:spcAft>
                <a:spcPct val="0"/>
              </a:spcAft>
              <a:buClr>
                <a:srgbClr val="262963"/>
              </a:buClr>
              <a:buSzPts val="1900"/>
            </a:pPr>
            <a:r>
              <a:rPr lang="ar" sz="1900" b="0" i="0" u="none" baseline="0" dirty="0">
                <a:solidFill>
                  <a:srgbClr val="262963"/>
                </a:solidFill>
                <a:latin typeface="Calibri" panose="020F0502020204030204" pitchFamily="34" charset="0"/>
                <a:cs typeface="Calibri" panose="020F0502020204030204" pitchFamily="34" charset="0"/>
                <a:sym typeface="Calibri" panose="020F0502020204030204" pitchFamily="34" charset="0"/>
              </a:rPr>
              <a:t> </a:t>
            </a:r>
            <a:endParaRPr lang="ar" altLang="en-US" sz="2100" dirty="0">
              <a:solidFill>
                <a:srgbClr val="262963"/>
              </a:solidFill>
              <a:latin typeface="Arial" panose="020B0604020202020204" pitchFamily="34" charset="0"/>
              <a:cs typeface="Arial" panose="020B0604020202020204" pitchFamily="34" charset="0"/>
            </a:endParaRPr>
          </a:p>
        </p:txBody>
      </p:sp>
      <p:sp>
        <p:nvSpPr>
          <p:cNvPr id="365" name="Google Shape;365;g72b3291ada_0_7">
            <a:extLst>
              <a:ext uri="{FF2B5EF4-FFF2-40B4-BE49-F238E27FC236}">
                <a16:creationId xmlns:a16="http://schemas.microsoft.com/office/drawing/2014/main" id="{0B72EDE1-D8F4-4C6D-943C-7CED299468A2}"/>
              </a:ext>
            </a:extLst>
          </p:cNvPr>
          <p:cNvSpPr txBox="1"/>
          <p:nvPr/>
        </p:nvSpPr>
        <p:spPr>
          <a:xfrm>
            <a:off x="590550" y="3079750"/>
            <a:ext cx="9745663" cy="4460875"/>
          </a:xfrm>
          <a:prstGeom prst="rect">
            <a:avLst/>
          </a:prstGeom>
          <a:noFill/>
          <a:ln>
            <a:noFill/>
          </a:ln>
        </p:spPr>
        <p:txBody>
          <a:bodyPr spcFirstLastPara="1" lIns="91425" tIns="91425" rIns="91425" bIns="91425"/>
          <a:lstStyle/>
          <a:p>
            <a:pPr algn="r" rtl="1" eaLnBrk="1" fontAlgn="auto" hangingPunct="1">
              <a:spcBef>
                <a:spcPts val="0"/>
              </a:spcBef>
              <a:spcAft>
                <a:spcPts val="0"/>
              </a:spcAft>
              <a:buClr>
                <a:srgbClr val="000000"/>
              </a:buClr>
              <a:defRPr/>
            </a:pPr>
            <a:r>
              <a:rPr lang="ar" sz="2400" b="0" i="0" u="none" baseline="0">
                <a:solidFill>
                  <a:schemeClr val="tx1">
                    <a:lumMod val="50000"/>
                  </a:schemeClr>
                </a:solidFill>
                <a:latin typeface="Arial" panose="020B0604020202020204" pitchFamily="34" charset="0"/>
                <a:cs typeface="Arial" panose="020B0604020202020204" pitchFamily="34" charset="0"/>
              </a:rPr>
              <a:t>وعد الحركة الإرشادية/الكشفية الخاص بكِ لا يتوقف عند العالم المادي. بل يمتد في عالم الإنترنت أيضًا. ويمكنكِ أن تجعليه مكانًا أفضل عن طريق المساهمة الإيجابية خلال منصاتكِ الاجتماعية! </a:t>
            </a:r>
          </a:p>
          <a:p>
            <a:pPr algn="r" rtl="1" eaLnBrk="1" fontAlgn="auto" hangingPunct="1">
              <a:spcBef>
                <a:spcPts val="0"/>
              </a:spcBef>
              <a:spcAft>
                <a:spcPts val="0"/>
              </a:spcAft>
              <a:buClr>
                <a:srgbClr val="000000"/>
              </a:buClr>
              <a:buFont typeface="Arial"/>
              <a:buNone/>
              <a:defRPr/>
            </a:pPr>
            <a:endParaRPr lang="ar" sz="2400">
              <a:solidFill>
                <a:schemeClr val="tx1">
                  <a:lumMod val="50000"/>
                </a:schemeClr>
              </a:solidFill>
              <a:latin typeface="Arial" panose="020B0604020202020204" pitchFamily="34" charset="0"/>
              <a:cs typeface="Arial" panose="020B0604020202020204" pitchFamily="34" charset="0"/>
            </a:endParaRPr>
          </a:p>
          <a:p>
            <a:pPr algn="r" rtl="1" eaLnBrk="1" fontAlgn="auto" hangingPunct="1">
              <a:spcBef>
                <a:spcPts val="0"/>
              </a:spcBef>
              <a:spcAft>
                <a:spcPts val="0"/>
              </a:spcAft>
              <a:buClr>
                <a:srgbClr val="000000"/>
              </a:buClr>
              <a:buFont typeface="Arial"/>
              <a:buNone/>
              <a:defRPr/>
            </a:pPr>
            <a:r>
              <a:rPr lang="ar" sz="2400" b="0" i="0" u="none" baseline="0">
                <a:solidFill>
                  <a:schemeClr val="tx1">
                    <a:lumMod val="50000"/>
                  </a:schemeClr>
                </a:solidFill>
                <a:latin typeface="Arial" panose="020B0604020202020204" pitchFamily="34" charset="0"/>
                <a:cs typeface="Arial" panose="020B0604020202020204" pitchFamily="34" charset="0"/>
              </a:rPr>
              <a:t>فكري في الفتيات والنساء اللاتي يلهمونكِ من حولك، ولماذا يلهمونكِ كيف يمكنهم إلهام الآخرين. </a:t>
            </a:r>
          </a:p>
          <a:p>
            <a:pPr algn="r" rtl="1" eaLnBrk="1" fontAlgn="auto" hangingPunct="1">
              <a:spcBef>
                <a:spcPts val="0"/>
              </a:spcBef>
              <a:spcAft>
                <a:spcPts val="0"/>
              </a:spcAft>
              <a:buClr>
                <a:srgbClr val="000000"/>
              </a:buClr>
              <a:buFont typeface="Arial"/>
              <a:buNone/>
              <a:defRPr/>
            </a:pPr>
            <a:endParaRPr lang="ar" sz="2400">
              <a:solidFill>
                <a:schemeClr val="tx1">
                  <a:lumMod val="50000"/>
                </a:schemeClr>
              </a:solidFill>
              <a:latin typeface="Arial" panose="020B0604020202020204" pitchFamily="34" charset="0"/>
              <a:cs typeface="Arial" panose="020B0604020202020204" pitchFamily="34" charset="0"/>
            </a:endParaRPr>
          </a:p>
          <a:p>
            <a:pPr algn="r" rtl="1" eaLnBrk="1" fontAlgn="auto" hangingPunct="1">
              <a:spcBef>
                <a:spcPts val="0"/>
              </a:spcBef>
              <a:spcAft>
                <a:spcPts val="0"/>
              </a:spcAft>
              <a:buClr>
                <a:srgbClr val="000000"/>
              </a:buClr>
              <a:buFont typeface="Arial"/>
              <a:buNone/>
              <a:defRPr/>
            </a:pPr>
            <a:r>
              <a:rPr lang="ar" sz="2400" b="0" i="0" u="none" baseline="0">
                <a:solidFill>
                  <a:schemeClr val="tx1">
                    <a:lumMod val="50000"/>
                  </a:schemeClr>
                </a:solidFill>
                <a:latin typeface="Arial" panose="020B0604020202020204" pitchFamily="34" charset="0"/>
                <a:cs typeface="Arial" panose="020B0604020202020204" pitchFamily="34" charset="0"/>
              </a:rPr>
              <a:t>شارك بعض الأفكار مع المجموعة وخلال الأيام القادمة ارفعي منشورًا للفت الانتباه على وسائل التواصل الاجتماعي بإضافة #PositivityPatrol و#LeaderLikeYou، حتى يمكن لقيادتهن أن تلهم الفتيات في جميع أنحاء العالم. </a:t>
            </a:r>
            <a:endParaRPr sz="3600" kern="0">
              <a:solidFill>
                <a:schemeClr val="tx1">
                  <a:lumMod val="50000"/>
                </a:schemeClr>
              </a:solidFill>
              <a:latin typeface="Arial" panose="020B0604020202020204" pitchFamily="34" charset="0"/>
              <a:cs typeface="Arial" panose="020B0604020202020204" pitchFamily="34" charset="0"/>
              <a:sym typeface="Arial"/>
            </a:endParaRPr>
          </a:p>
        </p:txBody>
      </p:sp>
      <p:sp>
        <p:nvSpPr>
          <p:cNvPr id="5" name="Google Shape;130;p7">
            <a:extLst>
              <a:ext uri="{FF2B5EF4-FFF2-40B4-BE49-F238E27FC236}">
                <a16:creationId xmlns:a16="http://schemas.microsoft.com/office/drawing/2014/main" id="{BD2031CC-1338-4414-8DF1-D4FC8B2F1372}"/>
              </a:ext>
            </a:extLst>
          </p:cNvPr>
          <p:cNvSpPr txBox="1">
            <a:spLocks/>
          </p:cNvSpPr>
          <p:nvPr/>
        </p:nvSpPr>
        <p:spPr bwMode="auto">
          <a:xfrm>
            <a:off x="-1001183" y="1794933"/>
            <a:ext cx="10969625" cy="698500"/>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667"/>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lgn="r" rtl="1" eaLnBrk="1" hangingPunct="1">
              <a:spcBef>
                <a:spcPct val="0"/>
              </a:spcBef>
              <a:spcAft>
                <a:spcPct val="0"/>
              </a:spcAft>
              <a:buClr>
                <a:srgbClr val="FFD324"/>
              </a:buClr>
              <a:buSzPts val="3600"/>
              <a:defRPr/>
            </a:pPr>
            <a:r>
              <a:rPr lang="ar" sz="2800" b="1" i="0" u="none" kern="0" baseline="0" dirty="0">
                <a:solidFill>
                  <a:srgbClr val="00A4BA"/>
                </a:solidFill>
                <a:latin typeface="+mn-lt"/>
                <a:cs typeface="Arial" panose="020B0604020202020204" pitchFamily="34" charset="0"/>
              </a:rPr>
              <a:t>مجتمع إيجابي عبر الإنترنت</a:t>
            </a:r>
            <a:endParaRPr lang="ar" altLang="en-US" sz="1600" kern="0" dirty="0">
              <a:solidFill>
                <a:srgbClr val="00A4BA"/>
              </a:solidFill>
              <a:latin typeface="+mn-lt"/>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9DEA0DB-8ABC-41B9-9F37-33E8C60405EF}"/>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#BeTheChangeOnline (كوني أنت التغيير عبر الإنترنت): </a:t>
            </a:r>
          </a:p>
          <a:p>
            <a:pPr marL="0" indent="0" algn="r" rtl="1">
              <a:defRPr/>
            </a:pPr>
            <a:r>
              <a:rPr lang="ar" sz="3600" b="1" i="0" u="none" baseline="0">
                <a:solidFill>
                  <a:srgbClr val="00A4BA"/>
                </a:solidFill>
                <a:latin typeface="Arial" pitchFamily="34" charset="0"/>
                <a:cs typeface="Arial" pitchFamily="34" charset="0"/>
              </a:rPr>
              <a:t>الخطوة 1 - إحداث التغيير بطريقة الجمعية العالمية</a:t>
            </a:r>
            <a:endParaRPr lang="ar" altLang="en-US" sz="1900">
              <a:solidFill>
                <a:srgbClr val="00A4BA"/>
              </a:solidFill>
              <a:latin typeface="Calibri" pitchFamily="34" charset="0"/>
            </a:endParaRPr>
          </a:p>
        </p:txBody>
      </p:sp>
      <p:sp>
        <p:nvSpPr>
          <p:cNvPr id="52" name="Rectangle 51">
            <a:extLst>
              <a:ext uri="{FF2B5EF4-FFF2-40B4-BE49-F238E27FC236}">
                <a16:creationId xmlns:a16="http://schemas.microsoft.com/office/drawing/2014/main" id="{D5E5FCC8-3A92-4511-8022-44BF1D79B899}"/>
              </a:ext>
            </a:extLst>
          </p:cNvPr>
          <p:cNvSpPr/>
          <p:nvPr/>
        </p:nvSpPr>
        <p:spPr>
          <a:xfrm>
            <a:off x="-756178" y="2491317"/>
            <a:ext cx="11012487" cy="6000750"/>
          </a:xfrm>
          <a:prstGeom prst="rect">
            <a:avLst/>
          </a:prstGeom>
        </p:spPr>
        <p:txBody>
          <a:bodyPr>
            <a:spAutoFit/>
          </a:bodyPr>
          <a:lstStyle/>
          <a:p>
            <a:pPr algn="r" rtl="1">
              <a:defRPr/>
            </a:pPr>
            <a:r>
              <a:rPr lang="ar" sz="2800" b="1" i="0" u="none" baseline="0" dirty="0">
                <a:solidFill>
                  <a:schemeClr val="tx1">
                    <a:lumMod val="50000"/>
                  </a:schemeClr>
                </a:solidFill>
                <a:latin typeface="+mn-lt"/>
                <a:cs typeface="Arial" panose="020B0604020202020204" pitchFamily="34" charset="0"/>
              </a:rPr>
              <a:t>قصص صانعي التغيير</a:t>
            </a:r>
          </a:p>
          <a:p>
            <a:pPr algn="r" rtl="1">
              <a:defRPr/>
            </a:pPr>
            <a:endParaRPr lang="ar" sz="2800" b="1" dirty="0">
              <a:solidFill>
                <a:schemeClr val="tx1">
                  <a:lumMod val="50000"/>
                </a:schemeClr>
              </a:solidFill>
              <a:latin typeface="+mn-lt"/>
              <a:cs typeface="Arial" panose="020B0604020202020204" pitchFamily="34" charset="0"/>
            </a:endParaRPr>
          </a:p>
          <a:p>
            <a:pPr marL="342900" indent="-342900" algn="r" rtl="1">
              <a:buFont typeface="Wingdings" panose="05000000000000000000" pitchFamily="2" charset="2"/>
              <a:buChar char="Ø"/>
              <a:defRPr/>
            </a:pPr>
            <a:r>
              <a:rPr lang="ar" sz="2400" b="0" i="0" u="none" baseline="0" dirty="0">
                <a:solidFill>
                  <a:schemeClr val="tx1">
                    <a:lumMod val="50000"/>
                  </a:schemeClr>
                </a:solidFill>
                <a:latin typeface="+mn-lt"/>
              </a:rPr>
              <a:t>تحدي دلو الثلج بشأن مرض التصلب العضلي الجانبي</a:t>
            </a:r>
          </a:p>
          <a:p>
            <a:pPr marL="342900" indent="-342900" algn="r" rtl="1">
              <a:buFont typeface="Wingdings" panose="05000000000000000000" pitchFamily="2" charset="2"/>
              <a:buChar char="Ø"/>
              <a:defRPr/>
            </a:pPr>
            <a:r>
              <a:rPr lang="ar" sz="2400" b="0" i="0" u="none" baseline="0" dirty="0">
                <a:solidFill>
                  <a:schemeClr val="tx1">
                    <a:lumMod val="50000"/>
                  </a:schemeClr>
                </a:solidFill>
                <a:latin typeface="+mn-lt"/>
              </a:rPr>
              <a:t>حركة #metoo (أنا أيضًا)</a:t>
            </a:r>
          </a:p>
          <a:p>
            <a:pPr marL="342900" indent="-342900" algn="r" rtl="1">
              <a:buFont typeface="Wingdings" panose="05000000000000000000" pitchFamily="2" charset="2"/>
              <a:buChar char="Ø"/>
              <a:defRPr/>
            </a:pPr>
            <a:r>
              <a:rPr lang="ar" sz="2400" b="0" i="0" u="none" baseline="0" dirty="0">
                <a:solidFill>
                  <a:schemeClr val="tx1">
                    <a:lumMod val="50000"/>
                  </a:schemeClr>
                </a:solidFill>
                <a:latin typeface="+mn-lt"/>
              </a:rPr>
              <a:t>الأسد "سيسيل"</a:t>
            </a:r>
          </a:p>
          <a:p>
            <a:pPr marL="342900" indent="-342900" algn="r" rtl="1">
              <a:buFont typeface="Wingdings" panose="05000000000000000000" pitchFamily="2" charset="2"/>
              <a:buChar char="Ø"/>
              <a:defRPr/>
            </a:pPr>
            <a:r>
              <a:rPr lang="ar" sz="2400" b="0" i="0" u="none" baseline="0" dirty="0">
                <a:solidFill>
                  <a:schemeClr val="tx1">
                    <a:lumMod val="50000"/>
                  </a:schemeClr>
                </a:solidFill>
                <a:latin typeface="+mn-lt"/>
              </a:rPr>
              <a:t>الكلاب المرشدة</a:t>
            </a:r>
          </a:p>
          <a:p>
            <a:pPr marL="342900" indent="-342900" algn="r" rtl="1">
              <a:buFont typeface="Wingdings" panose="05000000000000000000" pitchFamily="2" charset="2"/>
              <a:buChar char="Ø"/>
              <a:defRPr/>
            </a:pPr>
            <a:r>
              <a:rPr lang="ar" sz="2400" b="0" i="0" u="none" baseline="0" dirty="0">
                <a:solidFill>
                  <a:schemeClr val="tx1">
                    <a:lumMod val="50000"/>
                  </a:schemeClr>
                </a:solidFill>
                <a:latin typeface="+mn-lt"/>
              </a:rPr>
              <a:t>الطوارئ البيئية</a:t>
            </a:r>
          </a:p>
          <a:p>
            <a:pPr marL="342900" indent="-342900" algn="r" rtl="1">
              <a:buFont typeface="Wingdings" panose="05000000000000000000" pitchFamily="2" charset="2"/>
              <a:buChar char="Ø"/>
              <a:defRPr/>
            </a:pPr>
            <a:r>
              <a:rPr lang="ar" sz="2400" b="0" i="0" u="none" baseline="0" dirty="0">
                <a:solidFill>
                  <a:schemeClr val="tx1">
                    <a:lumMod val="50000"/>
                  </a:schemeClr>
                </a:solidFill>
                <a:latin typeface="+mn-lt"/>
              </a:rPr>
              <a:t>بشر من نيويورك (HONY)</a:t>
            </a:r>
            <a:endParaRPr lang="ar" sz="2400" dirty="0">
              <a:solidFill>
                <a:schemeClr val="tx1">
                  <a:lumMod val="50000"/>
                </a:schemeClr>
              </a:solidFill>
              <a:latin typeface="+mn-lt"/>
              <a:cs typeface="Arial" panose="020B0604020202020204" pitchFamily="34" charset="0"/>
            </a:endParaRPr>
          </a:p>
          <a:p>
            <a:pPr algn="r" rtl="1">
              <a:defRPr/>
            </a:pPr>
            <a:endParaRPr lang="ar" sz="2000" b="1" dirty="0">
              <a:solidFill>
                <a:schemeClr val="tx1">
                  <a:lumMod val="50000"/>
                </a:schemeClr>
              </a:solidFill>
              <a:latin typeface="+mn-lt"/>
              <a:cs typeface="Arial" panose="020B0604020202020204" pitchFamily="34" charset="0"/>
            </a:endParaRPr>
          </a:p>
          <a:p>
            <a:pPr algn="r" rtl="1">
              <a:defRPr/>
            </a:pPr>
            <a:r>
              <a:rPr lang="ar" sz="2400" b="0" i="0" u="none" baseline="0" dirty="0">
                <a:solidFill>
                  <a:schemeClr val="tx1">
                    <a:lumMod val="50000"/>
                  </a:schemeClr>
                </a:solidFill>
                <a:latin typeface="+mn-lt"/>
              </a:rPr>
              <a:t>ناقشي: </a:t>
            </a:r>
          </a:p>
          <a:p>
            <a:pPr marL="285750" indent="-285750" algn="r" rtl="1">
              <a:buFont typeface="Arial" panose="020B0604020202020204" pitchFamily="34" charset="0"/>
              <a:buChar char="•"/>
              <a:defRPr/>
            </a:pPr>
            <a:r>
              <a:rPr lang="ar" sz="2400" b="0" i="0" u="none" baseline="0" dirty="0">
                <a:solidFill>
                  <a:schemeClr val="tx1">
                    <a:lumMod val="50000"/>
                  </a:schemeClr>
                </a:solidFill>
                <a:latin typeface="+mn-lt"/>
              </a:rPr>
              <a:t>ما هي بعض الأمور التي برزت في القصص التي قرأتها؟ </a:t>
            </a:r>
          </a:p>
          <a:p>
            <a:pPr marL="285750" indent="-285750" algn="r" rtl="1">
              <a:buFont typeface="Arial" panose="020B0604020202020204" pitchFamily="34" charset="0"/>
              <a:buChar char="•"/>
              <a:defRPr/>
            </a:pPr>
            <a:r>
              <a:rPr lang="ar" sz="2400" b="0" i="0" u="none" baseline="0" dirty="0">
                <a:solidFill>
                  <a:schemeClr val="tx1">
                    <a:lumMod val="50000"/>
                  </a:schemeClr>
                </a:solidFill>
                <a:latin typeface="+mn-lt"/>
              </a:rPr>
              <a:t>ما هي بعض الأساليب عبر الإنترنت التي أحدثت تغييرًا في </a:t>
            </a:r>
          </a:p>
          <a:p>
            <a:pPr marL="287338" algn="r" rtl="1">
              <a:defRPr/>
            </a:pPr>
            <a:r>
              <a:rPr lang="ar" sz="2400" b="0" i="0" u="none" baseline="0" dirty="0">
                <a:solidFill>
                  <a:schemeClr val="tx1">
                    <a:lumMod val="50000"/>
                  </a:schemeClr>
                </a:solidFill>
                <a:latin typeface="+mn-lt"/>
              </a:rPr>
              <a:t>مجتمع أو قانون أو ممارسات أو تحيزات؟ </a:t>
            </a:r>
          </a:p>
          <a:p>
            <a:pPr marL="285750" indent="-285750" algn="r" rtl="1">
              <a:buFont typeface="Arial" panose="020B0604020202020204" pitchFamily="34" charset="0"/>
              <a:buChar char="•"/>
              <a:defRPr/>
            </a:pPr>
            <a:r>
              <a:rPr lang="ar" sz="2400" b="0" i="0" u="none" baseline="0" dirty="0">
                <a:solidFill>
                  <a:schemeClr val="tx1">
                    <a:lumMod val="50000"/>
                  </a:schemeClr>
                </a:solidFill>
                <a:latin typeface="+mn-lt"/>
              </a:rPr>
              <a:t>كيف تصفي التغيير الاجتماعي بناءً على</a:t>
            </a:r>
          </a:p>
          <a:p>
            <a:pPr marL="231775" algn="r" rtl="1">
              <a:defRPr/>
            </a:pPr>
            <a:r>
              <a:rPr lang="ar" sz="2400" b="0" i="0" u="none" baseline="0" dirty="0">
                <a:solidFill>
                  <a:schemeClr val="tx1">
                    <a:lumMod val="50000"/>
                  </a:schemeClr>
                </a:solidFill>
                <a:latin typeface="+mn-lt"/>
              </a:rPr>
              <a:t> ما سمعته؟ </a:t>
            </a:r>
            <a:endParaRPr lang="ar" sz="2000" dirty="0">
              <a:solidFill>
                <a:schemeClr val="tx1">
                  <a:lumMod val="50000"/>
                </a:schemeClr>
              </a:solidFill>
              <a:latin typeface="+mn-lt"/>
            </a:endParaRPr>
          </a:p>
          <a:p>
            <a:pPr algn="r" rtl="1">
              <a:defRPr/>
            </a:pPr>
            <a:endParaRPr lang="ar" sz="2000" i="1" dirty="0"/>
          </a:p>
        </p:txBody>
      </p:sp>
      <p:pic>
        <p:nvPicPr>
          <p:cNvPr id="119812" name="Picture 6">
            <a:extLst>
              <a:ext uri="{FF2B5EF4-FFF2-40B4-BE49-F238E27FC236}">
                <a16:creationId xmlns:a16="http://schemas.microsoft.com/office/drawing/2014/main" id="{004CB406-7C38-4C77-8845-5CE7C73BD6B9}"/>
              </a:ext>
            </a:extLst>
          </p:cNvPr>
          <p:cNvPicPr>
            <a:picLocks noChangeAspect="1"/>
          </p:cNvPicPr>
          <p:nvPr/>
        </p:nvPicPr>
        <p:blipFill>
          <a:blip r:embed="rId3">
            <a:clrChange>
              <a:clrFrom>
                <a:srgbClr val="022430"/>
              </a:clrFrom>
              <a:clrTo>
                <a:srgbClr val="022430">
                  <a:alpha val="0"/>
                </a:srgbClr>
              </a:clrTo>
            </a:clrChange>
            <a:extLst>
              <a:ext uri="{28A0092B-C50C-407E-A947-70E740481C1C}">
                <a14:useLocalDpi xmlns:a14="http://schemas.microsoft.com/office/drawing/2010/main" val="0"/>
              </a:ext>
            </a:extLst>
          </a:blip>
          <a:srcRect/>
          <a:stretch>
            <a:fillRect/>
          </a:stretch>
        </p:blipFill>
        <p:spPr bwMode="auto">
          <a:xfrm>
            <a:off x="0" y="3287712"/>
            <a:ext cx="44894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DA1974D-1DAB-4FBE-83BF-632C44A8CBE3}"/>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#BeTheChangeOnline (كوني أنت التغيير عبر الإنترنت): </a:t>
            </a:r>
          </a:p>
          <a:p>
            <a:pPr marL="0" indent="0" algn="r" rtl="1">
              <a:defRPr/>
            </a:pPr>
            <a:r>
              <a:rPr lang="ar" sz="3600" b="1" i="0" u="none" baseline="0">
                <a:solidFill>
                  <a:srgbClr val="00A4BA"/>
                </a:solidFill>
                <a:latin typeface="Arial" pitchFamily="34" charset="0"/>
                <a:cs typeface="Arial" pitchFamily="34" charset="0"/>
              </a:rPr>
              <a:t>الخطوة 1 - إحداث التغيير بطريقة الجمعية العالمية</a:t>
            </a:r>
            <a:endParaRPr lang="ar" altLang="en-US" sz="1900">
              <a:solidFill>
                <a:srgbClr val="00A4BA"/>
              </a:solidFill>
              <a:latin typeface="Calibri" pitchFamily="34" charset="0"/>
            </a:endParaRPr>
          </a:p>
        </p:txBody>
      </p:sp>
      <p:sp>
        <p:nvSpPr>
          <p:cNvPr id="121859" name="Rectangle 51">
            <a:extLst>
              <a:ext uri="{FF2B5EF4-FFF2-40B4-BE49-F238E27FC236}">
                <a16:creationId xmlns:a16="http://schemas.microsoft.com/office/drawing/2014/main" id="{32F913AC-6D7A-4466-B21F-34D4B4819D55}"/>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endParaRPr lang="ar" altLang="en-US" sz="2000">
              <a:latin typeface="Arial" panose="020B0604020202020204" pitchFamily="34" charset="0"/>
              <a:cs typeface="Arial" panose="020B0604020202020204" pitchFamily="34" charset="0"/>
            </a:endParaRPr>
          </a:p>
        </p:txBody>
      </p:sp>
      <p:sp>
        <p:nvSpPr>
          <p:cNvPr id="174085" name="Rectangle 6">
            <a:extLst>
              <a:ext uri="{FF2B5EF4-FFF2-40B4-BE49-F238E27FC236}">
                <a16:creationId xmlns:a16="http://schemas.microsoft.com/office/drawing/2014/main" id="{8B59868C-83A8-45C1-A801-939F59484E61}"/>
              </a:ext>
            </a:extLst>
          </p:cNvPr>
          <p:cNvSpPr>
            <a:spLocks noChangeArrowheads="1"/>
          </p:cNvSpPr>
          <p:nvPr/>
        </p:nvSpPr>
        <p:spPr bwMode="auto">
          <a:xfrm>
            <a:off x="649288" y="2565400"/>
            <a:ext cx="9509125" cy="6924675"/>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lnSpc>
                <a:spcPct val="110000"/>
              </a:lnSpc>
              <a:spcBef>
                <a:spcPts val="600"/>
              </a:spcBef>
              <a:spcAft>
                <a:spcPts val="600"/>
              </a:spcAft>
              <a:defRPr/>
            </a:pPr>
            <a:r>
              <a:rPr lang="ar" sz="2800" b="1" i="0" u="none" baseline="0">
                <a:solidFill>
                  <a:schemeClr val="tx1">
                    <a:lumMod val="50000"/>
                  </a:schemeClr>
                </a:solidFill>
                <a:latin typeface="+mn-lt"/>
              </a:rPr>
              <a:t>كيف تُحدِث المرشدات وفتيات الكشَّافة التغيير؟</a:t>
            </a:r>
            <a:endParaRPr lang="ar" altLang="en-US" sz="2800">
              <a:solidFill>
                <a:schemeClr val="tx1">
                  <a:lumMod val="50000"/>
                </a:schemeClr>
              </a:solidFill>
              <a:latin typeface="+mn-lt"/>
              <a:ea typeface="Calibri" panose="020F0502020204030204" pitchFamily="34" charset="0"/>
              <a:cs typeface="Arial" panose="020B0604020202020204" pitchFamily="34" charset="0"/>
            </a:endParaRPr>
          </a:p>
          <a:p>
            <a:pPr algn="just" rtl="1">
              <a:lnSpc>
                <a:spcPct val="110000"/>
              </a:lnSpc>
              <a:spcBef>
                <a:spcPts val="600"/>
              </a:spcBef>
              <a:spcAft>
                <a:spcPts val="600"/>
              </a:spcAft>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لأكثر من قرن من الزمان، كانت المرشدات وفتيات الكشافة تتخذن الإجراءات لإحداث التغيير بنجاح في المجتمعات الصغيرة أو الكبيرة. </a:t>
            </a:r>
          </a:p>
          <a:p>
            <a:pPr algn="just" rtl="1">
              <a:lnSpc>
                <a:spcPct val="110000"/>
              </a:lnSpc>
              <a:spcBef>
                <a:spcPts val="600"/>
              </a:spcBef>
              <a:spcAft>
                <a:spcPts val="600"/>
              </a:spcAft>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هناك 3 طرق للقيام بذلك:  </a:t>
            </a:r>
          </a:p>
          <a:p>
            <a:pPr marL="342900" indent="-342900" algn="just" rtl="1">
              <a:lnSpc>
                <a:spcPct val="110000"/>
              </a:lnSpc>
              <a:spcBef>
                <a:spcPts val="600"/>
              </a:spcBef>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زيادة الوعي</a:t>
            </a:r>
          </a:p>
          <a:p>
            <a:pPr marL="342900" indent="-342900" algn="just" rtl="1">
              <a:lnSpc>
                <a:spcPct val="110000"/>
              </a:lnSpc>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اتخاذ الإجراءات في مجتمعك المحلي </a:t>
            </a:r>
          </a:p>
          <a:p>
            <a:pPr marL="342900" indent="-342900" algn="just" rtl="1">
              <a:lnSpc>
                <a:spcPct val="110000"/>
              </a:lnSpc>
              <a:spcAft>
                <a:spcPts val="600"/>
              </a:spcAft>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المناصرة </a:t>
            </a:r>
          </a:p>
          <a:p>
            <a:pPr algn="just" rtl="1">
              <a:lnSpc>
                <a:spcPct val="110000"/>
              </a:lnSpc>
              <a:spcAft>
                <a:spcPts val="600"/>
              </a:spcAft>
              <a:defRPr/>
            </a:pPr>
            <a:r>
              <a:rPr lang="ar" sz="24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حلّي الاختبار الموجز لمعرفة ما إذا كان يمكنك معرفة الفرق بين هذه الإجراءات الثلاثة!</a:t>
            </a:r>
          </a:p>
          <a:p>
            <a:pPr algn="ctr" rtl="1">
              <a:lnSpc>
                <a:spcPct val="110000"/>
              </a:lnSpc>
              <a:spcAft>
                <a:spcPts val="600"/>
              </a:spcAft>
              <a:defRPr/>
            </a:pPr>
            <a:r>
              <a:rPr lang="ar" sz="32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Slido</a:t>
            </a:r>
            <a:endParaRPr lang="ar" altLang="en-US" sz="32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rtl="1">
              <a:lnSpc>
                <a:spcPct val="110000"/>
              </a:lnSpc>
              <a:spcAft>
                <a:spcPts val="600"/>
              </a:spcAft>
              <a:defRPr/>
            </a:pPr>
            <a:r>
              <a:rPr lang="ar" sz="3200" b="0" i="0" u="none" baseline="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#SurfSmart2</a:t>
            </a:r>
          </a:p>
          <a:p>
            <a:pPr algn="just" rtl="1">
              <a:lnSpc>
                <a:spcPct val="110000"/>
              </a:lnSpc>
              <a:spcAft>
                <a:spcPts val="600"/>
              </a:spcAft>
              <a:defRPr/>
            </a:pPr>
            <a:endParaRPr lang="ar" altLang="en-US" sz="24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F4269DF-0241-40C8-93BE-800E66346D8E}"/>
              </a:ext>
            </a:extLst>
          </p:cNvPr>
          <p:cNvSpPr txBox="1">
            <a:spLocks/>
          </p:cNvSpPr>
          <p:nvPr/>
        </p:nvSpPr>
        <p:spPr>
          <a:xfrm>
            <a:off x="649288" y="533400"/>
            <a:ext cx="888523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#BeTheChangeOnline (كوني أنت التغيير عبر الإنترنت): </a:t>
            </a:r>
          </a:p>
          <a:p>
            <a:pPr marL="0" indent="0" algn="r" rtl="1">
              <a:defRPr/>
            </a:pPr>
            <a:r>
              <a:rPr lang="ar" sz="3600" b="1" i="0" u="none" baseline="0">
                <a:solidFill>
                  <a:srgbClr val="00A4BA"/>
                </a:solidFill>
                <a:latin typeface="Arial" pitchFamily="34" charset="0"/>
                <a:cs typeface="Arial" pitchFamily="34" charset="0"/>
              </a:rPr>
              <a:t>الخطوة 2 - المشروع</a:t>
            </a:r>
            <a:endParaRPr lang="ar" altLang="en-US" sz="3600" b="1">
              <a:solidFill>
                <a:srgbClr val="00A4BA"/>
              </a:solidFill>
              <a:latin typeface="Arial" pitchFamily="34" charset="0"/>
              <a:cs typeface="Arial" pitchFamily="34" charset="0"/>
            </a:endParaRPr>
          </a:p>
        </p:txBody>
      </p:sp>
      <p:sp>
        <p:nvSpPr>
          <p:cNvPr id="178180" name="Rectangle 51">
            <a:extLst>
              <a:ext uri="{FF2B5EF4-FFF2-40B4-BE49-F238E27FC236}">
                <a16:creationId xmlns:a16="http://schemas.microsoft.com/office/drawing/2014/main" id="{24CDB9D0-7AAB-4DE2-A656-4012AA2D1C71}"/>
              </a:ext>
            </a:extLst>
          </p:cNvPr>
          <p:cNvSpPr>
            <a:spLocks noChangeArrowheads="1"/>
          </p:cNvSpPr>
          <p:nvPr/>
        </p:nvSpPr>
        <p:spPr bwMode="auto">
          <a:xfrm>
            <a:off x="649288" y="2578100"/>
            <a:ext cx="9488487" cy="5632450"/>
          </a:xfrm>
          <a:prstGeom prst="rect">
            <a:avLst/>
          </a:prstGeom>
          <a:noFill/>
          <a:ln>
            <a:noFill/>
          </a:ln>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just" rtl="1">
              <a:defRPr/>
            </a:pPr>
            <a:r>
              <a:rPr lang="ar" sz="2400" b="0" i="0" u="none" baseline="0">
                <a:solidFill>
                  <a:schemeClr val="tx1">
                    <a:lumMod val="50000"/>
                  </a:schemeClr>
                </a:solidFill>
                <a:latin typeface="Arial" panose="020B0604020202020204" pitchFamily="34" charset="0"/>
                <a:cs typeface="Arial" panose="020B0604020202020204" pitchFamily="34" charset="0"/>
              </a:rPr>
              <a:t>حان الوقت لاتخاذ إجراء بطريقة الجمعية العالمية للمرشدات وفتيات الكشافة فيما يتعلق بقضايا الإنترنت التي تؤثر علينا و/أو مجتمعنا:</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الأمان عبر الإنترنت</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التحرش عبر الإنترنت</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إمكانية الوصول الرقمي</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الأخبار المزيفة</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الاستمالة عبر الإنترنت</a:t>
            </a:r>
          </a:p>
          <a:p>
            <a:pPr marL="342900" indent="-342900" algn="just" rtl="1">
              <a:buFont typeface="Wingdings" panose="05000000000000000000" pitchFamily="2" charset="2"/>
              <a:buChar char="ü"/>
              <a:defRPr/>
            </a:pPr>
            <a:r>
              <a:rPr lang="ar" sz="2400" b="0" i="0" u="none" baseline="0">
                <a:solidFill>
                  <a:schemeClr val="tx1">
                    <a:lumMod val="50000"/>
                  </a:schemeClr>
                </a:solidFill>
                <a:latin typeface="Arial" panose="020B0604020202020204" pitchFamily="34" charset="0"/>
                <a:cs typeface="Arial" panose="020B0604020202020204" pitchFamily="34" charset="0"/>
              </a:rPr>
              <a:t>تلقي المساعدة</a:t>
            </a:r>
          </a:p>
          <a:p>
            <a:pPr algn="just" rtl="1">
              <a:defRPr/>
            </a:pPr>
            <a:endParaRPr lang="ar" altLang="en-US" sz="2400">
              <a:solidFill>
                <a:schemeClr val="tx1">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tx1">
                    <a:lumMod val="50000"/>
                  </a:schemeClr>
                </a:solidFill>
                <a:latin typeface="Arial" panose="020B0604020202020204" pitchFamily="34" charset="0"/>
                <a:cs typeface="Arial" panose="020B0604020202020204" pitchFamily="34" charset="0"/>
              </a:rPr>
              <a:t>انقسمن إلى مجموعات واخترن إحدى طرق اتخاذ الإجراءات وناقشنها:</a:t>
            </a:r>
          </a:p>
          <a:p>
            <a:pPr algn="just" rtl="1">
              <a:defRPr/>
            </a:pPr>
            <a:r>
              <a:rPr lang="ar" sz="2400" b="0" i="0" u="none" baseline="0">
                <a:solidFill>
                  <a:schemeClr val="tx1">
                    <a:lumMod val="50000"/>
                  </a:schemeClr>
                </a:solidFill>
                <a:latin typeface="Arial" panose="020B0604020202020204" pitchFamily="34" charset="0"/>
                <a:cs typeface="Arial" panose="020B0604020202020204" pitchFamily="34" charset="0"/>
              </a:rPr>
              <a:t>زيادة الوعي - اتخاذ الإجراءات في مجتمعك المحلي - المناصرة</a:t>
            </a:r>
          </a:p>
          <a:p>
            <a:pPr algn="just" rtl="1">
              <a:defRPr/>
            </a:pPr>
            <a:endParaRPr lang="ar" altLang="en-US" sz="2400">
              <a:solidFill>
                <a:schemeClr val="tx1">
                  <a:lumMod val="50000"/>
                </a:schemeClr>
              </a:solidFill>
              <a:latin typeface="Arial" panose="020B0604020202020204" pitchFamily="34" charset="0"/>
              <a:cs typeface="Arial" panose="020B0604020202020204" pitchFamily="34" charset="0"/>
            </a:endParaRPr>
          </a:p>
          <a:p>
            <a:pPr algn="just" rtl="1">
              <a:defRPr/>
            </a:pPr>
            <a:r>
              <a:rPr lang="ar" sz="2400" b="0" i="0" u="none" baseline="0">
                <a:solidFill>
                  <a:schemeClr val="tx1">
                    <a:lumMod val="50000"/>
                  </a:schemeClr>
                </a:solidFill>
                <a:latin typeface="Arial" panose="020B0604020202020204" pitchFamily="34" charset="0"/>
                <a:cs typeface="Arial" panose="020B0604020202020204" pitchFamily="34" charset="0"/>
              </a:rPr>
              <a:t>أعدي قائمة بالأشياء التي يمكنك فعلها وقدميها إلى المجموعات الأخرى.</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222458" y="960385"/>
            <a:ext cx="9835498" cy="5031153"/>
          </a:xfrm>
        </p:spPr>
        <p:txBody>
          <a:bodyPr/>
          <a:lstStyle/>
          <a:p>
            <a:pPr algn="ctr" rtl="1">
              <a:lnSpc>
                <a:spcPct val="150000"/>
              </a:lnSpc>
              <a:spcBef>
                <a:spcPts val="100"/>
              </a:spcBef>
              <a:spcAft>
                <a:spcPts val="100"/>
              </a:spcAft>
            </a:pPr>
            <a:r>
              <a:rPr lang="ar" sz="6000" b="1" i="0" u="none" baseline="0" dirty="0">
                <a:ea typeface="MS PGothic"/>
                <a:cs typeface="+mj-cs"/>
              </a:rPr>
              <a:t>هل تشعرين بالثقة بقدرتك على تقديم برنامج التصفح الذكي 2.0؟</a:t>
            </a:r>
            <a:endParaRPr lang="ar" sz="6000" b="1" dirty="0">
              <a:cs typeface="+mj-cs"/>
            </a:endParaRPr>
          </a:p>
        </p:txBody>
      </p:sp>
      <p:pic>
        <p:nvPicPr>
          <p:cNvPr id="3" name="Picture 3" descr="Like Bee">
            <a:extLst>
              <a:ext uri="{FF2B5EF4-FFF2-40B4-BE49-F238E27FC236}">
                <a16:creationId xmlns:a16="http://schemas.microsoft.com/office/drawing/2014/main" id="{6559C995-811A-42AD-B84C-7FC688DAD5AD}"/>
              </a:ext>
            </a:extLst>
          </p:cNvPr>
          <p:cNvPicPr>
            <a:picLocks noChangeAspect="1"/>
          </p:cNvPicPr>
          <p:nvPr/>
        </p:nvPicPr>
        <p:blipFill>
          <a:blip r:embed="rId2"/>
          <a:stretch>
            <a:fillRect/>
          </a:stretch>
        </p:blipFill>
        <p:spPr>
          <a:xfrm>
            <a:off x="506551" y="4868173"/>
            <a:ext cx="2628212" cy="2628182"/>
          </a:xfrm>
          <a:prstGeom prst="rect">
            <a:avLst/>
          </a:prstGeom>
        </p:spPr>
      </p:pic>
      <p:pic>
        <p:nvPicPr>
          <p:cNvPr id="4" name="Picture 4" descr="Stop Bee">
            <a:extLst>
              <a:ext uri="{FF2B5EF4-FFF2-40B4-BE49-F238E27FC236}">
                <a16:creationId xmlns:a16="http://schemas.microsoft.com/office/drawing/2014/main" id="{56110E5D-407B-45F8-9274-3D422B104558}"/>
              </a:ext>
            </a:extLst>
          </p:cNvPr>
          <p:cNvPicPr>
            <a:picLocks noChangeAspect="1"/>
          </p:cNvPicPr>
          <p:nvPr/>
        </p:nvPicPr>
        <p:blipFill>
          <a:blip r:embed="rId3"/>
          <a:stretch>
            <a:fillRect/>
          </a:stretch>
        </p:blipFill>
        <p:spPr>
          <a:xfrm>
            <a:off x="7195072" y="4868173"/>
            <a:ext cx="2628212" cy="2628182"/>
          </a:xfrm>
          <a:prstGeom prst="rect">
            <a:avLst/>
          </a:prstGeom>
        </p:spPr>
      </p:pic>
    </p:spTree>
    <p:extLst>
      <p:ext uri="{BB962C8B-B14F-4D97-AF65-F5344CB8AC3E}">
        <p14:creationId xmlns:p14="http://schemas.microsoft.com/office/powerpoint/2010/main" val="2038141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366AFD-07F2-4B15-ACED-9E92E42F9530}"/>
              </a:ext>
            </a:extLst>
          </p:cNvPr>
          <p:cNvSpPr>
            <a:spLocks noGrp="1"/>
          </p:cNvSpPr>
          <p:nvPr>
            <p:ph idx="1"/>
          </p:nvPr>
        </p:nvSpPr>
        <p:spPr>
          <a:xfrm>
            <a:off x="3806279" y="1171253"/>
            <a:ext cx="6155853" cy="5970474"/>
          </a:xfrm>
        </p:spPr>
        <p:txBody>
          <a:bodyPr/>
          <a:lstStyle/>
          <a:p>
            <a:pPr algn="ctr" rtl="1">
              <a:lnSpc>
                <a:spcPct val="150000"/>
              </a:lnSpc>
              <a:spcBef>
                <a:spcPts val="100"/>
              </a:spcBef>
              <a:spcAft>
                <a:spcPts val="100"/>
              </a:spcAft>
            </a:pPr>
            <a:r>
              <a:rPr lang="ar" sz="6000" b="1" i="0" u="none" baseline="0" dirty="0">
                <a:ea typeface="MS PGothic"/>
                <a:cs typeface="+mj-cs"/>
              </a:rPr>
              <a:t>هل لديك </a:t>
            </a:r>
            <a:endParaRPr lang="ar" sz="6000" b="1" dirty="0">
              <a:cs typeface="+mj-cs"/>
            </a:endParaRPr>
          </a:p>
          <a:p>
            <a:pPr algn="ctr" rtl="1">
              <a:lnSpc>
                <a:spcPct val="150000"/>
              </a:lnSpc>
              <a:spcBef>
                <a:spcPts val="100"/>
              </a:spcBef>
              <a:spcAft>
                <a:spcPts val="100"/>
              </a:spcAft>
            </a:pPr>
            <a:r>
              <a:rPr lang="ar" sz="6000" b="1" i="0" u="none" baseline="0" dirty="0">
                <a:ea typeface="MS PGothic"/>
                <a:cs typeface="+mj-cs"/>
              </a:rPr>
              <a:t>أي أسئلة أو مخاوف؟</a:t>
            </a:r>
            <a:endParaRPr lang="ar" sz="6000" b="1" dirty="0">
              <a:cs typeface="+mj-cs"/>
            </a:endParaRPr>
          </a:p>
        </p:txBody>
      </p:sp>
      <p:pic>
        <p:nvPicPr>
          <p:cNvPr id="6" name="Picture 6" descr="Don't Know Teodor the Cat">
            <a:extLst>
              <a:ext uri="{FF2B5EF4-FFF2-40B4-BE49-F238E27FC236}">
                <a16:creationId xmlns:a16="http://schemas.microsoft.com/office/drawing/2014/main" id="{8D72ECC1-E636-4F8B-9F7E-617948D0C393}"/>
              </a:ext>
            </a:extLst>
          </p:cNvPr>
          <p:cNvPicPr>
            <a:picLocks noChangeAspect="1"/>
          </p:cNvPicPr>
          <p:nvPr/>
        </p:nvPicPr>
        <p:blipFill>
          <a:blip r:embed="rId2"/>
          <a:stretch>
            <a:fillRect/>
          </a:stretch>
        </p:blipFill>
        <p:spPr>
          <a:xfrm>
            <a:off x="697282" y="3352800"/>
            <a:ext cx="2917520" cy="2917645"/>
          </a:xfrm>
          <a:prstGeom prst="rect">
            <a:avLst/>
          </a:prstGeom>
        </p:spPr>
      </p:pic>
    </p:spTree>
    <p:extLst>
      <p:ext uri="{BB962C8B-B14F-4D97-AF65-F5344CB8AC3E}">
        <p14:creationId xmlns:p14="http://schemas.microsoft.com/office/powerpoint/2010/main" val="964537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C60E-4A3C-49B9-9BE2-5D6B07C1EC31}"/>
              </a:ext>
            </a:extLst>
          </p:cNvPr>
          <p:cNvSpPr>
            <a:spLocks noGrp="1"/>
          </p:cNvSpPr>
          <p:nvPr>
            <p:ph type="title"/>
          </p:nvPr>
        </p:nvSpPr>
        <p:spPr>
          <a:xfrm>
            <a:off x="-455612" y="482600"/>
            <a:ext cx="10391775" cy="1031875"/>
          </a:xfrm>
        </p:spPr>
        <p:txBody>
          <a:bodyPr/>
          <a:lstStyle/>
          <a:p>
            <a:pPr algn="r" rtl="1">
              <a:defRPr/>
            </a:pPr>
            <a:r>
              <a:rPr lang="ar" b="1" i="0" u="none" baseline="0" dirty="0">
                <a:solidFill>
                  <a:srgbClr val="00A4BA"/>
                </a:solidFill>
              </a:rPr>
              <a:t>المرشدات وفتيات الكشافة </a:t>
            </a:r>
            <a:br>
              <a:rPr lang="ar" b="1" dirty="0">
                <a:solidFill>
                  <a:srgbClr val="00A4BA"/>
                </a:solidFill>
              </a:rPr>
            </a:br>
            <a:r>
              <a:rPr lang="ar" b="1" i="0" u="none" baseline="0" dirty="0">
                <a:solidFill>
                  <a:srgbClr val="00A4BA"/>
                </a:solidFill>
              </a:rPr>
              <a:t>يتملكن زمام الأمور</a:t>
            </a:r>
            <a:endParaRPr lang="ar" dirty="0">
              <a:solidFill>
                <a:srgbClr val="00A4BA"/>
              </a:solidFill>
            </a:endParaRPr>
          </a:p>
        </p:txBody>
      </p:sp>
      <p:sp>
        <p:nvSpPr>
          <p:cNvPr id="3" name="Content Placeholder 2">
            <a:extLst>
              <a:ext uri="{FF2B5EF4-FFF2-40B4-BE49-F238E27FC236}">
                <a16:creationId xmlns:a16="http://schemas.microsoft.com/office/drawing/2014/main" id="{48E1F883-20A5-44F8-A88D-B5E944BB4F0F}"/>
              </a:ext>
            </a:extLst>
          </p:cNvPr>
          <p:cNvSpPr>
            <a:spLocks noGrp="1"/>
          </p:cNvSpPr>
          <p:nvPr>
            <p:ph idx="1"/>
          </p:nvPr>
        </p:nvSpPr>
        <p:spPr>
          <a:xfrm>
            <a:off x="349250" y="1598613"/>
            <a:ext cx="9586913" cy="8043862"/>
          </a:xfrm>
        </p:spPr>
        <p:txBody>
          <a:bodyPr/>
          <a:lstStyle/>
          <a:p>
            <a:pPr marL="0" indent="0" algn="just" rtl="1">
              <a:defRPr/>
            </a:pPr>
            <a:r>
              <a:rPr lang="ar" sz="2400" b="1" i="0" u="none" baseline="0" dirty="0">
                <a:solidFill>
                  <a:srgbClr val="00A4BA"/>
                </a:solidFill>
                <a:cs typeface="+mj-cs"/>
              </a:rPr>
              <a:t>&gt;&gt; النهج الذي تتبناه المرشدات/ فتيات الكشافة في إعداد </a:t>
            </a:r>
          </a:p>
          <a:p>
            <a:pPr marL="0" indent="0" algn="just" rtl="1">
              <a:defRPr/>
            </a:pPr>
            <a:r>
              <a:rPr lang="ar" sz="2400" b="1" i="0" u="none" baseline="0" dirty="0">
                <a:solidFill>
                  <a:srgbClr val="00A4BA"/>
                </a:solidFill>
                <a:cs typeface="+mj-cs"/>
              </a:rPr>
              <a:t>منهج التصفح الذكي 2.0:</a:t>
            </a:r>
            <a:r>
              <a:rPr lang="ar" sz="2000" b="1" i="0" u="none" baseline="0" dirty="0">
                <a:solidFill>
                  <a:srgbClr val="00A4BA"/>
                </a:solidFill>
                <a:cs typeface="+mj-cs"/>
              </a:rPr>
              <a:t> </a:t>
            </a:r>
          </a:p>
          <a:p>
            <a:pPr algn="just" rtl="1">
              <a:defRPr/>
            </a:pPr>
            <a:endParaRPr lang="ar" sz="2000" dirty="0">
              <a:solidFill>
                <a:schemeClr val="tx1">
                  <a:lumMod val="50000"/>
                </a:schemeClr>
              </a:solidFill>
              <a:cs typeface="+mj-cs"/>
            </a:endParaRPr>
          </a:p>
          <a:p>
            <a:pPr algn="just" rtl="1">
              <a:spcBef>
                <a:spcPts val="300"/>
              </a:spcBef>
              <a:defRPr/>
            </a:pPr>
            <a:r>
              <a:rPr lang="ar" sz="2000" b="0" i="0" u="sng" baseline="0" dirty="0">
                <a:solidFill>
                  <a:schemeClr val="tx1">
                    <a:lumMod val="50000"/>
                  </a:schemeClr>
                </a:solidFill>
                <a:cs typeface="+mj-cs"/>
              </a:rPr>
              <a:t>ضعي في الاعتبار هذه العوامل الرئيسية:</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حجم المجموعة</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أعمار أعضاء المجموعة </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تجربة المجموعة </a:t>
            </a:r>
          </a:p>
          <a:p>
            <a:pPr algn="just" rtl="1">
              <a:spcBef>
                <a:spcPts val="300"/>
              </a:spcBef>
              <a:defRPr/>
            </a:pPr>
            <a:endParaRPr lang="ar" sz="2000" dirty="0">
              <a:solidFill>
                <a:schemeClr val="tx1">
                  <a:lumMod val="50000"/>
                </a:schemeClr>
              </a:solidFill>
              <a:cs typeface="+mj-cs"/>
            </a:endParaRPr>
          </a:p>
          <a:p>
            <a:pPr algn="just" rtl="1">
              <a:spcBef>
                <a:spcPts val="300"/>
              </a:spcBef>
              <a:defRPr/>
            </a:pPr>
            <a:r>
              <a:rPr lang="ar" sz="2000" b="0" i="0" u="sng" baseline="0" dirty="0">
                <a:solidFill>
                  <a:schemeClr val="tx1">
                    <a:lumMod val="50000"/>
                  </a:schemeClr>
                </a:solidFill>
                <a:cs typeface="+mj-cs"/>
              </a:rPr>
              <a:t>ساعدي المشارِكات في تحديد مسارهن:</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حددي السياق: ما الغرض من وراء برنامج التصفح الذكي 2.0؟ ما احتياجاتهن فيما يتعلق بالأمان عبر الإنترنت؟</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حددي مساحة العمل: أين سيُنفَّذ البرنامج؟ ما حجم المساحة؟ كيف يمكنك جعله أكثر جاذبية وعملية؟ </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سهلي اتخاذ القرار وفقًا لأعمار المشاركات وخبراتهن</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دعمي التخطيط حسب العمر والخبرة.</a:t>
            </a:r>
          </a:p>
          <a:p>
            <a:pPr algn="just" rtl="1">
              <a:spcBef>
                <a:spcPts val="300"/>
              </a:spcBef>
              <a:buFont typeface="Arial" panose="020B0604020202020204" pitchFamily="34" charset="0"/>
              <a:buChar char="•"/>
              <a:defRPr/>
            </a:pPr>
            <a:r>
              <a:rPr lang="ar" sz="2000" b="0" i="0" u="none" baseline="0" dirty="0">
                <a:solidFill>
                  <a:schemeClr val="tx1">
                    <a:lumMod val="50000"/>
                  </a:schemeClr>
                </a:solidFill>
                <a:cs typeface="+mj-cs"/>
              </a:rPr>
              <a:t>شجعي على تقديم أعضاء المجموعة حسب أعمارهن وخبراتهن.</a:t>
            </a:r>
          </a:p>
          <a:p>
            <a:pPr marL="0" indent="0" algn="just" rtl="1">
              <a:defRPr/>
            </a:pPr>
            <a:r>
              <a:rPr lang="ar" sz="2000" b="0" i="0" u="none" baseline="0" dirty="0">
                <a:solidFill>
                  <a:schemeClr val="tx1">
                    <a:lumMod val="50000"/>
                  </a:schemeClr>
                </a:solidFill>
                <a:cs typeface="+mj-cs"/>
              </a:rPr>
              <a:t> </a:t>
            </a:r>
          </a:p>
          <a:p>
            <a:pPr marL="0" indent="7938" algn="just" rtl="1">
              <a:defRPr/>
            </a:pPr>
            <a:r>
              <a:rPr lang="ar" sz="2000" b="0" i="0" u="none" baseline="0" dirty="0">
                <a:solidFill>
                  <a:schemeClr val="tx1">
                    <a:lumMod val="50000"/>
                  </a:schemeClr>
                </a:solidFill>
                <a:cs typeface="+mj-cs"/>
              </a:rPr>
              <a:t>في حالة وجود أسباب عملية أو متعلقة بالعمر، قد يكون من الضروري أن تتولى القائدة تقديم الأنشطة بنفسها أو اتباع نهج مشترك. يوفر دليل الأنشطة الموجود في الحزمة لمحة سريعة عن الأنشطة، مع عرض جميع المعلومات الضرورية. ويمكنك استخدامه لتحديد أفضل مسار لك ولمجموعتك.</a:t>
            </a:r>
          </a:p>
        </p:txBody>
      </p:sp>
      <p:sp>
        <p:nvSpPr>
          <p:cNvPr id="125956" name="Slide Number Placeholder 4">
            <a:extLst>
              <a:ext uri="{FF2B5EF4-FFF2-40B4-BE49-F238E27FC236}">
                <a16:creationId xmlns:a16="http://schemas.microsoft.com/office/drawing/2014/main" id="{AABA2B64-51F9-4F28-AC0A-17AD2A90C2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FF29F49B-390B-4C57-96E7-13DF3D0771B0}" type="slidenum">
              <a:rPr sz="1100">
                <a:solidFill>
                  <a:srgbClr val="262963"/>
                </a:solidFill>
              </a:rPr>
              <a:pPr algn="l" rtl="1">
                <a:buFontTx/>
                <a:buNone/>
              </a:pPr>
              <a:t>36</a:t>
            </a:fld>
            <a:endParaRPr lang="ar" altLang="en-US" sz="1100">
              <a:solidFill>
                <a:srgbClr val="262963"/>
              </a:solidFill>
            </a:endParaRP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E0B60-B386-4883-AF31-625547B90B2D}"/>
              </a:ext>
            </a:extLst>
          </p:cNvPr>
          <p:cNvSpPr>
            <a:spLocks noGrp="1"/>
          </p:cNvSpPr>
          <p:nvPr>
            <p:ph idx="1"/>
          </p:nvPr>
        </p:nvSpPr>
        <p:spPr/>
        <p:txBody>
          <a:bodyPr/>
          <a:lstStyle/>
          <a:p>
            <a:pPr algn="r" rtl="1">
              <a:defRPr/>
            </a:pPr>
            <a:endParaRPr lang="ar" sz="2000">
              <a:solidFill>
                <a:schemeClr val="bg1"/>
              </a:solidFill>
              <a:cs typeface="ＭＳ Ｐゴシック"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a:p>
        </p:txBody>
      </p:sp>
      <p:sp>
        <p:nvSpPr>
          <p:cNvPr id="128003" name="Slide Number Placeholder 4">
            <a:extLst>
              <a:ext uri="{FF2B5EF4-FFF2-40B4-BE49-F238E27FC236}">
                <a16:creationId xmlns:a16="http://schemas.microsoft.com/office/drawing/2014/main" id="{8767B5E7-C092-48D4-91C0-69F9783A37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5F72A97D-3404-4C26-B150-D3CD601698F8}" type="slidenum">
              <a:rPr sz="1100">
                <a:solidFill>
                  <a:srgbClr val="262963"/>
                </a:solidFill>
              </a:rPr>
              <a:pPr algn="l" rtl="1">
                <a:buFontTx/>
                <a:buNone/>
              </a:pPr>
              <a:t>37</a:t>
            </a:fld>
            <a:endParaRPr lang="ar" altLang="en-US" sz="1100">
              <a:solidFill>
                <a:srgbClr val="262963"/>
              </a:solidFill>
            </a:endParaRPr>
          </a:p>
        </p:txBody>
      </p:sp>
      <p:sp>
        <p:nvSpPr>
          <p:cNvPr id="6" name="Title 1">
            <a:extLst>
              <a:ext uri="{FF2B5EF4-FFF2-40B4-BE49-F238E27FC236}">
                <a16:creationId xmlns:a16="http://schemas.microsoft.com/office/drawing/2014/main" id="{C2FFF456-9228-418F-BB70-C8AE8E5B908D}"/>
              </a:ext>
            </a:extLst>
          </p:cNvPr>
          <p:cNvSpPr>
            <a:spLocks noGrp="1"/>
          </p:cNvSpPr>
          <p:nvPr>
            <p:ph type="title"/>
          </p:nvPr>
        </p:nvSpPr>
        <p:spPr>
          <a:xfrm>
            <a:off x="-476778" y="575204"/>
            <a:ext cx="10391775" cy="477837"/>
          </a:xfrm>
        </p:spPr>
        <p:txBody>
          <a:bodyPr/>
          <a:lstStyle/>
          <a:p>
            <a:pPr algn="r" rtl="1">
              <a:defRPr/>
            </a:pPr>
            <a:r>
              <a:rPr lang="ar" b="1" i="0" u="none" baseline="0">
                <a:solidFill>
                  <a:srgbClr val="00A4BA"/>
                </a:solidFill>
              </a:rPr>
              <a:t>نصيحة عملية</a:t>
            </a:r>
            <a:endParaRPr lang="ar">
              <a:solidFill>
                <a:srgbClr val="00A4BA"/>
              </a:solidFill>
            </a:endParaRPr>
          </a:p>
        </p:txBody>
      </p:sp>
      <p:sp>
        <p:nvSpPr>
          <p:cNvPr id="8" name="Rectangle 7">
            <a:extLst>
              <a:ext uri="{FF2B5EF4-FFF2-40B4-BE49-F238E27FC236}">
                <a16:creationId xmlns:a16="http://schemas.microsoft.com/office/drawing/2014/main" id="{9FB0BB69-3612-4BBB-9D17-05EA68432AA3}"/>
              </a:ext>
            </a:extLst>
          </p:cNvPr>
          <p:cNvSpPr/>
          <p:nvPr/>
        </p:nvSpPr>
        <p:spPr>
          <a:xfrm>
            <a:off x="331788" y="1357313"/>
            <a:ext cx="9726612" cy="5755422"/>
          </a:xfrm>
          <a:prstGeom prst="rect">
            <a:avLst/>
          </a:prstGeom>
        </p:spPr>
        <p:txBody>
          <a:bodyPr>
            <a:spAutoFit/>
          </a:bodyPr>
          <a:lstStyle/>
          <a:p>
            <a:pPr indent="7938" algn="r" rtl="1">
              <a:defRPr/>
            </a:pPr>
            <a:r>
              <a:rPr lang="ar" sz="2800" b="1" i="0" u="none" baseline="0" dirty="0">
                <a:solidFill>
                  <a:srgbClr val="00A4BA"/>
                </a:solidFill>
                <a:cs typeface="+mj-cs"/>
              </a:rPr>
              <a:t>&gt;&gt; تعديل الأنشطة</a:t>
            </a:r>
          </a:p>
          <a:p>
            <a:pPr indent="7938" algn="r" rtl="1">
              <a:defRPr/>
            </a:pPr>
            <a:endParaRPr lang="ar" altLang="en-US" sz="2800" b="1" dirty="0">
              <a:solidFill>
                <a:srgbClr val="262963">
                  <a:lumMod val="50000"/>
                </a:srgbClr>
              </a:solidFill>
              <a:cs typeface="+mj-cs"/>
            </a:endParaRPr>
          </a:p>
          <a:p>
            <a:pPr indent="7938" algn="r" rtl="1">
              <a:defRPr/>
            </a:pPr>
            <a:r>
              <a:rPr lang="ar" sz="2400" b="1" i="0" u="none" baseline="0" dirty="0">
                <a:solidFill>
                  <a:srgbClr val="262963">
                    <a:lumMod val="50000"/>
                  </a:srgbClr>
                </a:solidFill>
                <a:cs typeface="+mj-cs"/>
              </a:rPr>
              <a:t>أنت أدرى بمجموعتك. ولك مطلق الحرية لتعديل الأنشطة بما يناسبهن.</a:t>
            </a:r>
          </a:p>
          <a:p>
            <a:pPr indent="7938" algn="r" rtl="1">
              <a:defRPr/>
            </a:pPr>
            <a:endParaRPr lang="ar" altLang="en-US" sz="2400" b="1" dirty="0">
              <a:solidFill>
                <a:srgbClr val="262963">
                  <a:lumMod val="50000"/>
                </a:srgbClr>
              </a:solidFill>
              <a:cs typeface="+mj-cs"/>
            </a:endParaRPr>
          </a:p>
          <a:p>
            <a:pPr algn="r" rtl="1">
              <a:defRPr/>
            </a:pPr>
            <a:r>
              <a:rPr lang="ar" sz="2400" b="1" i="0" u="sng" baseline="0" dirty="0">
                <a:solidFill>
                  <a:srgbClr val="00A4BA"/>
                </a:solidFill>
                <a:cs typeface="+mj-cs"/>
              </a:rPr>
              <a:t>الزمن:</a:t>
            </a:r>
            <a:r>
              <a:rPr lang="ar" sz="2400" b="1" i="0" u="none" baseline="0" dirty="0">
                <a:solidFill>
                  <a:srgbClr val="00A4BA"/>
                </a:solidFill>
                <a:cs typeface="+mj-cs"/>
              </a:rPr>
              <a:t> </a:t>
            </a:r>
            <a:r>
              <a:rPr lang="ar" sz="2400" b="1" i="0" u="none" baseline="0" dirty="0">
                <a:solidFill>
                  <a:srgbClr val="262963">
                    <a:lumMod val="50000"/>
                  </a:srgbClr>
                </a:solidFill>
                <a:cs typeface="+mj-cs"/>
              </a:rPr>
              <a:t>الأزمنة المقترحة تختلف حسب حجم مجموعتكِ والتغييرات التي أجريتها في الأنشطة.</a:t>
            </a:r>
          </a:p>
          <a:p>
            <a:pPr algn="r" rtl="1">
              <a:defRPr/>
            </a:pPr>
            <a:endParaRPr lang="ar" sz="2400" b="1" u="sng" dirty="0">
              <a:solidFill>
                <a:srgbClr val="262963">
                  <a:lumMod val="50000"/>
                </a:srgbClr>
              </a:solidFill>
              <a:cs typeface="+mj-cs"/>
            </a:endParaRPr>
          </a:p>
          <a:p>
            <a:pPr algn="r" rtl="1">
              <a:defRPr/>
            </a:pPr>
            <a:r>
              <a:rPr lang="ar" sz="2400" b="1" i="0" u="none" baseline="0" dirty="0">
                <a:solidFill>
                  <a:srgbClr val="00A4BA"/>
                </a:solidFill>
                <a:cs typeface="+mj-cs"/>
              </a:rPr>
              <a:t>المساحة المقترحة: </a:t>
            </a:r>
            <a:r>
              <a:rPr lang="ar" sz="2400" b="1" i="0" u="none" baseline="0" dirty="0">
                <a:solidFill>
                  <a:srgbClr val="262963">
                    <a:lumMod val="50000"/>
                  </a:srgbClr>
                </a:solidFill>
                <a:cs typeface="+mj-cs"/>
              </a:rPr>
              <a:t>لك الحرية في القيام بجميع الأنشطة تقريبًا في الأماكن المغلقة أو المفتوحة من خلال إجراء التعديلات المناسبة.</a:t>
            </a:r>
          </a:p>
          <a:p>
            <a:pPr algn="r" rtl="1">
              <a:defRPr/>
            </a:pPr>
            <a:endParaRPr lang="ar" sz="2400" b="1" dirty="0">
              <a:solidFill>
                <a:srgbClr val="262963">
                  <a:lumMod val="50000"/>
                </a:srgbClr>
              </a:solidFill>
              <a:cs typeface="+mj-cs"/>
            </a:endParaRPr>
          </a:p>
          <a:p>
            <a:pPr algn="r" rtl="1">
              <a:defRPr/>
            </a:pPr>
            <a:r>
              <a:rPr lang="ar" sz="2400" b="1" i="0" u="sng" baseline="0" dirty="0">
                <a:solidFill>
                  <a:srgbClr val="00A4BA"/>
                </a:solidFill>
                <a:cs typeface="+mj-cs"/>
              </a:rPr>
              <a:t>عدد الأفراد:</a:t>
            </a:r>
            <a:r>
              <a:rPr lang="ar" sz="2400" b="1" i="0" u="none" baseline="0" dirty="0">
                <a:solidFill>
                  <a:srgbClr val="00A4BA"/>
                </a:solidFill>
                <a:cs typeface="+mj-cs"/>
              </a:rPr>
              <a:t> </a:t>
            </a:r>
            <a:r>
              <a:rPr lang="ar" sz="2400" b="1" i="0" u="none" baseline="0" dirty="0">
                <a:solidFill>
                  <a:srgbClr val="262963">
                    <a:lumMod val="50000"/>
                  </a:srgbClr>
                </a:solidFill>
                <a:cs typeface="+mj-cs"/>
              </a:rPr>
              <a:t>على الرغم من أن بعض الأنشطة قد قد توحي بأنها مناسبة لعدد معين من الأفراد، إلا أنه يمكن القيام بأي نشاط في إطار المجموعات وبشكل فردي من خلال إجراء بعض التعديلات عليها.</a:t>
            </a:r>
          </a:p>
          <a:p>
            <a:pPr algn="r" rtl="1">
              <a:defRPr/>
            </a:pPr>
            <a:endParaRPr lang="ar" sz="2400" b="1" dirty="0">
              <a:solidFill>
                <a:srgbClr val="00A4BA"/>
              </a:solidFill>
              <a:cs typeface="+mj-cs"/>
            </a:endParaRPr>
          </a:p>
          <a:p>
            <a:pPr algn="r" rtl="1">
              <a:defRPr/>
            </a:pPr>
            <a:r>
              <a:rPr lang="ar" sz="2400" b="1" i="0" u="sng" baseline="0" dirty="0">
                <a:solidFill>
                  <a:srgbClr val="00A4BA"/>
                </a:solidFill>
                <a:cs typeface="+mj-cs"/>
              </a:rPr>
              <a:t>العمر المناسب:</a:t>
            </a:r>
            <a:r>
              <a:rPr lang="ar" sz="2400" b="1" i="0" u="none" baseline="0" dirty="0">
                <a:solidFill>
                  <a:srgbClr val="00A4BA"/>
                </a:solidFill>
                <a:cs typeface="+mj-cs"/>
              </a:rPr>
              <a:t> </a:t>
            </a:r>
            <a:r>
              <a:rPr lang="ar" sz="2400" b="1" i="0" u="none" baseline="0" dirty="0">
                <a:solidFill>
                  <a:srgbClr val="262963">
                    <a:lumMod val="50000"/>
                  </a:srgbClr>
                </a:solidFill>
                <a:cs typeface="+mj-cs"/>
              </a:rPr>
              <a:t>تعد الأنشطة الموجودة في هذه الحزمة أكثر ملاءمة للأعضاء الأكبر سنًا أو الأصغر سنًا، ولكن رجاءً استخدمي تقديرك الشخصي عند اختيار الأنشطة لمجموعتكِ.</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BF81-CF8A-4EEE-BC30-4A2879FBFB19}"/>
              </a:ext>
            </a:extLst>
          </p:cNvPr>
          <p:cNvSpPr>
            <a:spLocks noGrp="1"/>
          </p:cNvSpPr>
          <p:nvPr>
            <p:ph type="title"/>
          </p:nvPr>
        </p:nvSpPr>
        <p:spPr>
          <a:xfrm>
            <a:off x="-561445" y="583406"/>
            <a:ext cx="10391775" cy="477837"/>
          </a:xfrm>
        </p:spPr>
        <p:txBody>
          <a:bodyPr wrap="square" numCol="1" compatLnSpc="1">
            <a:prstTxWarp prst="textNoShape">
              <a:avLst/>
            </a:prstTxWarp>
          </a:bodyPr>
          <a:lstStyle/>
          <a:p>
            <a:pPr algn="r" rtl="1">
              <a:buFont typeface="Arial" panose="020B0604020202020204" pitchFamily="34" charset="0"/>
              <a:buNone/>
              <a:defRPr/>
            </a:pPr>
            <a:r>
              <a:rPr lang="ar" b="1" i="0" u="none" spc="-20" baseline="0" dirty="0">
                <a:solidFill>
                  <a:srgbClr val="00A4BA"/>
                </a:solidFill>
                <a:latin typeface="Arial" pitchFamily="34" charset="0"/>
                <a:cs typeface="Arial" pitchFamily="34" charset="0"/>
              </a:rPr>
              <a:t>نصيحة عملية</a:t>
            </a:r>
          </a:p>
        </p:txBody>
      </p:sp>
      <p:sp>
        <p:nvSpPr>
          <p:cNvPr id="130051" name="Slide Number Placeholder 4">
            <a:extLst>
              <a:ext uri="{FF2B5EF4-FFF2-40B4-BE49-F238E27FC236}">
                <a16:creationId xmlns:a16="http://schemas.microsoft.com/office/drawing/2014/main" id="{B887FE85-49F4-4E08-BACF-6627D160F9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9122CD17-D652-473D-ADC9-69562FB98447}" type="slidenum">
              <a:rPr sz="1100">
                <a:solidFill>
                  <a:srgbClr val="262963"/>
                </a:solidFill>
              </a:rPr>
              <a:pPr algn="l" rtl="1">
                <a:buFontTx/>
                <a:buNone/>
              </a:pPr>
              <a:t>38</a:t>
            </a:fld>
            <a:endParaRPr lang="ar" altLang="en-US" sz="1100">
              <a:solidFill>
                <a:srgbClr val="262963"/>
              </a:solidFill>
            </a:endParaRPr>
          </a:p>
        </p:txBody>
      </p:sp>
      <p:sp>
        <p:nvSpPr>
          <p:cNvPr id="14" name="Rectangle 13">
            <a:extLst>
              <a:ext uri="{FF2B5EF4-FFF2-40B4-BE49-F238E27FC236}">
                <a16:creationId xmlns:a16="http://schemas.microsoft.com/office/drawing/2014/main" id="{AE14C7FE-BDD7-4E92-ABC4-E9917F6AF26B}"/>
              </a:ext>
            </a:extLst>
          </p:cNvPr>
          <p:cNvSpPr/>
          <p:nvPr/>
        </p:nvSpPr>
        <p:spPr>
          <a:xfrm>
            <a:off x="334963" y="1365250"/>
            <a:ext cx="9658350" cy="6956425"/>
          </a:xfrm>
          <a:prstGeom prst="rect">
            <a:avLst/>
          </a:prstGeom>
        </p:spPr>
        <p:txBody>
          <a:bodyPr>
            <a:spAutoFit/>
          </a:bodyPr>
          <a:lstStyle/>
          <a:p>
            <a:pPr algn="r" rtl="1">
              <a:defRPr/>
            </a:pPr>
            <a:r>
              <a:rPr lang="ar" sz="2800" b="1" i="0" u="none" baseline="0">
                <a:solidFill>
                  <a:srgbClr val="00A4BA"/>
                </a:solidFill>
                <a:latin typeface="Arial" panose="020B0604020202020204" pitchFamily="34" charset="0"/>
                <a:cs typeface="Arial" panose="020B0604020202020204" pitchFamily="34" charset="0"/>
              </a:rPr>
              <a:t>&gt;&gt; اختيار الأنشطة</a:t>
            </a:r>
          </a:p>
          <a:p>
            <a:pPr algn="r" rtl="1">
              <a:defRPr/>
            </a:pPr>
            <a:endParaRPr lang="ar" sz="2200" u="sng">
              <a:solidFill>
                <a:srgbClr val="262963">
                  <a:lumMod val="50000"/>
                </a:srgbClr>
              </a:solidFill>
              <a:latin typeface="Arial" panose="020B0604020202020204" pitchFamily="34" charset="0"/>
              <a:cs typeface="Arial" panose="020B0604020202020204" pitchFamily="34" charset="0"/>
            </a:endParaRPr>
          </a:p>
          <a:p>
            <a:pPr algn="r" rtl="1">
              <a:defRPr/>
            </a:pPr>
            <a:r>
              <a:rPr lang="ar" sz="2200" b="0" i="0" u="sng" baseline="0">
                <a:solidFill>
                  <a:srgbClr val="00A4BA"/>
                </a:solidFill>
                <a:latin typeface="Arial" panose="020B0604020202020204" pitchFamily="34" charset="0"/>
                <a:cs typeface="Arial" panose="020B0604020202020204" pitchFamily="34" charset="0"/>
              </a:rPr>
              <a:t>نوع النشاط:</a:t>
            </a:r>
            <a:r>
              <a:rPr lang="ar" sz="2200" b="0" i="0" u="none" baseline="0">
                <a:solidFill>
                  <a:srgbClr val="00A4BA"/>
                </a:solidFill>
                <a:latin typeface="Arial" panose="020B0604020202020204" pitchFamily="34" charset="0"/>
                <a:cs typeface="Arial" panose="020B0604020202020204" pitchFamily="34" charset="0"/>
              </a:rPr>
              <a:t> </a:t>
            </a:r>
          </a:p>
          <a:p>
            <a:pPr marL="342900" indent="-342900" algn="r" rtl="1">
              <a:buFont typeface="Arial" panose="020B0604020202020204" pitchFamily="34" charset="0"/>
              <a:buChar char="•"/>
              <a:defRPr/>
            </a:pPr>
            <a:r>
              <a:rPr lang="ar" sz="2200" b="0" i="0" u="none" baseline="0">
                <a:solidFill>
                  <a:srgbClr val="262963">
                    <a:lumMod val="50000"/>
                  </a:srgbClr>
                </a:solidFill>
                <a:latin typeface="Arial" panose="020B0604020202020204" pitchFamily="34" charset="0"/>
                <a:cs typeface="Arial" panose="020B0604020202020204" pitchFamily="34" charset="0"/>
              </a:rPr>
              <a:t>استكشافية: تحث على التفكير والمناقشة والتواصل وتبادل الآراء والأفكار </a:t>
            </a:r>
          </a:p>
          <a:p>
            <a:pPr marL="342900" indent="-342900" algn="r" rtl="1">
              <a:buFont typeface="Arial" panose="020B0604020202020204" pitchFamily="34" charset="0"/>
              <a:buChar char="•"/>
              <a:defRPr/>
            </a:pPr>
            <a:r>
              <a:rPr lang="ar" sz="2200" b="0" i="0" u="none" baseline="0">
                <a:solidFill>
                  <a:srgbClr val="262963">
                    <a:lumMod val="50000"/>
                  </a:srgbClr>
                </a:solidFill>
                <a:latin typeface="Arial" panose="020B0604020202020204" pitchFamily="34" charset="0"/>
                <a:cs typeface="Arial" panose="020B0604020202020204" pitchFamily="34" charset="0"/>
              </a:rPr>
              <a:t>تطبيقية: أنشطة عملية تشجع المشارِكات على الإبداع </a:t>
            </a:r>
          </a:p>
          <a:p>
            <a:pPr marL="342900" indent="-342900" algn="r" rtl="1">
              <a:buFont typeface="Arial" panose="020B0604020202020204" pitchFamily="34" charset="0"/>
              <a:buChar char="•"/>
              <a:defRPr/>
            </a:pPr>
            <a:r>
              <a:rPr lang="ar" sz="2200" b="0" i="0" u="none" baseline="0">
                <a:solidFill>
                  <a:srgbClr val="262963">
                    <a:lumMod val="50000"/>
                  </a:srgbClr>
                </a:solidFill>
                <a:latin typeface="Arial" panose="020B0604020202020204" pitchFamily="34" charset="0"/>
                <a:cs typeface="Arial" panose="020B0604020202020204" pitchFamily="34" charset="0"/>
              </a:rPr>
              <a:t>تفاعلية: أنشطة تُجرى باستخدام ألعاب تفاعلية وممتعة وذات مغزى تعليمي </a:t>
            </a:r>
          </a:p>
          <a:p>
            <a:pPr algn="r" rtl="1">
              <a:defRPr/>
            </a:pPr>
            <a:r>
              <a:rPr lang="ar" sz="2200" b="0" i="0" u="none" baseline="0">
                <a:solidFill>
                  <a:srgbClr val="262963">
                    <a:lumMod val="50000"/>
                  </a:srgbClr>
                </a:solidFill>
                <a:latin typeface="Arial" panose="020B0604020202020204" pitchFamily="34" charset="0"/>
                <a:cs typeface="Arial" panose="020B0604020202020204" pitchFamily="34" charset="0"/>
              </a:rPr>
              <a:t>حاولي الجمع بين أنواع الأنشطة التي تقدم تجربة شاملة وذات جودة للمشارِكات.</a:t>
            </a:r>
          </a:p>
          <a:p>
            <a:pPr marL="342900" indent="-342900" algn="r" rtl="1">
              <a:buFont typeface="Arial" panose="020B0604020202020204" pitchFamily="34" charset="0"/>
              <a:buChar char="•"/>
              <a:defRPr/>
            </a:pPr>
            <a:endParaRPr lang="ar" sz="2200">
              <a:solidFill>
                <a:srgbClr val="262963">
                  <a:lumMod val="50000"/>
                </a:srgbClr>
              </a:solidFill>
              <a:latin typeface="Arial" panose="020B0604020202020204" pitchFamily="34" charset="0"/>
              <a:cs typeface="Arial" panose="020B0604020202020204" pitchFamily="34" charset="0"/>
            </a:endParaRPr>
          </a:p>
          <a:p>
            <a:pPr algn="r" rtl="1">
              <a:defRPr/>
            </a:pPr>
            <a:r>
              <a:rPr lang="ar" sz="2200" b="0" i="0" u="sng" baseline="0">
                <a:solidFill>
                  <a:srgbClr val="00A4BA"/>
                </a:solidFill>
                <a:latin typeface="Arial" panose="020B0604020202020204" pitchFamily="34" charset="0"/>
                <a:cs typeface="Arial" panose="020B0604020202020204" pitchFamily="34" charset="0"/>
              </a:rPr>
              <a:t>الزمن/المدة:</a:t>
            </a:r>
            <a:r>
              <a:rPr lang="ar" sz="2200" b="0" i="0" u="none" baseline="0">
                <a:solidFill>
                  <a:srgbClr val="00A4BA"/>
                </a:solidFill>
                <a:latin typeface="Arial" panose="020B0604020202020204" pitchFamily="34" charset="0"/>
                <a:cs typeface="Arial" panose="020B0604020202020204" pitchFamily="34" charset="0"/>
              </a:rPr>
              <a:t>  </a:t>
            </a:r>
            <a:r>
              <a:rPr lang="ar" sz="2200" b="0" i="0" u="none" baseline="0">
                <a:solidFill>
                  <a:srgbClr val="262963">
                    <a:lumMod val="50000"/>
                  </a:srgbClr>
                </a:solidFill>
                <a:latin typeface="Arial" panose="020B0604020202020204" pitchFamily="34" charset="0"/>
                <a:cs typeface="Arial" panose="020B0604020202020204" pitchFamily="34" charset="0"/>
              </a:rPr>
              <a:t>لك الحرية في تقديم الأنشطة على التوالي في جلسة واحدة. أو يمكنكِ تقديم الأنشطة على مدار سبعة أسابيع أو أكثر، ويمكن أن تتخللها أنشطة المرشدات وفتيات الكشافة الأخرى. ويمكنكِ أيضًا تقديمها في أثناء مخيم أو فعالية أخرى تابعة لحركة المرشدات وفتيات الكشافة.</a:t>
            </a:r>
          </a:p>
          <a:p>
            <a:pPr algn="r" rtl="1">
              <a:defRPr/>
            </a:pPr>
            <a:endParaRPr lang="ar" sz="2200">
              <a:solidFill>
                <a:srgbClr val="262963">
                  <a:lumMod val="50000"/>
                </a:srgbClr>
              </a:solidFill>
              <a:latin typeface="Arial" panose="020B0604020202020204" pitchFamily="34" charset="0"/>
              <a:cs typeface="Arial" panose="020B0604020202020204" pitchFamily="34" charset="0"/>
            </a:endParaRPr>
          </a:p>
          <a:p>
            <a:pPr algn="r" rtl="1">
              <a:defRPr/>
            </a:pPr>
            <a:r>
              <a:rPr lang="ar" sz="2200" b="0" i="0" u="sng" baseline="0">
                <a:solidFill>
                  <a:srgbClr val="00A4BA"/>
                </a:solidFill>
                <a:latin typeface="Arial" panose="020B0604020202020204" pitchFamily="34" charset="0"/>
                <a:cs typeface="Arial" panose="020B0604020202020204" pitchFamily="34" charset="0"/>
              </a:rPr>
              <a:t>الإنترنت:</a:t>
            </a:r>
            <a:r>
              <a:rPr lang="ar" sz="2200" b="0" i="0" u="none" baseline="0">
                <a:solidFill>
                  <a:srgbClr val="00A4BA"/>
                </a:solidFill>
                <a:latin typeface="Arial" panose="020B0604020202020204" pitchFamily="34" charset="0"/>
                <a:cs typeface="Arial" panose="020B0604020202020204" pitchFamily="34" charset="0"/>
              </a:rPr>
              <a:t> </a:t>
            </a:r>
            <a:r>
              <a:rPr lang="ar" sz="2200" b="0" i="0" u="none" baseline="0">
                <a:solidFill>
                  <a:srgbClr val="262963">
                    <a:lumMod val="50000"/>
                  </a:srgbClr>
                </a:solidFill>
                <a:latin typeface="Arial" panose="020B0604020202020204" pitchFamily="34" charset="0"/>
                <a:cs typeface="Arial" panose="020B0604020202020204" pitchFamily="34" charset="0"/>
              </a:rPr>
              <a:t>يمكن استخدام التصفح الذكي في أغلب البيئات التي لا يتوفر بها اتصال بالإنترنت.</a:t>
            </a:r>
          </a:p>
          <a:p>
            <a:pPr algn="r" rtl="1">
              <a:defRPr/>
            </a:pPr>
            <a:endParaRPr lang="ar" sz="2200">
              <a:solidFill>
                <a:srgbClr val="262963">
                  <a:lumMod val="50000"/>
                </a:srgbClr>
              </a:solidFill>
              <a:latin typeface="Arial" panose="020B0604020202020204" pitchFamily="34" charset="0"/>
              <a:cs typeface="Arial" panose="020B0604020202020204" pitchFamily="34" charset="0"/>
            </a:endParaRPr>
          </a:p>
          <a:p>
            <a:pPr algn="r" rtl="1">
              <a:defRPr/>
            </a:pPr>
            <a:r>
              <a:rPr lang="ar" sz="2200" b="0" i="0" u="sng" baseline="0">
                <a:solidFill>
                  <a:srgbClr val="00A4BA"/>
                </a:solidFill>
                <a:latin typeface="Arial" panose="020B0604020202020204" pitchFamily="34" charset="0"/>
                <a:cs typeface="Arial" panose="020B0604020202020204" pitchFamily="34" charset="0"/>
              </a:rPr>
              <a:t>الروابط الإلكترونية: </a:t>
            </a:r>
            <a:r>
              <a:rPr lang="ar" sz="2200" b="0" i="0" u="none" baseline="0">
                <a:solidFill>
                  <a:srgbClr val="262963">
                    <a:lumMod val="50000"/>
                  </a:srgbClr>
                </a:solidFill>
                <a:latin typeface="Arial" panose="020B0604020202020204" pitchFamily="34" charset="0"/>
                <a:cs typeface="Arial" panose="020B0604020202020204" pitchFamily="34" charset="0"/>
              </a:rPr>
              <a:t>وتعد الروابط الإلكترونية التي اخترناها لجمهور الشباب ولكننا ننصحكِ بالتحقق منها مسبقًا لتتأكدي من أنها مناسبة لمجموعتكِ.</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3996AA-3735-4439-9275-76875BF711DA}"/>
              </a:ext>
            </a:extLst>
          </p:cNvPr>
          <p:cNvSpPr>
            <a:spLocks noGrp="1"/>
          </p:cNvSpPr>
          <p:nvPr>
            <p:ph idx="1"/>
          </p:nvPr>
        </p:nvSpPr>
        <p:spPr/>
        <p:txBody>
          <a:bodyPr/>
          <a:lstStyle/>
          <a:p>
            <a:pPr algn="r" rtl="1">
              <a:defRPr/>
            </a:pPr>
            <a:endParaRPr lang="ar" sz="2000">
              <a:solidFill>
                <a:schemeClr val="bg1"/>
              </a:solidFill>
              <a:cs typeface="ＭＳ Ｐゴシック"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a:p>
        </p:txBody>
      </p:sp>
      <p:sp>
        <p:nvSpPr>
          <p:cNvPr id="132099" name="Slide Number Placeholder 4">
            <a:extLst>
              <a:ext uri="{FF2B5EF4-FFF2-40B4-BE49-F238E27FC236}">
                <a16:creationId xmlns:a16="http://schemas.microsoft.com/office/drawing/2014/main" id="{5D92BB85-043F-47AA-A9F9-6047FAC0D5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A2C9B370-4E13-4B1F-85BA-1E964818AD36}" type="slidenum">
              <a:rPr sz="1100">
                <a:solidFill>
                  <a:srgbClr val="262963"/>
                </a:solidFill>
              </a:rPr>
              <a:pPr algn="l" rtl="1">
                <a:buFontTx/>
                <a:buNone/>
              </a:pPr>
              <a:t>39</a:t>
            </a:fld>
            <a:endParaRPr lang="ar" altLang="en-US" sz="1100">
              <a:solidFill>
                <a:srgbClr val="262963"/>
              </a:solidFill>
            </a:endParaRPr>
          </a:p>
        </p:txBody>
      </p:sp>
      <p:sp>
        <p:nvSpPr>
          <p:cNvPr id="6" name="Title 1">
            <a:extLst>
              <a:ext uri="{FF2B5EF4-FFF2-40B4-BE49-F238E27FC236}">
                <a16:creationId xmlns:a16="http://schemas.microsoft.com/office/drawing/2014/main" id="{B5F39D76-DEAD-4BAC-9E90-44BA4BDA0F7D}"/>
              </a:ext>
            </a:extLst>
          </p:cNvPr>
          <p:cNvSpPr>
            <a:spLocks noGrp="1"/>
          </p:cNvSpPr>
          <p:nvPr>
            <p:ph type="title"/>
          </p:nvPr>
        </p:nvSpPr>
        <p:spPr>
          <a:xfrm>
            <a:off x="-730779" y="735013"/>
            <a:ext cx="10391775" cy="477837"/>
          </a:xfrm>
        </p:spPr>
        <p:txBody>
          <a:bodyPr/>
          <a:lstStyle/>
          <a:p>
            <a:pPr algn="r" rtl="1">
              <a:defRPr/>
            </a:pPr>
            <a:r>
              <a:rPr lang="ar" b="1" i="0" u="none" baseline="0" dirty="0">
                <a:solidFill>
                  <a:srgbClr val="00A4BA"/>
                </a:solidFill>
              </a:rPr>
              <a:t>نصيحة عملية</a:t>
            </a:r>
            <a:endParaRPr lang="ar" dirty="0">
              <a:solidFill>
                <a:srgbClr val="00A4BA"/>
              </a:solidFill>
            </a:endParaRPr>
          </a:p>
        </p:txBody>
      </p:sp>
      <p:sp>
        <p:nvSpPr>
          <p:cNvPr id="132101" name="Rectangle 7">
            <a:extLst>
              <a:ext uri="{FF2B5EF4-FFF2-40B4-BE49-F238E27FC236}">
                <a16:creationId xmlns:a16="http://schemas.microsoft.com/office/drawing/2014/main" id="{1D5F961B-185D-4E5D-891F-A7A4C87D0D28}"/>
              </a:ext>
            </a:extLst>
          </p:cNvPr>
          <p:cNvSpPr>
            <a:spLocks noChangeArrowheads="1"/>
          </p:cNvSpPr>
          <p:nvPr/>
        </p:nvSpPr>
        <p:spPr bwMode="auto">
          <a:xfrm>
            <a:off x="327025" y="1863725"/>
            <a:ext cx="9621838"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Tx/>
              <a:buNone/>
            </a:pPr>
            <a:r>
              <a:rPr lang="ar" sz="2400" b="1" i="0" u="sng" baseline="0">
                <a:solidFill>
                  <a:srgbClr val="00A4BA"/>
                </a:solidFill>
                <a:cs typeface="Arial" panose="020B0604020202020204" pitchFamily="34" charset="0"/>
              </a:rPr>
              <a:t>أنشطة التواصل الاجتماعي </a:t>
            </a:r>
            <a:r>
              <a:rPr lang="ar" sz="2400" b="1" i="0" u="none" baseline="0">
                <a:solidFill>
                  <a:srgbClr val="262963"/>
                </a:solidFill>
                <a:cs typeface="Arial" panose="020B0604020202020204" pitchFamily="34" charset="0"/>
              </a:rPr>
              <a:t>يوصى بها للأعضاء في عمر 13 عامًا</a:t>
            </a:r>
          </a:p>
          <a:p>
            <a:pPr algn="r" rtl="1">
              <a:buFontTx/>
              <a:buNone/>
            </a:pPr>
            <a:r>
              <a:rPr lang="ar" sz="2400" b="1" i="0" u="none" baseline="0">
                <a:solidFill>
                  <a:srgbClr val="262963"/>
                </a:solidFill>
                <a:cs typeface="Arial" panose="020B0604020202020204" pitchFamily="34" charset="0"/>
              </a:rPr>
              <a:t>أو أكثر، وخاصة تلك الأنشطة التي تتطلب استخدام المنصات الاجتماعية. يمكن اختيار بعض الأنشطة المناسبة للمجموعات الأصغر سنًا.</a:t>
            </a:r>
          </a:p>
          <a:p>
            <a:pPr algn="r" rtl="1">
              <a:buFontTx/>
              <a:buNone/>
            </a:pPr>
            <a:endParaRPr lang="ar" altLang="en-US" sz="2400" b="1">
              <a:solidFill>
                <a:srgbClr val="262963"/>
              </a:solidFill>
              <a:cs typeface="Arial" panose="020B0604020202020204" pitchFamily="34" charset="0"/>
            </a:endParaRPr>
          </a:p>
          <a:p>
            <a:pPr algn="r" rtl="1">
              <a:buFontTx/>
              <a:buNone/>
            </a:pPr>
            <a:r>
              <a:rPr lang="ar" sz="2400" b="1" i="0" u="sng" baseline="0">
                <a:solidFill>
                  <a:srgbClr val="00A4BA"/>
                </a:solidFill>
                <a:cs typeface="Arial" panose="020B0604020202020204" pitchFamily="34" charset="0"/>
              </a:rPr>
              <a:t>مقاطع الفيديو:</a:t>
            </a:r>
            <a:r>
              <a:rPr lang="ar" sz="2400" b="1" i="0" u="none" baseline="0">
                <a:solidFill>
                  <a:srgbClr val="00A4BA"/>
                </a:solidFill>
                <a:cs typeface="Arial" panose="020B0604020202020204" pitchFamily="34" charset="0"/>
              </a:rPr>
              <a:t> </a:t>
            </a:r>
            <a:r>
              <a:rPr lang="ar" sz="2400" b="1" i="0" u="none" baseline="0">
                <a:solidFill>
                  <a:srgbClr val="262963"/>
                </a:solidFill>
                <a:cs typeface="Arial" panose="020B0604020202020204" pitchFamily="34" charset="0"/>
              </a:rPr>
              <a:t>قد تقترح بعض الأنشطة مشاهدة مقطع فيديو لمعرفة المزيد عن موضوع معين. إذا كان النشاط لا يتطلب الاتصال بالإنترنت، فيمكنك تخطي الفيديو وعرض المعلومات الواردة في هذه الحزمة أو المعلومات التي وجدتيها من خلال البحث بنفسك.</a:t>
            </a:r>
          </a:p>
          <a:p>
            <a:pPr algn="r" rtl="1">
              <a:buFontTx/>
              <a:buNone/>
            </a:pPr>
            <a:endParaRPr lang="ar" altLang="en-US" sz="2400" b="1" u="sng">
              <a:solidFill>
                <a:srgbClr val="00A4BA"/>
              </a:solidFill>
              <a:cs typeface="Arial" panose="020B0604020202020204" pitchFamily="34" charset="0"/>
            </a:endParaRPr>
          </a:p>
          <a:p>
            <a:pPr algn="r" rtl="1">
              <a:buFontTx/>
              <a:buNone/>
            </a:pPr>
            <a:r>
              <a:rPr lang="ar" sz="2400" b="1" i="0" u="sng" baseline="0">
                <a:solidFill>
                  <a:srgbClr val="00A4BA"/>
                </a:solidFill>
                <a:cs typeface="Arial" panose="020B0604020202020204" pitchFamily="34" charset="0"/>
              </a:rPr>
              <a:t>نتائج البحث:</a:t>
            </a:r>
            <a:r>
              <a:rPr lang="ar" sz="2400" b="1" i="0" u="none" baseline="0">
                <a:solidFill>
                  <a:srgbClr val="00A4BA"/>
                </a:solidFill>
                <a:cs typeface="Arial" panose="020B0604020202020204" pitchFamily="34" charset="0"/>
              </a:rPr>
              <a:t> </a:t>
            </a:r>
            <a:r>
              <a:rPr lang="ar" sz="2400" b="1" i="0" u="none" baseline="0">
                <a:solidFill>
                  <a:srgbClr val="262963"/>
                </a:solidFill>
                <a:cs typeface="Arial" panose="020B0604020202020204" pitchFamily="34" charset="0"/>
              </a:rPr>
              <a:t>قسم يوفر مزيدًا من المعلومات عن موضوع النشاط والمجالات التي يجب مراعاتها. </a:t>
            </a:r>
            <a:r>
              <a:rPr lang="ar" sz="2400" b="1" i="0" u="none" baseline="0">
                <a:solidFill>
                  <a:srgbClr val="262963"/>
                </a:solidFill>
                <a:latin typeface="Van Condensed LF" charset="0"/>
                <a:cs typeface="Arial" panose="020B0604020202020204" pitchFamily="34" charset="0"/>
              </a:rPr>
              <a:t>يوجد في الجزء الخلفي من حزمة التصفح الذكي صفحة من الموارد عبر الإنترنت بالإضافة إلى مسرد للمصطلحات لسهولة الرجوع إليها</a:t>
            </a:r>
          </a:p>
          <a:p>
            <a:pPr algn="r" rtl="1">
              <a:buFontTx/>
              <a:buNone/>
            </a:pPr>
            <a:endParaRPr lang="ar" altLang="en-US" sz="2400" b="1">
              <a:solidFill>
                <a:srgbClr val="262963"/>
              </a:solidFill>
              <a:cs typeface="Arial" panose="020B0604020202020204" pitchFamily="34" charset="0"/>
            </a:endParaRPr>
          </a:p>
          <a:p>
            <a:pPr algn="r" rtl="1">
              <a:buFontTx/>
              <a:buNone/>
            </a:pPr>
            <a:r>
              <a:rPr lang="ar" sz="2400" b="1" i="0" u="sng" baseline="0">
                <a:solidFill>
                  <a:srgbClr val="00A4BA"/>
                </a:solidFill>
                <a:cs typeface="Arial" panose="020B0604020202020204" pitchFamily="34" charset="0"/>
              </a:rPr>
              <a:t>الأداة:</a:t>
            </a:r>
            <a:r>
              <a:rPr lang="ar" sz="2400" b="1" i="0" u="none" baseline="0">
                <a:solidFill>
                  <a:srgbClr val="00A4BA"/>
                </a:solidFill>
                <a:cs typeface="Arial" panose="020B0604020202020204" pitchFamily="34" charset="0"/>
              </a:rPr>
              <a:t> </a:t>
            </a:r>
            <a:r>
              <a:rPr lang="ar" sz="2400" b="1" i="0" u="none" baseline="0">
                <a:solidFill>
                  <a:srgbClr val="262963"/>
                </a:solidFill>
                <a:cs typeface="Arial" panose="020B0604020202020204" pitchFamily="34" charset="0"/>
              </a:rPr>
              <a:t>قسم يوفر القوالب والمواد التي ستحتاجينها لتقديم النشاط.</a:t>
            </a:r>
          </a:p>
          <a:p>
            <a:pPr algn="r" rtl="1">
              <a:buFontTx/>
              <a:buNone/>
            </a:pPr>
            <a:endParaRPr lang="ar" altLang="en-US" sz="2400" b="1">
              <a:solidFill>
                <a:srgbClr val="262963"/>
              </a:solidFill>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4A808A70-0898-4A6E-AFB4-DDD81DFF5E15}"/>
              </a:ext>
            </a:extLst>
          </p:cNvPr>
          <p:cNvSpPr>
            <a:spLocks noGrp="1"/>
          </p:cNvSpPr>
          <p:nvPr>
            <p:ph idx="1"/>
          </p:nvPr>
        </p:nvSpPr>
        <p:spPr>
          <a:xfrm>
            <a:off x="-2670769" y="611633"/>
            <a:ext cx="10969625" cy="698500"/>
          </a:xfrm>
        </p:spPr>
        <p:txBody>
          <a:bodyPr wrap="square" numCol="1" anchor="t" anchorCtr="0" compatLnSpc="1">
            <a:prstTxWarp prst="textNoShape">
              <a:avLst/>
            </a:prstTxWarp>
          </a:bodyPr>
          <a:lstStyle/>
          <a:p>
            <a:pPr marL="0" indent="0" algn="r" rtl="1">
              <a:defRPr/>
            </a:pPr>
            <a:r>
              <a:rPr lang="ar" sz="3600" b="1" i="0" u="none" baseline="0">
                <a:solidFill>
                  <a:srgbClr val="00A4BA"/>
                </a:solidFill>
                <a:latin typeface="Arial" pitchFamily="34" charset="0"/>
                <a:cs typeface="Arial" pitchFamily="34" charset="0"/>
              </a:rPr>
              <a:t>هل تعلمين أن...</a:t>
            </a:r>
            <a:endParaRPr lang="ar" altLang="en-US" sz="3600">
              <a:solidFill>
                <a:srgbClr val="00A4BA"/>
              </a:solidFill>
              <a:latin typeface="Arial" pitchFamily="34" charset="0"/>
              <a:cs typeface="Arial" pitchFamily="34" charset="0"/>
            </a:endParaRPr>
          </a:p>
          <a:p>
            <a:pPr marL="0" indent="0" algn="r" rtl="1">
              <a:defRPr/>
            </a:pPr>
            <a:r>
              <a:rPr lang="ar" sz="1900" b="0" i="0" u="none" baseline="0">
                <a:latin typeface="Calibri" pitchFamily="34" charset="0"/>
              </a:rPr>
              <a:t> </a:t>
            </a:r>
          </a:p>
        </p:txBody>
      </p:sp>
      <p:pic>
        <p:nvPicPr>
          <p:cNvPr id="68611" name="Picture 5" descr="Infographic: A Minute on the Internet in 2020 | Statista">
            <a:extLst>
              <a:ext uri="{FF2B5EF4-FFF2-40B4-BE49-F238E27FC236}">
                <a16:creationId xmlns:a16="http://schemas.microsoft.com/office/drawing/2014/main" id="{32282EDB-17B7-4643-B6EE-56C9382DF445}"/>
              </a:ext>
            </a:extLst>
          </p:cNvPr>
          <p:cNvPicPr>
            <a:picLocks noChangeAspect="1" noChangeArrowheads="1"/>
          </p:cNvPicPr>
          <p:nvPr/>
        </p:nvPicPr>
        <p:blipFill>
          <a:blip r:embed="rId3">
            <a:clrChange>
              <a:clrFrom>
                <a:srgbClr val="F4F8FB"/>
              </a:clrFrom>
              <a:clrTo>
                <a:srgbClr val="F4F8FB">
                  <a:alpha val="0"/>
                </a:srgbClr>
              </a:clrTo>
            </a:clrChange>
            <a:extLst>
              <a:ext uri="{28A0092B-C50C-407E-A947-70E740481C1C}">
                <a14:useLocalDpi xmlns:a14="http://schemas.microsoft.com/office/drawing/2010/main" val="0"/>
              </a:ext>
            </a:extLst>
          </a:blip>
          <a:srcRect/>
          <a:stretch>
            <a:fillRect/>
          </a:stretch>
        </p:blipFill>
        <p:spPr bwMode="auto">
          <a:xfrm>
            <a:off x="615950" y="1460500"/>
            <a:ext cx="7421563" cy="742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1">
            <a:extLst>
              <a:ext uri="{FF2B5EF4-FFF2-40B4-BE49-F238E27FC236}">
                <a16:creationId xmlns:a16="http://schemas.microsoft.com/office/drawing/2014/main" id="{969E9F75-280E-4ECA-9254-D9C9D3ED8968}"/>
              </a:ext>
            </a:extLst>
          </p:cNvPr>
          <p:cNvSpPr>
            <a:spLocks noChangeArrowheads="1"/>
          </p:cNvSpPr>
          <p:nvPr/>
        </p:nvSpPr>
        <p:spPr bwMode="auto">
          <a:xfrm>
            <a:off x="6681788" y="8713788"/>
            <a:ext cx="3113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Tx/>
              <a:buNone/>
            </a:pPr>
            <a:r>
              <a:rPr lang="ar" sz="1000" b="0" i="0" u="none" baseline="0">
                <a:solidFill>
                  <a:srgbClr val="262963"/>
                </a:solidFill>
                <a:cs typeface="Arial" panose="020B0604020202020204" pitchFamily="34" charset="0"/>
                <a:hlinkClick r:id="rId4"/>
              </a:rPr>
              <a:t>https://www.statista.com/chart/17518/data-created-in-an-internet-minute/</a:t>
            </a:r>
            <a:r>
              <a:rPr lang="ar" sz="1000" b="0" i="0" u="none" baseline="0">
                <a:solidFill>
                  <a:srgbClr val="262963"/>
                </a:solidFill>
                <a:cs typeface="Arial" panose="020B0604020202020204" pitchFamily="34" charset="0"/>
              </a:rPr>
              <a:t> </a:t>
            </a:r>
          </a:p>
        </p:txBody>
      </p:sp>
      <p:sp>
        <p:nvSpPr>
          <p:cNvPr id="5" name="Rectangle 4">
            <a:extLst>
              <a:ext uri="{FF2B5EF4-FFF2-40B4-BE49-F238E27FC236}">
                <a16:creationId xmlns:a16="http://schemas.microsoft.com/office/drawing/2014/main" id="{2C8935D9-CFB4-4BE4-9E02-49CB8578AAE2}"/>
              </a:ext>
            </a:extLst>
          </p:cNvPr>
          <p:cNvSpPr/>
          <p:nvPr/>
        </p:nvSpPr>
        <p:spPr>
          <a:xfrm>
            <a:off x="1301358" y="1922280"/>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دقيقة على الإنترنت في 2020</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C5D1FB02-5605-4999-B350-3F536370C259}"/>
              </a:ext>
            </a:extLst>
          </p:cNvPr>
          <p:cNvSpPr/>
          <p:nvPr/>
        </p:nvSpPr>
        <p:spPr>
          <a:xfrm>
            <a:off x="1193175" y="2435355"/>
            <a:ext cx="3025373" cy="59503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كمية تقديرية للبيانات التي يجرى إنشاؤها في دقيقة واحدة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D1409EC-A8E6-4324-AC02-AC15892FF3D8}"/>
              </a:ext>
            </a:extLst>
          </p:cNvPr>
          <p:cNvSpPr/>
          <p:nvPr/>
        </p:nvSpPr>
        <p:spPr>
          <a:xfrm>
            <a:off x="5759139" y="3385923"/>
            <a:ext cx="3025373" cy="59503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500 ساعة يجرى تحميلها بواسطة المستخدمين</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3E2FC73A-546D-420D-A1F9-4C000F60C2A9}"/>
              </a:ext>
            </a:extLst>
          </p:cNvPr>
          <p:cNvSpPr/>
          <p:nvPr/>
        </p:nvSpPr>
        <p:spPr>
          <a:xfrm>
            <a:off x="6094412" y="4614864"/>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34722 قصة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94CB5777-3121-4937-B651-BDC5EED3C713}"/>
              </a:ext>
            </a:extLst>
          </p:cNvPr>
          <p:cNvSpPr/>
          <p:nvPr/>
        </p:nvSpPr>
        <p:spPr>
          <a:xfrm>
            <a:off x="6094412" y="5463953"/>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52083 مستخدمًا متصلًا</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48177893-5E1E-4579-B8A5-D785B4E55FAF}"/>
              </a:ext>
            </a:extLst>
          </p:cNvPr>
          <p:cNvSpPr/>
          <p:nvPr/>
        </p:nvSpPr>
        <p:spPr>
          <a:xfrm>
            <a:off x="5981700" y="6456512"/>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41.7 مليون رسالة يجرى مشاركتها</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90451B9C-AA8C-4FE7-841E-83EB46C1C488}"/>
              </a:ext>
            </a:extLst>
          </p:cNvPr>
          <p:cNvSpPr/>
          <p:nvPr/>
        </p:nvSpPr>
        <p:spPr>
          <a:xfrm>
            <a:off x="5890821" y="7320474"/>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28 مقطعًا موسيقيًا يضاف إلى المكتبة</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9546031A-6098-4F8D-B21E-347D7553B1CF}"/>
              </a:ext>
            </a:extLst>
          </p:cNvPr>
          <p:cNvSpPr/>
          <p:nvPr/>
        </p:nvSpPr>
        <p:spPr>
          <a:xfrm>
            <a:off x="615950" y="3410210"/>
            <a:ext cx="3025373" cy="59503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404444 ساعة من الفيديو يجرى مشاهدتها من قبل المستخدمين</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D83C220D-AEC9-4633-A750-4FF3ACC63183}"/>
              </a:ext>
            </a:extLst>
          </p:cNvPr>
          <p:cNvSpPr/>
          <p:nvPr/>
        </p:nvSpPr>
        <p:spPr>
          <a:xfrm>
            <a:off x="329808" y="4535095"/>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2704 تطبيقًا يجرى تثبيته</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EE517748-7C19-40FA-A3EA-4C6B245DD9E6}"/>
              </a:ext>
            </a:extLst>
          </p:cNvPr>
          <p:cNvSpPr/>
          <p:nvPr/>
        </p:nvSpPr>
        <p:spPr>
          <a:xfrm>
            <a:off x="329807" y="5479717"/>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6659 شحنة يجرى إرسالها</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CA8FF947-43F8-4909-B7C7-5F39ACDFA10F}"/>
              </a:ext>
            </a:extLst>
          </p:cNvPr>
          <p:cNvSpPr/>
          <p:nvPr/>
        </p:nvSpPr>
        <p:spPr>
          <a:xfrm>
            <a:off x="615949" y="6349237"/>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208333 مشاركًا في اجتماع</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37A915FC-56D8-462A-935E-B951C8B716FB}"/>
              </a:ext>
            </a:extLst>
          </p:cNvPr>
          <p:cNvSpPr/>
          <p:nvPr/>
        </p:nvSpPr>
        <p:spPr>
          <a:xfrm>
            <a:off x="329807" y="7334687"/>
            <a:ext cx="3025373" cy="34881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ar-EG"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rPr>
              <a:t>319 مستخدمًا جديدًا يجرى استقدامه</a:t>
            </a:r>
            <a:endParaRPr kumimoji="0" lang="en-US" sz="1600" b="0" i="0" u="none" strike="noStrike" cap="none" spc="0" normalizeH="0" baseline="0" dirty="0">
              <a:ln>
                <a:noFill/>
              </a:ln>
              <a:solidFill>
                <a:schemeClr val="bg2">
                  <a:lumMod val="10000"/>
                </a:schemeClr>
              </a:solidFill>
              <a:effectLst/>
              <a:uFillTx/>
              <a:latin typeface="Helvetica Neue Medium"/>
              <a:ea typeface="Helvetica Neue Medium"/>
              <a:cs typeface="Helvetica Neue Medium"/>
              <a:sym typeface="Helvetica Neue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48A3DE-020E-4E92-8067-9E68E24ACA29}"/>
              </a:ext>
            </a:extLst>
          </p:cNvPr>
          <p:cNvSpPr>
            <a:spLocks noGrp="1"/>
          </p:cNvSpPr>
          <p:nvPr>
            <p:ph idx="1"/>
          </p:nvPr>
        </p:nvSpPr>
        <p:spPr/>
        <p:txBody>
          <a:bodyPr/>
          <a:lstStyle/>
          <a:p>
            <a:pPr algn="r" rtl="1">
              <a:defRPr/>
            </a:pPr>
            <a:endParaRPr lang="ar" sz="2000">
              <a:solidFill>
                <a:schemeClr val="bg1"/>
              </a:solidFill>
              <a:cs typeface="ＭＳ Ｐゴシック"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sz="2000">
              <a:solidFill>
                <a:schemeClr val="bg1"/>
              </a:solidFill>
              <a:latin typeface="Arial" panose="020B0604020202020204" pitchFamily="34" charset="0"/>
              <a:cs typeface="Arial" panose="020B0604020202020204" pitchFamily="34" charset="0"/>
            </a:endParaRPr>
          </a:p>
          <a:p>
            <a:pPr algn="r" rtl="1">
              <a:defRPr/>
            </a:pPr>
            <a:endParaRPr lang="ar"/>
          </a:p>
        </p:txBody>
      </p:sp>
      <p:sp>
        <p:nvSpPr>
          <p:cNvPr id="134147" name="Slide Number Placeholder 4">
            <a:extLst>
              <a:ext uri="{FF2B5EF4-FFF2-40B4-BE49-F238E27FC236}">
                <a16:creationId xmlns:a16="http://schemas.microsoft.com/office/drawing/2014/main" id="{AEFFF250-5DD8-44D1-9740-2D132483FF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l" rtl="1">
              <a:buFontTx/>
              <a:buNone/>
            </a:pPr>
            <a:fld id="{159FDE94-0B84-4A72-BC01-3E70C60768FF}" type="slidenum">
              <a:rPr sz="1100">
                <a:solidFill>
                  <a:srgbClr val="262963"/>
                </a:solidFill>
              </a:rPr>
              <a:pPr algn="l" rtl="1">
                <a:buFontTx/>
                <a:buNone/>
              </a:pPr>
              <a:t>40</a:t>
            </a:fld>
            <a:endParaRPr lang="ar" altLang="en-US" sz="1100">
              <a:solidFill>
                <a:srgbClr val="262963"/>
              </a:solidFill>
            </a:endParaRPr>
          </a:p>
        </p:txBody>
      </p:sp>
      <p:sp>
        <p:nvSpPr>
          <p:cNvPr id="6" name="Title 1">
            <a:extLst>
              <a:ext uri="{FF2B5EF4-FFF2-40B4-BE49-F238E27FC236}">
                <a16:creationId xmlns:a16="http://schemas.microsoft.com/office/drawing/2014/main" id="{A41C7588-E7CD-4EED-AF54-2D53E6A85BDB}"/>
              </a:ext>
            </a:extLst>
          </p:cNvPr>
          <p:cNvSpPr>
            <a:spLocks noGrp="1"/>
          </p:cNvSpPr>
          <p:nvPr>
            <p:ph type="title"/>
          </p:nvPr>
        </p:nvSpPr>
        <p:spPr>
          <a:xfrm>
            <a:off x="-578379" y="541337"/>
            <a:ext cx="10391775" cy="477837"/>
          </a:xfrm>
        </p:spPr>
        <p:txBody>
          <a:bodyPr/>
          <a:lstStyle/>
          <a:p>
            <a:pPr algn="r" rtl="1">
              <a:defRPr/>
            </a:pPr>
            <a:r>
              <a:rPr lang="ar" b="1" i="0" u="none" baseline="0" dirty="0">
                <a:solidFill>
                  <a:srgbClr val="00A4BA"/>
                </a:solidFill>
              </a:rPr>
              <a:t>نصيحة عملية</a:t>
            </a:r>
            <a:endParaRPr lang="ar" dirty="0">
              <a:solidFill>
                <a:srgbClr val="00A4BA"/>
              </a:solidFill>
            </a:endParaRPr>
          </a:p>
        </p:txBody>
      </p:sp>
      <p:sp>
        <p:nvSpPr>
          <p:cNvPr id="8" name="Rectangle 7">
            <a:extLst>
              <a:ext uri="{FF2B5EF4-FFF2-40B4-BE49-F238E27FC236}">
                <a16:creationId xmlns:a16="http://schemas.microsoft.com/office/drawing/2014/main" id="{1D521876-973F-46FF-8EBA-5330C963D1DE}"/>
              </a:ext>
            </a:extLst>
          </p:cNvPr>
          <p:cNvSpPr/>
          <p:nvPr/>
        </p:nvSpPr>
        <p:spPr>
          <a:xfrm>
            <a:off x="473075" y="1698625"/>
            <a:ext cx="9542463" cy="6370638"/>
          </a:xfrm>
          <a:prstGeom prst="rect">
            <a:avLst/>
          </a:prstGeom>
        </p:spPr>
        <p:txBody>
          <a:bodyPr>
            <a:spAutoFit/>
          </a:bodyPr>
          <a:lstStyle/>
          <a:p>
            <a:pPr algn="r" rtl="1">
              <a:defRPr/>
            </a:pPr>
            <a:r>
              <a:rPr lang="ar" sz="2400" b="0" i="0" u="sng" baseline="0">
                <a:solidFill>
                  <a:srgbClr val="00A4BA"/>
                </a:solidFill>
                <a:latin typeface="Arial" panose="020B0604020202020204" pitchFamily="34" charset="0"/>
                <a:cs typeface="Arial" panose="020B0604020202020204" pitchFamily="34" charset="0"/>
              </a:rPr>
              <a:t>"توسعي في الأمر":</a:t>
            </a:r>
            <a:r>
              <a:rPr lang="ar" sz="2400" b="0" i="0" u="none" baseline="0">
                <a:solidFill>
                  <a:srgbClr val="00A4BA"/>
                </a:solidFill>
                <a:latin typeface="Arial" panose="020B0604020202020204" pitchFamily="34" charset="0"/>
                <a:cs typeface="Arial" panose="020B0604020202020204" pitchFamily="34" charset="0"/>
              </a:rPr>
              <a:t> </a:t>
            </a:r>
            <a:r>
              <a:rPr lang="ar" sz="2400" b="0" i="0" u="none" baseline="0">
                <a:solidFill>
                  <a:srgbClr val="262963">
                    <a:lumMod val="50000"/>
                  </a:srgbClr>
                </a:solidFill>
                <a:latin typeface="Arial" panose="020B0604020202020204" pitchFamily="34" charset="0"/>
                <a:cs typeface="Arial" panose="020B0604020202020204" pitchFamily="34" charset="0"/>
              </a:rPr>
              <a:t>يتيح لك هذا الخيار الفرصة لمعرفة</a:t>
            </a:r>
          </a:p>
          <a:p>
            <a:pPr algn="r" rtl="1">
              <a:defRPr/>
            </a:pPr>
            <a:r>
              <a:rPr lang="ar" sz="2400" b="0" i="0" u="none" baseline="0">
                <a:solidFill>
                  <a:srgbClr val="262963">
                    <a:lumMod val="50000"/>
                  </a:srgbClr>
                </a:solidFill>
                <a:latin typeface="Arial" panose="020B0604020202020204" pitchFamily="34" charset="0"/>
                <a:cs typeface="Arial" panose="020B0604020202020204" pitchFamily="34" charset="0"/>
              </a:rPr>
              <a:t>المزيد عن موضوع ما، إذا كنت مهتمة به. على الرغم من أنها ليست إلزامية، فإننا نوصيك بالقيام بها لأنها ستوفر لك منظورًا أوسع </a:t>
            </a:r>
          </a:p>
          <a:p>
            <a:pPr algn="r" rtl="1">
              <a:defRPr/>
            </a:pPr>
            <a:r>
              <a:rPr lang="ar" sz="2400" b="0" i="0" u="none" baseline="0">
                <a:solidFill>
                  <a:srgbClr val="262963">
                    <a:lumMod val="50000"/>
                  </a:srgbClr>
                </a:solidFill>
                <a:latin typeface="Arial" panose="020B0604020202020204" pitchFamily="34" charset="0"/>
                <a:cs typeface="Arial" panose="020B0604020202020204" pitchFamily="34" charset="0"/>
              </a:rPr>
              <a:t> بشأن كل موضوع.</a:t>
            </a:r>
          </a:p>
          <a:p>
            <a:pPr indent="7938" algn="r" rtl="1">
              <a:defRPr/>
            </a:pPr>
            <a:endParaRPr lang="ar" sz="2400">
              <a:solidFill>
                <a:srgbClr val="00A4BA"/>
              </a:solidFill>
              <a:latin typeface="Arial" panose="020B0604020202020204" pitchFamily="34" charset="0"/>
              <a:cs typeface="Arial" panose="020B0604020202020204" pitchFamily="34" charset="0"/>
            </a:endParaRPr>
          </a:p>
          <a:p>
            <a:pPr algn="r" rtl="1">
              <a:defRPr/>
            </a:pPr>
            <a:r>
              <a:rPr lang="ar" sz="2400" b="0" i="0" u="sng" baseline="0">
                <a:solidFill>
                  <a:srgbClr val="00A4BA"/>
                </a:solidFill>
                <a:latin typeface="Arial" panose="020B0604020202020204" pitchFamily="34" charset="0"/>
                <a:cs typeface="Arial" panose="020B0604020202020204" pitchFamily="34" charset="0"/>
              </a:rPr>
              <a:t>أنماط التفكير القيادية:</a:t>
            </a:r>
          </a:p>
          <a:p>
            <a:pPr algn="r" rtl="1">
              <a:defRPr/>
            </a:pPr>
            <a:r>
              <a:rPr lang="ar" sz="2400" b="0" i="0" u="none" baseline="0">
                <a:solidFill>
                  <a:srgbClr val="262963">
                    <a:lumMod val="50000"/>
                  </a:srgbClr>
                </a:solidFill>
                <a:latin typeface="Arial" panose="020B0604020202020204" pitchFamily="34" charset="0"/>
                <a:cs typeface="Arial" panose="020B0604020202020204" pitchFamily="34" charset="0"/>
              </a:rPr>
              <a:t>تتبني الجمعية العالمية نظامًا مكونًا من 6 أنماط للتفكير لتشكيل وعي ممارسة القيادة. يجرى </a:t>
            </a:r>
            <a:r>
              <a:rPr lang="ar" sz="2400" b="1" i="0" u="none" baseline="0">
                <a:solidFill>
                  <a:srgbClr val="262963">
                    <a:lumMod val="50000"/>
                  </a:srgbClr>
                </a:solidFill>
                <a:latin typeface="Arial" panose="020B0604020202020204" pitchFamily="34" charset="0"/>
                <a:cs typeface="Arial" panose="020B0604020202020204" pitchFamily="34" charset="0"/>
              </a:rPr>
              <a:t>التدرب عليها مع كل نشاط في برنامج التصفح الذكي 2.0:</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 نمط التفكير التأملي</a:t>
            </a:r>
            <a:r>
              <a:rPr lang="ar" sz="2400" b="0" i="0" u="sng" baseline="0">
                <a:solidFill>
                  <a:srgbClr val="262963">
                    <a:lumMod val="50000"/>
                  </a:srgbClr>
                </a:solidFill>
                <a:latin typeface="Arial" panose="020B0604020202020204" pitchFamily="34" charset="0"/>
                <a:cs typeface="Arial" panose="020B0604020202020204" pitchFamily="34" charset="0"/>
              </a:rPr>
              <a:t> </a:t>
            </a:r>
            <a:endParaRPr lang="ar" sz="2400">
              <a:solidFill>
                <a:srgbClr val="262963">
                  <a:lumMod val="50000"/>
                </a:srgbClr>
              </a:solidFill>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التفكير التعاوني</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تفكير خلاق ويطبق التفكير النقدي</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تفكير يعكس المساواة الجنسانية</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التفكير الشمولي</a:t>
            </a:r>
          </a:p>
          <a:p>
            <a:pPr marL="342900" indent="-342900" algn="r" rtl="1">
              <a:buFont typeface="Arial" panose="020B0604020202020204" pitchFamily="34" charset="0"/>
              <a:buChar char="•"/>
              <a:defRPr/>
            </a:pPr>
            <a:r>
              <a:rPr lang="ar" sz="2400" b="0" i="0" u="none" baseline="0">
                <a:solidFill>
                  <a:srgbClr val="262963">
                    <a:lumMod val="50000"/>
                  </a:srgbClr>
                </a:solidFill>
                <a:latin typeface="Arial" panose="020B0604020202020204" pitchFamily="34" charset="0"/>
                <a:cs typeface="Arial" panose="020B0604020202020204" pitchFamily="34" charset="0"/>
              </a:rPr>
              <a:t>نمط تفكير الإجراءات المسؤولة </a:t>
            </a:r>
          </a:p>
          <a:p>
            <a:pPr indent="7938" algn="r" rtl="1">
              <a:defRPr/>
            </a:pPr>
            <a:endParaRPr lang="ar" sz="2400">
              <a:solidFill>
                <a:srgbClr val="262963"/>
              </a:solidFill>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EB25220-F357-4A28-84FA-D85A27919DCB}"/>
              </a:ext>
            </a:extLst>
          </p:cNvPr>
          <p:cNvSpPr txBox="1">
            <a:spLocks/>
          </p:cNvSpPr>
          <p:nvPr/>
        </p:nvSpPr>
        <p:spPr>
          <a:xfrm>
            <a:off x="649288" y="601663"/>
            <a:ext cx="9018587"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algn="just" rtl="1">
              <a:lnSpc>
                <a:spcPct val="110000"/>
              </a:lnSpc>
              <a:spcBef>
                <a:spcPts val="600"/>
              </a:spcBef>
              <a:spcAft>
                <a:spcPts val="600"/>
              </a:spcAft>
              <a:defRPr/>
            </a:pPr>
            <a:r>
              <a:rPr lang="ar" sz="3600" b="1" i="0" u="none" baseline="0">
                <a:solidFill>
                  <a:srgbClr val="00A4BA"/>
                </a:solidFill>
                <a:latin typeface="Arial" pitchFamily="34" charset="0"/>
                <a:cs typeface="Arial" pitchFamily="34" charset="0"/>
              </a:rPr>
              <a:t>#BeTheChangeOnline (كوني أنت التغيير عبر الإنترنت): </a:t>
            </a:r>
          </a:p>
          <a:p>
            <a:pPr algn="just" rtl="1">
              <a:lnSpc>
                <a:spcPct val="110000"/>
              </a:lnSpc>
              <a:spcBef>
                <a:spcPts val="600"/>
              </a:spcBef>
              <a:spcAft>
                <a:spcPts val="600"/>
              </a:spcAft>
              <a:defRPr/>
            </a:pPr>
            <a:r>
              <a:rPr lang="ar" sz="3600" b="1" i="1" u="none" baseline="0">
                <a:solidFill>
                  <a:srgbClr val="262963">
                    <a:lumMod val="50000"/>
                  </a:srgbClr>
                </a:solidFill>
                <a:latin typeface="Arial" panose="020B0604020202020204" pitchFamily="34" charset="0"/>
                <a:ea typeface="Calibri" panose="020F0502020204030204" pitchFamily="34" charset="0"/>
                <a:cs typeface="Arial" panose="020B0604020202020204" pitchFamily="34" charset="0"/>
              </a:rPr>
              <a:t>وعد الجيل الرقمي</a:t>
            </a:r>
            <a:endParaRPr lang="ar" sz="3600">
              <a:solidFill>
                <a:srgbClr val="262963">
                  <a:lumMod val="50000"/>
                </a:srgbClr>
              </a:solidFill>
              <a:latin typeface="Arial" panose="020B0604020202020204" pitchFamily="34" charset="0"/>
              <a:ea typeface="Calibri" panose="020F0502020204030204" pitchFamily="34" charset="0"/>
              <a:cs typeface="Calibri" panose="020F0502020204030204" pitchFamily="34" charset="0"/>
            </a:endParaRPr>
          </a:p>
        </p:txBody>
      </p:sp>
      <p:sp>
        <p:nvSpPr>
          <p:cNvPr id="136195" name="Rectangle 51">
            <a:extLst>
              <a:ext uri="{FF2B5EF4-FFF2-40B4-BE49-F238E27FC236}">
                <a16:creationId xmlns:a16="http://schemas.microsoft.com/office/drawing/2014/main" id="{2660F596-D23A-4909-8248-9171A5CFD098}"/>
              </a:ext>
            </a:extLst>
          </p:cNvPr>
          <p:cNvSpPr>
            <a:spLocks noChangeArrowheads="1"/>
          </p:cNvSpPr>
          <p:nvPr/>
        </p:nvSpPr>
        <p:spPr bwMode="auto">
          <a:xfrm>
            <a:off x="649288" y="1912938"/>
            <a:ext cx="1101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endParaRPr lang="ar" altLang="en-US" sz="2000">
              <a:solidFill>
                <a:srgbClr val="262963"/>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141151A-0427-46E9-B2D8-7051848B991C}"/>
              </a:ext>
            </a:extLst>
          </p:cNvPr>
          <p:cNvSpPr/>
          <p:nvPr/>
        </p:nvSpPr>
        <p:spPr>
          <a:xfrm>
            <a:off x="649288" y="2925763"/>
            <a:ext cx="9018587" cy="4794250"/>
          </a:xfrm>
          <a:prstGeom prst="rect">
            <a:avLst/>
          </a:prstGeom>
          <a:solidFill>
            <a:srgbClr val="00A4BA"/>
          </a:solidFill>
          <a:ln w="57150"/>
        </p:spPr>
        <p:style>
          <a:lnRef idx="2">
            <a:schemeClr val="accent6"/>
          </a:lnRef>
          <a:fillRef idx="1">
            <a:schemeClr val="lt1"/>
          </a:fillRef>
          <a:effectRef idx="0">
            <a:schemeClr val="accent6"/>
          </a:effectRef>
          <a:fontRef idx="minor">
            <a:schemeClr val="dk1"/>
          </a:fontRef>
        </p:style>
        <p:txBody>
          <a:bodyPr>
            <a:spAutoFit/>
          </a:bodyPr>
          <a:lstStyle/>
          <a:p>
            <a:pPr marL="342900" algn="just" rtl="1">
              <a:lnSpc>
                <a:spcPct val="110000"/>
              </a:lnSpc>
              <a:spcBef>
                <a:spcPts val="600"/>
              </a:spcBef>
              <a:spcAft>
                <a:spcPts val="600"/>
              </a:spcAft>
              <a:defRPr/>
            </a:pPr>
            <a:endParaRPr lang="ar" sz="2400" i="1">
              <a:solidFill>
                <a:srgbClr val="262963"/>
              </a:solidFill>
              <a:ea typeface="Calibri" panose="020F0502020204030204" pitchFamily="34" charset="0"/>
              <a:cs typeface="Arial" panose="020B060402020202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أنا مواطنة رقمية مسؤولة. أريد أن أحمي نفسي عبر الإنترنت، وأعتني بأصدقائي وأن أكون قادرة على الاستمتاع بوقتي عبر الإنترنت.</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لتحقيق ذلك، أعد نفسي بأن أحاول ...</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r>
              <a:rPr lang="ar" sz="2400" b="0" i="1" u="none" baseline="0">
                <a:solidFill>
                  <a:srgbClr val="262963"/>
                </a:solidFill>
                <a:ea typeface="Calibri" panose="020F0502020204030204" pitchFamily="34" charset="0"/>
                <a:cs typeface="Arial" panose="020B0604020202020204" pitchFamily="34" charset="0"/>
              </a:rPr>
              <a:t>•</a:t>
            </a:r>
            <a:endParaRPr lang="ar" sz="2400">
              <a:solidFill>
                <a:srgbClr val="262963"/>
              </a:solidFill>
              <a:ea typeface="Calibri" panose="020F0502020204030204" pitchFamily="34" charset="0"/>
              <a:cs typeface="Calibri" panose="020F0502020204030204" pitchFamily="34" charset="0"/>
            </a:endParaRPr>
          </a:p>
          <a:p>
            <a:pPr marL="342900" algn="just" rtl="1">
              <a:lnSpc>
                <a:spcPct val="110000"/>
              </a:lnSpc>
              <a:spcBef>
                <a:spcPts val="600"/>
              </a:spcBef>
              <a:spcAft>
                <a:spcPts val="600"/>
              </a:spcAft>
              <a:defRPr/>
            </a:pPr>
            <a:endParaRPr lang="ar" sz="2400" i="1">
              <a:solidFill>
                <a:srgbClr val="262963"/>
              </a:solidFill>
              <a:ea typeface="Calibri" panose="020F050202020403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32A272-0A43-40BD-8A14-54A963FD12A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A2FA97B-E066-4FDD-8220-AC9691A8D0A3}"/>
              </a:ext>
            </a:extLst>
          </p:cNvPr>
          <p:cNvPicPr>
            <a:picLocks noChangeAspect="1"/>
          </p:cNvPicPr>
          <p:nvPr/>
        </p:nvPicPr>
        <p:blipFill>
          <a:blip r:embed="rId2"/>
          <a:stretch>
            <a:fillRect/>
          </a:stretch>
        </p:blipFill>
        <p:spPr>
          <a:xfrm>
            <a:off x="0" y="2032000"/>
            <a:ext cx="10042018" cy="5706534"/>
          </a:xfrm>
          <a:prstGeom prst="rect">
            <a:avLst/>
          </a:prstGeom>
        </p:spPr>
      </p:pic>
    </p:spTree>
    <p:extLst>
      <p:ext uri="{BB962C8B-B14F-4D97-AF65-F5344CB8AC3E}">
        <p14:creationId xmlns:p14="http://schemas.microsoft.com/office/powerpoint/2010/main" val="1786669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855CA265-FDA4-4369-8EE4-D8036C2564E5}"/>
              </a:ext>
            </a:extLst>
          </p:cNvPr>
          <p:cNvSpPr txBox="1">
            <a:spLocks noGrp="1"/>
          </p:cNvSpPr>
          <p:nvPr>
            <p:ph type="title"/>
          </p:nvPr>
        </p:nvSpPr>
        <p:spPr>
          <a:xfrm>
            <a:off x="-4973638" y="1219994"/>
            <a:ext cx="9947275" cy="946150"/>
          </a:xfrm>
        </p:spPr>
        <p:txBody>
          <a:bodyPr/>
          <a:lstStyle/>
          <a:p>
            <a:pPr algn="r" rtl="1"/>
            <a:r>
              <a:rPr lang="ar" sz="6000" b="1" i="0" u="none" baseline="0" dirty="0">
                <a:solidFill>
                  <a:srgbClr val="FFED00"/>
                </a:solidFill>
                <a:latin typeface="Van Condensed LF" charset="0"/>
                <a:cs typeface="Arial" panose="020B0604020202020204" pitchFamily="34" charset="0"/>
              </a:rPr>
              <a:t>ما بعد الاستطلاع</a:t>
            </a:r>
            <a:r>
              <a:rPr lang="ar" sz="6000" b="1" i="0" u="none" baseline="0" dirty="0">
                <a:latin typeface="Van Condensed LF" charset="0"/>
                <a:cs typeface="Arial" panose="020B0604020202020204" pitchFamily="34" charset="0"/>
              </a:rPr>
              <a:t> </a:t>
            </a:r>
            <a:endParaRPr lang="ar" altLang="en-US" sz="6000" b="1" dirty="0">
              <a:latin typeface="Van Condensed LF" charset="0"/>
              <a:cs typeface="Arial" panose="020B0604020202020204" pitchFamily="34" charset="0"/>
            </a:endParaRPr>
          </a:p>
        </p:txBody>
      </p:sp>
      <p:sp>
        <p:nvSpPr>
          <p:cNvPr id="138243" name="Footer Placeholder 3">
            <a:extLst>
              <a:ext uri="{FF2B5EF4-FFF2-40B4-BE49-F238E27FC236}">
                <a16:creationId xmlns:a16="http://schemas.microsoft.com/office/drawing/2014/main" id="{302908F0-F3FD-4BDB-A427-8D5DED33E957}"/>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spcBef>
                <a:spcPct val="0"/>
              </a:spcBef>
              <a:spcAft>
                <a:spcPct val="0"/>
              </a:spcAft>
            </a:pPr>
            <a:r>
              <a:rPr lang="ar" b="0" i="0" u="none" baseline="0">
                <a:solidFill>
                  <a:srgbClr val="262963"/>
                </a:solidFill>
                <a:latin typeface="Arial" panose="020B0604020202020204" pitchFamily="34" charset="0"/>
                <a:cs typeface="Arial" panose="020B0604020202020204" pitchFamily="34" charset="0"/>
                <a:sym typeface="Arial" panose="020B0604020202020204" pitchFamily="34" charset="0"/>
              </a:rPr>
              <a:t>WAGGGS | 18.05.2021</a:t>
            </a:r>
            <a:endParaRPr lang="ar" altLang="en-US">
              <a:solidFill>
                <a:srgbClr val="262963"/>
              </a:solidFill>
              <a:latin typeface="Arial" panose="020B0604020202020204" pitchFamily="34" charset="0"/>
              <a:cs typeface="Arial" panose="020B0604020202020204" pitchFamily="34" charset="0"/>
              <a:sym typeface="Arial" panose="020B0604020202020204" pitchFamily="34" charset="0"/>
            </a:endParaRPr>
          </a:p>
        </p:txBody>
      </p:sp>
      <p:sp>
        <p:nvSpPr>
          <p:cNvPr id="138244" name="TextBox 6">
            <a:extLst>
              <a:ext uri="{FF2B5EF4-FFF2-40B4-BE49-F238E27FC236}">
                <a16:creationId xmlns:a16="http://schemas.microsoft.com/office/drawing/2014/main" id="{F66B1BF0-290B-4E70-8952-DD7C71C58189}"/>
              </a:ext>
            </a:extLst>
          </p:cNvPr>
          <p:cNvSpPr txBox="1">
            <a:spLocks noChangeArrowheads="1"/>
          </p:cNvSpPr>
          <p:nvPr/>
        </p:nvSpPr>
        <p:spPr bwMode="auto">
          <a:xfrm>
            <a:off x="550863" y="7337425"/>
            <a:ext cx="93237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r>
              <a:rPr lang="ar" sz="4000" b="0" i="0" u="none" baseline="0">
                <a:latin typeface="Van Condensed LF"/>
                <a:ea typeface="MS PGothic"/>
                <a:hlinkClick r:id="rId3"/>
              </a:rPr>
              <a:t>https://ee.kobotoolbox.org/x/1buRh7yx</a:t>
            </a:r>
            <a:endParaRPr lang="ar"/>
          </a:p>
        </p:txBody>
      </p:sp>
      <p:sp>
        <p:nvSpPr>
          <p:cNvPr id="138245" name="TextBox 9">
            <a:extLst>
              <a:ext uri="{FF2B5EF4-FFF2-40B4-BE49-F238E27FC236}">
                <a16:creationId xmlns:a16="http://schemas.microsoft.com/office/drawing/2014/main" id="{3884D7AD-1A0A-473D-999B-233854BCEE0A}"/>
              </a:ext>
            </a:extLst>
          </p:cNvPr>
          <p:cNvSpPr txBox="1">
            <a:spLocks noChangeArrowheads="1"/>
          </p:cNvSpPr>
          <p:nvPr/>
        </p:nvSpPr>
        <p:spPr bwMode="auto">
          <a:xfrm>
            <a:off x="719138" y="3282950"/>
            <a:ext cx="40624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r>
              <a:rPr lang="ar" sz="3200" b="0" i="0" u="none" baseline="0">
                <a:solidFill>
                  <a:srgbClr val="262963"/>
                </a:solidFill>
                <a:latin typeface="Ariel"/>
                <a:ea typeface="MS PGothic"/>
              </a:rPr>
              <a:t>يرجى إجراء الاستبيان عبر الإنترنت باستخدام الرابط أو رمز الاستجابة السريعة</a:t>
            </a:r>
            <a:endParaRPr lang="ar" altLang="en-US" sz="3200">
              <a:solidFill>
                <a:srgbClr val="262963"/>
              </a:solidFill>
              <a:latin typeface="Ariel"/>
              <a:ea typeface="MS PGothic"/>
            </a:endParaRPr>
          </a:p>
        </p:txBody>
      </p:sp>
      <p:pic>
        <p:nvPicPr>
          <p:cNvPr id="138246" name="Picture 11" descr="Graphical user interface, application&#10;&#10;Description automatically generated">
            <a:extLst>
              <a:ext uri="{FF2B5EF4-FFF2-40B4-BE49-F238E27FC236}">
                <a16:creationId xmlns:a16="http://schemas.microsoft.com/office/drawing/2014/main" id="{CFB37E9F-598C-4D22-9B17-9FFB9E4FD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479425"/>
            <a:ext cx="3638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Box 12">
            <a:extLst>
              <a:ext uri="{FF2B5EF4-FFF2-40B4-BE49-F238E27FC236}">
                <a16:creationId xmlns:a16="http://schemas.microsoft.com/office/drawing/2014/main" id="{AF3380E7-00C3-4F52-8D60-540C29D90F6B}"/>
              </a:ext>
            </a:extLst>
          </p:cNvPr>
          <p:cNvSpPr txBox="1">
            <a:spLocks noChangeArrowheads="1"/>
          </p:cNvSpPr>
          <p:nvPr/>
        </p:nvSpPr>
        <p:spPr bwMode="auto">
          <a:xfrm>
            <a:off x="5768975" y="2832100"/>
            <a:ext cx="2874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an Condensed LF" charset="0"/>
                <a:ea typeface="MS PGothic" panose="020B0600070205080204" pitchFamily="34" charset="-128"/>
              </a:defRPr>
            </a:lvl1pPr>
            <a:lvl2pPr marL="742950" indent="-285750">
              <a:defRPr>
                <a:solidFill>
                  <a:schemeClr val="tx1"/>
                </a:solidFill>
                <a:latin typeface="Van Condensed LF" charset="0"/>
                <a:ea typeface="MS PGothic" panose="020B0600070205080204" pitchFamily="34" charset="-128"/>
              </a:defRPr>
            </a:lvl2pPr>
            <a:lvl3pPr marL="1143000" indent="-228600">
              <a:defRPr>
                <a:solidFill>
                  <a:schemeClr val="tx1"/>
                </a:solidFill>
                <a:latin typeface="Van Condensed LF" charset="0"/>
                <a:ea typeface="MS PGothic" panose="020B0600070205080204" pitchFamily="34" charset="-128"/>
              </a:defRPr>
            </a:lvl3pPr>
            <a:lvl4pPr marL="1600200" indent="-228600">
              <a:defRPr>
                <a:solidFill>
                  <a:schemeClr val="tx1"/>
                </a:solidFill>
                <a:latin typeface="Van Condensed LF" charset="0"/>
                <a:ea typeface="MS PGothic" panose="020B0600070205080204" pitchFamily="34" charset="-128"/>
              </a:defRPr>
            </a:lvl4pPr>
            <a:lvl5pPr marL="2057400" indent="-228600">
              <a:defRPr>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an Condensed LF" charset="0"/>
                <a:ea typeface="MS PGothic" panose="020B0600070205080204" pitchFamily="34" charset="-128"/>
              </a:defRPr>
            </a:lvl9pPr>
          </a:lstStyle>
          <a:p>
            <a:pPr algn="r" rtl="1"/>
            <a:r>
              <a:rPr lang="ar" sz="500" b="0" i="0" u="none" baseline="0">
                <a:solidFill>
                  <a:srgbClr val="262963"/>
                </a:solidFill>
              </a:rPr>
              <a:t>&lt;a href="https://www.freepik.com/vectors/illustrations"&gt;Illustrations vector created by stories - www.freepik.com&lt;/a&gt;</a:t>
            </a:r>
            <a:endParaRPr lang="ar" altLang="en-US" sz="500">
              <a:solidFill>
                <a:srgbClr val="262963"/>
              </a:solidFill>
            </a:endParaRPr>
          </a:p>
        </p:txBody>
      </p:sp>
      <p:pic>
        <p:nvPicPr>
          <p:cNvPr id="12" name="Picture 12" descr="Qr code&#10;&#10;Description automatically generated">
            <a:extLst>
              <a:ext uri="{FF2B5EF4-FFF2-40B4-BE49-F238E27FC236}">
                <a16:creationId xmlns:a16="http://schemas.microsoft.com/office/drawing/2014/main" id="{F0EA0D22-E20F-49FC-BA6B-40E4C9CC6629}"/>
              </a:ext>
            </a:extLst>
          </p:cNvPr>
          <p:cNvPicPr>
            <a:picLocks noGrp="1" noChangeAspect="1"/>
          </p:cNvPicPr>
          <p:nvPr>
            <p:ph idx="1"/>
          </p:nvPr>
        </p:nvPicPr>
        <p:blipFill>
          <a:blip r:embed="rId5"/>
          <a:stretch>
            <a:fillRect/>
          </a:stretch>
        </p:blipFill>
        <p:spPr>
          <a:xfrm>
            <a:off x="5225205" y="3279074"/>
            <a:ext cx="3753136" cy="3813801"/>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2949046" y="1289050"/>
            <a:ext cx="10391775" cy="477838"/>
          </a:xfrm>
        </p:spPr>
        <p:txBody>
          <a:bodyPr/>
          <a:lstStyle/>
          <a:p>
            <a:pPr algn="r" defTabSz="912936" rtl="1">
              <a:defRPr/>
            </a:pPr>
            <a:r>
              <a:rPr lang="ar" sz="4800" b="1" i="0" u="none" baseline="0" dirty="0"/>
              <a:t>الروابط للموارد</a:t>
            </a:r>
          </a:p>
        </p:txBody>
      </p:sp>
      <p:sp>
        <p:nvSpPr>
          <p:cNvPr id="3" name="Content Placeholder 2">
            <a:extLst>
              <a:ext uri="{FF2B5EF4-FFF2-40B4-BE49-F238E27FC236}">
                <a16:creationId xmlns:a16="http://schemas.microsoft.com/office/drawing/2014/main" id="{6F8BFBFB-519A-41F5-833C-714C16961931}"/>
              </a:ext>
            </a:extLst>
          </p:cNvPr>
          <p:cNvSpPr>
            <a:spLocks noGrp="1"/>
          </p:cNvSpPr>
          <p:nvPr>
            <p:ph idx="1"/>
          </p:nvPr>
        </p:nvSpPr>
        <p:spPr>
          <a:xfrm>
            <a:off x="471488" y="2127923"/>
            <a:ext cx="6473825" cy="5940425"/>
          </a:xfrm>
        </p:spPr>
        <p:txBody>
          <a:bodyPr vert="horz" lIns="0" tIns="0" rIns="0" bIns="0" rtlCol="0" anchor="t">
            <a:noAutofit/>
          </a:bodyPr>
          <a:lstStyle/>
          <a:p>
            <a:pPr algn="ctr" rtl="1">
              <a:defRPr/>
            </a:pPr>
            <a:endParaRPr lang="ar" sz="3200" b="1" dirty="0">
              <a:solidFill>
                <a:schemeClr val="tx1"/>
              </a:solidFill>
              <a:cs typeface="+mj-cs"/>
            </a:endParaRPr>
          </a:p>
          <a:p>
            <a:pPr algn="ctr" rtl="1">
              <a:defRPr/>
            </a:pPr>
            <a:endParaRPr lang="ar" sz="3200" b="1" dirty="0">
              <a:solidFill>
                <a:schemeClr val="tx1"/>
              </a:solidFill>
              <a:cs typeface="+mj-cs"/>
            </a:endParaRPr>
          </a:p>
          <a:p>
            <a:pPr algn="ctr" rtl="1">
              <a:defRPr/>
            </a:pPr>
            <a:r>
              <a:rPr lang="ar" sz="3200" b="1" i="0" u="none" baseline="0" dirty="0">
                <a:solidFill>
                  <a:schemeClr val="tx1"/>
                </a:solidFill>
                <a:cs typeface="+mj-cs"/>
              </a:rPr>
              <a:t>تعرفي المزيد الجمعية العالمية:  </a:t>
            </a:r>
          </a:p>
          <a:p>
            <a:pPr algn="ctr" rtl="1">
              <a:defRPr/>
            </a:pPr>
            <a:endParaRPr lang="ar" sz="3200" b="1" dirty="0">
              <a:solidFill>
                <a:schemeClr val="tx1"/>
              </a:solidFill>
              <a:cs typeface="+mj-cs"/>
              <a:hlinkClick r:id="rId2"/>
            </a:endParaRPr>
          </a:p>
          <a:p>
            <a:pPr algn="ctr" rtl="1">
              <a:defRPr/>
            </a:pPr>
            <a:r>
              <a:rPr lang="ar" sz="3200" b="1" i="0" u="none" baseline="0" dirty="0">
                <a:solidFill>
                  <a:srgbClr val="0000FF"/>
                </a:solidFill>
                <a:latin typeface="Van Condensed Light LF Light"/>
                <a:ea typeface="MS PGothic"/>
                <a:cs typeface="+mj-cs"/>
                <a:hlinkClick r:id="rId2"/>
              </a:rPr>
              <a:t>https://www.wagggs.org/</a:t>
            </a:r>
            <a:r>
              <a:rPr lang="ar" sz="3200" b="1" i="0" u="none" baseline="0" dirty="0">
                <a:solidFill>
                  <a:srgbClr val="0000FF"/>
                </a:solidFill>
                <a:latin typeface="Van Condensed Light LF Light"/>
                <a:ea typeface="MS PGothic"/>
                <a:cs typeface="+mj-cs"/>
              </a:rPr>
              <a:t> </a:t>
            </a:r>
            <a:endParaRPr lang="ar" sz="3200" b="1" dirty="0">
              <a:solidFill>
                <a:srgbClr val="0000FF"/>
              </a:solidFill>
              <a:cs typeface="+mj-cs"/>
            </a:endParaRPr>
          </a:p>
          <a:p>
            <a:pPr algn="ctr" rtl="1">
              <a:defRPr/>
            </a:pPr>
            <a:endParaRPr lang="ar" sz="3200" b="1" dirty="0">
              <a:cs typeface="+mj-cs"/>
            </a:endParaRPr>
          </a:p>
          <a:p>
            <a:pPr algn="ctr" rtl="1">
              <a:defRPr/>
            </a:pPr>
            <a:endParaRPr lang="ar" sz="3200" b="1" dirty="0">
              <a:cs typeface="+mj-cs"/>
            </a:endParaRPr>
          </a:p>
          <a:p>
            <a:pPr algn="ctr" rtl="1">
              <a:defRPr/>
            </a:pPr>
            <a:r>
              <a:rPr lang="ar" sz="3200" b="1" i="0" u="none" baseline="0" dirty="0">
                <a:solidFill>
                  <a:schemeClr val="tx1"/>
                </a:solidFill>
                <a:cs typeface="+mj-cs"/>
              </a:rPr>
              <a:t>برنامج التصفح الذكي: </a:t>
            </a:r>
          </a:p>
          <a:p>
            <a:pPr algn="ctr" rtl="1">
              <a:defRPr/>
            </a:pPr>
            <a:endParaRPr lang="ar" sz="3200" b="1" dirty="0">
              <a:solidFill>
                <a:schemeClr val="tx1"/>
              </a:solidFill>
              <a:cs typeface="+mj-cs"/>
            </a:endParaRPr>
          </a:p>
          <a:p>
            <a:pPr algn="ctr" rtl="1">
              <a:defRPr/>
            </a:pPr>
            <a:r>
              <a:rPr lang="ar" sz="3200" b="1" i="0" u="none" baseline="0" dirty="0">
                <a:solidFill>
                  <a:schemeClr val="tx1"/>
                </a:solidFill>
                <a:latin typeface="Van Condensed Light LF Light"/>
                <a:ea typeface="MS PGothic"/>
                <a:cs typeface="+mj-cs"/>
                <a:hlinkClick r:id="rId3">
                  <a:extLst>
                    <a:ext uri="{A12FA001-AC4F-418D-AE19-62706E023703}">
                      <ahyp:hlinkClr xmlns:ahyp="http://schemas.microsoft.com/office/drawing/2018/hyperlinkcolor" val="tx"/>
                    </a:ext>
                  </a:extLst>
                </a:hlinkClick>
              </a:rPr>
              <a:t>https://www.wagggs.org/en/what-we-do/surf-smart-20/</a:t>
            </a:r>
          </a:p>
          <a:p>
            <a:pPr algn="ctr" rtl="1">
              <a:defRPr/>
            </a:pPr>
            <a:endParaRPr lang="ar" sz="3200" b="1" dirty="0">
              <a:solidFill>
                <a:schemeClr val="tx1"/>
              </a:solidFill>
              <a:cs typeface="+mj-cs"/>
            </a:endParaRPr>
          </a:p>
          <a:p>
            <a:pPr algn="ctr" rtl="1">
              <a:defRPr/>
            </a:pPr>
            <a:r>
              <a:rPr lang="ar" sz="3200" b="1" i="0" u="none" baseline="0" dirty="0">
                <a:solidFill>
                  <a:schemeClr val="tx1"/>
                </a:solidFill>
                <a:latin typeface="Van Condensed Light LF Light"/>
                <a:ea typeface="MS PGothic"/>
                <a:cs typeface="+mj-cs"/>
              </a:rPr>
              <a:t>راسلينا على البريد الإلكتروني: </a:t>
            </a:r>
            <a:r>
              <a:rPr lang="ar" sz="3200" b="1" i="0" u="none" baseline="0" dirty="0">
                <a:solidFill>
                  <a:schemeClr val="tx1"/>
                </a:solidFill>
                <a:latin typeface="Van Condensed Light LF Light"/>
                <a:ea typeface="MS PGothic"/>
                <a:cs typeface="+mj-cs"/>
                <a:hlinkClick r:id="rId4">
                  <a:extLst>
                    <a:ext uri="{A12FA001-AC4F-418D-AE19-62706E023703}">
                      <ahyp:hlinkClr xmlns:ahyp="http://schemas.microsoft.com/office/drawing/2018/hyperlinkcolor" val="tx"/>
                    </a:ext>
                  </a:extLst>
                </a:hlinkClick>
              </a:rPr>
              <a:t>surfsmart@wagggs.org</a:t>
            </a:r>
            <a:r>
              <a:rPr lang="ar" sz="3200" b="1" i="0" u="none" baseline="0" dirty="0">
                <a:solidFill>
                  <a:schemeClr val="tx1"/>
                </a:solidFill>
                <a:latin typeface="Van Condensed Light LF Light"/>
                <a:ea typeface="MS PGothic"/>
                <a:cs typeface="+mj-cs"/>
              </a:rPr>
              <a:t> </a:t>
            </a:r>
            <a:endParaRPr lang="ar" sz="3200" b="1" dirty="0">
              <a:solidFill>
                <a:schemeClr val="tx1"/>
              </a:solidFill>
              <a:cs typeface="+mj-cs"/>
            </a:endParaRPr>
          </a:p>
        </p:txBody>
      </p:sp>
      <p:pic>
        <p:nvPicPr>
          <p:cNvPr id="4" name="Picture 4" descr="Qr code&#10;&#10;Description automatically generated">
            <a:extLst>
              <a:ext uri="{FF2B5EF4-FFF2-40B4-BE49-F238E27FC236}">
                <a16:creationId xmlns:a16="http://schemas.microsoft.com/office/drawing/2014/main" id="{6A4485B7-65C8-4685-9333-AA9E067735BF}"/>
              </a:ext>
            </a:extLst>
          </p:cNvPr>
          <p:cNvPicPr>
            <a:picLocks noChangeAspect="1"/>
          </p:cNvPicPr>
          <p:nvPr/>
        </p:nvPicPr>
        <p:blipFill>
          <a:blip r:embed="rId5"/>
          <a:stretch>
            <a:fillRect/>
          </a:stretch>
        </p:blipFill>
        <p:spPr>
          <a:xfrm>
            <a:off x="6519902" y="4772325"/>
            <a:ext cx="3298265" cy="329912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8957-3D49-41E5-9043-141088435482}"/>
              </a:ext>
            </a:extLst>
          </p:cNvPr>
          <p:cNvSpPr>
            <a:spLocks noGrp="1"/>
          </p:cNvSpPr>
          <p:nvPr>
            <p:ph type="title"/>
          </p:nvPr>
        </p:nvSpPr>
        <p:spPr>
          <a:xfrm>
            <a:off x="471488" y="3667064"/>
            <a:ext cx="9126897" cy="2279800"/>
          </a:xfrm>
        </p:spPr>
        <p:txBody>
          <a:bodyPr/>
          <a:lstStyle/>
          <a:p>
            <a:pPr algn="ctr" defTabSz="912936" rtl="1">
              <a:defRPr/>
            </a:pPr>
            <a:r>
              <a:rPr lang="ar" sz="9600" b="1" i="0" u="none" baseline="0">
                <a:ea typeface="MS PGothic"/>
              </a:rPr>
              <a:t>شكرًا لك!</a:t>
            </a:r>
            <a:endParaRPr lang="ar" sz="9600" b="1"/>
          </a:p>
        </p:txBody>
      </p:sp>
    </p:spTree>
    <p:extLst>
      <p:ext uri="{BB962C8B-B14F-4D97-AF65-F5344CB8AC3E}">
        <p14:creationId xmlns:p14="http://schemas.microsoft.com/office/powerpoint/2010/main" val="428887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F7509A1F-F8C1-4E9B-B9DD-C6038DF759B4}"/>
              </a:ext>
            </a:extLst>
          </p:cNvPr>
          <p:cNvSpPr>
            <a:spLocks noGrp="1"/>
          </p:cNvSpPr>
          <p:nvPr>
            <p:ph idx="1"/>
          </p:nvPr>
        </p:nvSpPr>
        <p:spPr>
          <a:xfrm>
            <a:off x="496888" y="381000"/>
            <a:ext cx="10969625" cy="698500"/>
          </a:xfrm>
        </p:spPr>
        <p:txBody>
          <a:bodyPr wrap="square" numCol="1" anchor="t" anchorCtr="0" compatLnSpc="1">
            <a:prstTxWarp prst="textNoShape">
              <a:avLst/>
            </a:prstTxWarp>
          </a:bodyPr>
          <a:lstStyle/>
          <a:p>
            <a:pPr marL="0" indent="0" algn="r" rtl="1">
              <a:defRPr/>
            </a:pPr>
            <a:r>
              <a:rPr lang="ar" sz="1900" b="0" i="0" u="none" baseline="0">
                <a:latin typeface="Calibri" pitchFamily="34" charset="0"/>
              </a:rPr>
              <a:t> </a:t>
            </a:r>
          </a:p>
        </p:txBody>
      </p:sp>
      <p:sp>
        <p:nvSpPr>
          <p:cNvPr id="2" name="Rectangle 1">
            <a:extLst>
              <a:ext uri="{FF2B5EF4-FFF2-40B4-BE49-F238E27FC236}">
                <a16:creationId xmlns:a16="http://schemas.microsoft.com/office/drawing/2014/main" id="{A8A89108-7A30-414E-B2CA-3EF32122A681}"/>
              </a:ext>
            </a:extLst>
          </p:cNvPr>
          <p:cNvSpPr>
            <a:spLocks noChangeArrowheads="1"/>
          </p:cNvSpPr>
          <p:nvPr/>
        </p:nvSpPr>
        <p:spPr bwMode="auto">
          <a:xfrm>
            <a:off x="496888" y="2192338"/>
            <a:ext cx="91646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2400" b="1" i="0" u="none" baseline="0">
                <a:solidFill>
                  <a:srgbClr val="131431"/>
                </a:solidFill>
                <a:cs typeface="Arial" panose="020B0604020202020204" pitchFamily="34" charset="0"/>
              </a:rPr>
              <a:t>&gt;&gt; التكنولوجيا الجديدة تعد أخبار جيدة!</a:t>
            </a:r>
          </a:p>
          <a:p>
            <a:pPr algn="r" rtl="1" eaLnBrk="1" hangingPunct="1">
              <a:buFontTx/>
              <a:buNone/>
            </a:pPr>
            <a:endParaRPr lang="ar" altLang="en-US" sz="2800">
              <a:solidFill>
                <a:srgbClr val="131431"/>
              </a:solidFill>
              <a:cs typeface="Arial" panose="020B0604020202020204" pitchFamily="34" charset="0"/>
            </a:endParaRPr>
          </a:p>
          <a:p>
            <a:pPr algn="r" rtl="1" eaLnBrk="1" hangingPunct="1">
              <a:buFontTx/>
              <a:buNone/>
            </a:pPr>
            <a:r>
              <a:rPr lang="ar" sz="2400" b="0" i="0" u="none" baseline="0">
                <a:solidFill>
                  <a:srgbClr val="131431"/>
                </a:solidFill>
                <a:cs typeface="Arial" panose="020B0604020202020204" pitchFamily="34" charset="0"/>
              </a:rPr>
              <a:t>يعمل الإنترنت على تقريب أعضاء حركتنا من بعضهن البعض أكثر من أي وقت مضى، مما يمنح المرشدات وفتيات الكشافة الأدوات للاتصال والمشاركة والمناصرة للقضايا التي تؤثر عليهن</a:t>
            </a:r>
            <a:r>
              <a:rPr lang="ar" sz="2400" b="0" i="0" u="none" baseline="0">
                <a:solidFill>
                  <a:srgbClr val="262963"/>
                </a:solidFill>
                <a:cs typeface="Arial" panose="020B0604020202020204" pitchFamily="34" charset="0"/>
              </a:rPr>
              <a:t>.</a:t>
            </a:r>
          </a:p>
        </p:txBody>
      </p:sp>
      <p:pic>
        <p:nvPicPr>
          <p:cNvPr id="70660" name="Picture 8">
            <a:extLst>
              <a:ext uri="{FF2B5EF4-FFF2-40B4-BE49-F238E27FC236}">
                <a16:creationId xmlns:a16="http://schemas.microsoft.com/office/drawing/2014/main" id="{E6BCD372-DE8F-4040-96A5-3DA481EB8AD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351" t="5833" r="26649" b="50999"/>
          <a:stretch>
            <a:fillRect/>
          </a:stretch>
        </p:blipFill>
        <p:spPr bwMode="auto">
          <a:xfrm>
            <a:off x="7675563" y="5589588"/>
            <a:ext cx="2354262"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44C7DB4-DF34-4390-A9C4-598564A740EA}"/>
              </a:ext>
            </a:extLst>
          </p:cNvPr>
          <p:cNvSpPr/>
          <p:nvPr/>
        </p:nvSpPr>
        <p:spPr>
          <a:xfrm>
            <a:off x="496888" y="4572000"/>
            <a:ext cx="8124825" cy="2738438"/>
          </a:xfrm>
          <a:prstGeom prst="rect">
            <a:avLst/>
          </a:prstGeom>
        </p:spPr>
        <p:txBody>
          <a:bodyPr>
            <a:spAutoFit/>
          </a:bodyPr>
          <a:lstStyle/>
          <a:p>
            <a:pPr algn="r" rtl="1" eaLnBrk="1" hangingPunct="1">
              <a:defRPr/>
            </a:pPr>
            <a:r>
              <a:rPr lang="ar" sz="2400" b="1" i="0" u="none" baseline="0">
                <a:solidFill>
                  <a:srgbClr val="262963">
                    <a:lumMod val="50000"/>
                  </a:srgbClr>
                </a:solidFill>
                <a:latin typeface="Arial" pitchFamily="34" charset="0"/>
                <a:cs typeface="Arial" pitchFamily="34" charset="0"/>
              </a:rPr>
              <a:t>&gt;&gt;...ولكن توجد مخاطر</a:t>
            </a:r>
          </a:p>
          <a:p>
            <a:pPr algn="r" rtl="1" eaLnBrk="1" hangingPunct="1">
              <a:defRPr/>
            </a:pPr>
            <a:endParaRPr lang="ar" altLang="en-US" sz="2800">
              <a:solidFill>
                <a:srgbClr val="262963">
                  <a:lumMod val="50000"/>
                </a:srgbClr>
              </a:solidFill>
              <a:latin typeface="Arial" pitchFamily="34" charset="0"/>
              <a:cs typeface="Arial" pitchFamily="34" charset="0"/>
            </a:endParaRPr>
          </a:p>
          <a:p>
            <a:pPr marL="342900" indent="-342900" algn="r" rtl="1" eaLnBrk="1" hangingPunct="1">
              <a:buFont typeface="Arial" panose="020B0604020202020204" pitchFamily="34" charset="0"/>
              <a:buChar char="•"/>
              <a:defRPr/>
            </a:pPr>
            <a:r>
              <a:rPr lang="ar" sz="2400" b="0" i="0" u="none" baseline="0">
                <a:solidFill>
                  <a:srgbClr val="262963">
                    <a:lumMod val="50000"/>
                  </a:srgbClr>
                </a:solidFill>
                <a:latin typeface="Arial" pitchFamily="34" charset="0"/>
                <a:cs typeface="Arial" pitchFamily="34" charset="0"/>
              </a:rPr>
              <a:t>تتعرض حقوق الأطفال والشباب وبصماتهم على الإنترنت للخطر عند استخدام الإنترنت.</a:t>
            </a:r>
          </a:p>
          <a:p>
            <a:pPr marL="342900" indent="-342900" algn="r" rtl="1" eaLnBrk="1" hangingPunct="1">
              <a:buFont typeface="Arial" panose="020B0604020202020204" pitchFamily="34" charset="0"/>
              <a:buChar char="•"/>
              <a:defRPr/>
            </a:pPr>
            <a:r>
              <a:rPr lang="ar" sz="2400" b="0" i="0" u="none" baseline="0">
                <a:solidFill>
                  <a:srgbClr val="262963">
                    <a:lumMod val="50000"/>
                  </a:srgbClr>
                </a:solidFill>
                <a:latin typeface="Arial" pitchFamily="34" charset="0"/>
                <a:cs typeface="Arial" pitchFamily="34" charset="0"/>
              </a:rPr>
              <a:t>فهم بحاجة إلى المهارات والوعي والثقة لإدارة المخاطر، ومساعدة أصدقائهم وعائلاتهم ومجتمعاتهم المحلية على فعل الشيء نفسه.</a:t>
            </a:r>
          </a:p>
        </p:txBody>
      </p:sp>
      <p:sp>
        <p:nvSpPr>
          <p:cNvPr id="4" name="Rectangle 3">
            <a:extLst>
              <a:ext uri="{FF2B5EF4-FFF2-40B4-BE49-F238E27FC236}">
                <a16:creationId xmlns:a16="http://schemas.microsoft.com/office/drawing/2014/main" id="{5D53993F-698B-4875-AF61-86A9E88F95C3}"/>
              </a:ext>
            </a:extLst>
          </p:cNvPr>
          <p:cNvSpPr>
            <a:spLocks noChangeArrowheads="1"/>
          </p:cNvSpPr>
          <p:nvPr/>
        </p:nvSpPr>
        <p:spPr bwMode="auto">
          <a:xfrm>
            <a:off x="641350" y="7500938"/>
            <a:ext cx="5653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2400" b="1" i="0" u="none" baseline="0">
                <a:solidFill>
                  <a:srgbClr val="131431"/>
                </a:solidFill>
                <a:cs typeface="Arial" panose="020B0604020202020204" pitchFamily="34" charset="0"/>
              </a:rPr>
              <a:t>&gt;&gt; ازدادت في عام 2020</a:t>
            </a:r>
          </a:p>
        </p:txBody>
      </p:sp>
      <p:sp>
        <p:nvSpPr>
          <p:cNvPr id="10" name="Content Placeholder 2">
            <a:extLst>
              <a:ext uri="{FF2B5EF4-FFF2-40B4-BE49-F238E27FC236}">
                <a16:creationId xmlns:a16="http://schemas.microsoft.com/office/drawing/2014/main" id="{DBB8368A-310A-4181-9137-3E4F7BCF702F}"/>
              </a:ext>
            </a:extLst>
          </p:cNvPr>
          <p:cNvSpPr txBox="1">
            <a:spLocks/>
          </p:cNvSpPr>
          <p:nvPr/>
        </p:nvSpPr>
        <p:spPr>
          <a:xfrm>
            <a:off x="-1308100" y="482600"/>
            <a:ext cx="10969625"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dirty="0">
                <a:solidFill>
                  <a:srgbClr val="00A4BA"/>
                </a:solidFill>
                <a:latin typeface="Arial" pitchFamily="34" charset="0"/>
                <a:cs typeface="Arial" pitchFamily="34" charset="0"/>
              </a:rPr>
              <a:t>لماذا نسعى للأمان عبر الإنترنت؟</a:t>
            </a:r>
            <a:endParaRPr lang="ar" altLang="en-US" sz="3600" dirty="0">
              <a:solidFill>
                <a:srgbClr val="00A4BA"/>
              </a:solidFill>
              <a:latin typeface="Arial" pitchFamily="34" charset="0"/>
              <a:cs typeface="Arial" pitchFamily="34" charset="0"/>
            </a:endParaRPr>
          </a:p>
          <a:p>
            <a:pPr marL="0" indent="0" algn="r" rtl="1">
              <a:defRPr/>
            </a:pPr>
            <a:r>
              <a:rPr lang="ar" sz="1900" b="0" i="0" u="none" baseline="0" dirty="0">
                <a:solidFill>
                  <a:srgbClr val="00A4BA"/>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2B576B-D0DF-4CDF-88D9-3E5675E49187}"/>
              </a:ext>
            </a:extLst>
          </p:cNvPr>
          <p:cNvSpPr txBox="1">
            <a:spLocks/>
          </p:cNvSpPr>
          <p:nvPr/>
        </p:nvSpPr>
        <p:spPr>
          <a:xfrm>
            <a:off x="649288" y="882650"/>
            <a:ext cx="5046662" cy="698500"/>
          </a:xfrm>
          <a:prstGeom prst="rect">
            <a:avLst/>
          </a:prstGeom>
        </p:spPr>
        <p:txBody>
          <a:bodyPr lIns="0" tIns="0" rIns="0" bIns="0"/>
          <a:lstStyle>
            <a:lvl1pPr marL="342900" indent="-3429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1pPr>
            <a:lvl2pPr marL="742950" indent="-28575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2pPr>
            <a:lvl3pPr marL="11430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3pPr>
            <a:lvl4pPr marL="16002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4pPr>
            <a:lvl5pPr marL="2057400" indent="-228600" algn="l" defTabSz="1217613" rtl="0" eaLnBrk="0" fontAlgn="base" hangingPunct="0">
              <a:spcBef>
                <a:spcPct val="0"/>
              </a:spcBef>
              <a:spcAft>
                <a:spcPct val="0"/>
              </a:spcAft>
              <a:buFont typeface="Arial" panose="020B0604020202020204" pitchFamily="34" charset="0"/>
              <a:defRPr sz="2100" kern="1200" spc="-20">
                <a:solidFill>
                  <a:schemeClr val="tx1"/>
                </a:solidFill>
                <a:latin typeface="Arial"/>
                <a:ea typeface="MS PGothic" pitchFamily="34" charset="-128"/>
                <a:cs typeface="MS PGothic" charset="0"/>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a:lstStyle>
          <a:p>
            <a:pPr marL="0" indent="0" algn="r" rtl="1">
              <a:defRPr/>
            </a:pPr>
            <a:r>
              <a:rPr lang="ar" sz="3600" b="1" i="0" u="none" baseline="0">
                <a:solidFill>
                  <a:srgbClr val="00A4BA"/>
                </a:solidFill>
                <a:latin typeface="Arial" pitchFamily="34" charset="0"/>
                <a:cs typeface="Arial" pitchFamily="34" charset="0"/>
              </a:rPr>
              <a:t>تأثير كوفيد-19</a:t>
            </a:r>
            <a:endParaRPr lang="ar" altLang="en-US" sz="1900">
              <a:solidFill>
                <a:srgbClr val="00A4BA"/>
              </a:solidFill>
              <a:latin typeface="Calibri" pitchFamily="34" charset="0"/>
            </a:endParaRPr>
          </a:p>
        </p:txBody>
      </p:sp>
      <p:sp>
        <p:nvSpPr>
          <p:cNvPr id="72707" name="Rectangle 49">
            <a:extLst>
              <a:ext uri="{FF2B5EF4-FFF2-40B4-BE49-F238E27FC236}">
                <a16:creationId xmlns:a16="http://schemas.microsoft.com/office/drawing/2014/main" id="{584CE8B8-D44E-4D3A-BAA7-0C8732ADB522}"/>
              </a:ext>
            </a:extLst>
          </p:cNvPr>
          <p:cNvSpPr>
            <a:spLocks noChangeArrowheads="1"/>
          </p:cNvSpPr>
          <p:nvPr/>
        </p:nvSpPr>
        <p:spPr bwMode="auto">
          <a:xfrm>
            <a:off x="593725" y="1517650"/>
            <a:ext cx="6700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Tx/>
              <a:buNone/>
            </a:pPr>
            <a:r>
              <a:rPr lang="ar" sz="2800" b="1" i="0" u="none" baseline="0">
                <a:solidFill>
                  <a:srgbClr val="131431"/>
                </a:solidFill>
                <a:cs typeface="Arial" panose="020B0604020202020204" pitchFamily="34" charset="0"/>
              </a:rPr>
              <a:t>&gt;&gt; زيادة المخاوف المتعلقة بالأمان عبر الإنترنت </a:t>
            </a:r>
          </a:p>
          <a:p>
            <a:pPr algn="r" rtl="1">
              <a:buFontTx/>
              <a:buNone/>
            </a:pPr>
            <a:r>
              <a:rPr lang="ar" sz="2800" b="1" i="0" u="none" baseline="0">
                <a:solidFill>
                  <a:srgbClr val="131431"/>
                </a:solidFill>
                <a:cs typeface="Arial" panose="020B0604020202020204" pitchFamily="34" charset="0"/>
              </a:rPr>
              <a:t>&gt;&gt; تعميق الفجوات الرقمية</a:t>
            </a:r>
            <a:endParaRPr lang="ar" altLang="en-US" sz="2800" b="1">
              <a:solidFill>
                <a:srgbClr val="131431"/>
              </a:solidFill>
              <a:latin typeface="Van Condensed LF" charset="0"/>
              <a:cs typeface="Arial" panose="020B0604020202020204" pitchFamily="34" charset="0"/>
            </a:endParaRPr>
          </a:p>
        </p:txBody>
      </p:sp>
      <p:sp>
        <p:nvSpPr>
          <p:cNvPr id="52" name="Rectangle 51">
            <a:extLst>
              <a:ext uri="{FF2B5EF4-FFF2-40B4-BE49-F238E27FC236}">
                <a16:creationId xmlns:a16="http://schemas.microsoft.com/office/drawing/2014/main" id="{1993B722-B0F1-40FE-B1A5-EE2C56AAEDB0}"/>
              </a:ext>
            </a:extLst>
          </p:cNvPr>
          <p:cNvSpPr>
            <a:spLocks noChangeArrowheads="1"/>
          </p:cNvSpPr>
          <p:nvPr/>
        </p:nvSpPr>
        <p:spPr bwMode="auto">
          <a:xfrm>
            <a:off x="500062" y="2697162"/>
            <a:ext cx="8872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rtl="1">
              <a:spcBef>
                <a:spcPts val="300"/>
              </a:spcBef>
              <a:spcAft>
                <a:spcPts val="300"/>
              </a:spcAft>
              <a:buFont typeface="Arial" panose="020B0604020202020204" pitchFamily="34" charset="0"/>
              <a:buChar char="•"/>
            </a:pPr>
            <a:r>
              <a:rPr lang="ar" sz="2400" b="0" i="0" u="none" baseline="0" dirty="0">
                <a:solidFill>
                  <a:srgbClr val="131431"/>
                </a:solidFill>
                <a:cs typeface="Arial" panose="020B0604020202020204" pitchFamily="34" charset="0"/>
              </a:rPr>
              <a:t>انتشار </a:t>
            </a:r>
            <a:r>
              <a:rPr lang="ar" sz="2400" b="1" i="0" u="none" baseline="0" dirty="0">
                <a:solidFill>
                  <a:srgbClr val="131431"/>
                </a:solidFill>
                <a:cs typeface="Arial" panose="020B0604020202020204" pitchFamily="34" charset="0"/>
              </a:rPr>
              <a:t>الأخبار المزيفة ونظريات المؤامرة</a:t>
            </a:r>
          </a:p>
        </p:txBody>
      </p:sp>
      <p:pic>
        <p:nvPicPr>
          <p:cNvPr id="72709" name="Picture 55">
            <a:extLst>
              <a:ext uri="{FF2B5EF4-FFF2-40B4-BE49-F238E27FC236}">
                <a16:creationId xmlns:a16="http://schemas.microsoft.com/office/drawing/2014/main" id="{C0C26603-7AA6-416D-BC0E-06A0638C8FD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52" r="70650" b="42834"/>
          <a:stretch>
            <a:fillRect/>
          </a:stretch>
        </p:blipFill>
        <p:spPr bwMode="auto">
          <a:xfrm>
            <a:off x="273050" y="2336800"/>
            <a:ext cx="25431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BD6882C-C6E3-46D0-A40C-F6A1C54995A7}"/>
              </a:ext>
            </a:extLst>
          </p:cNvPr>
          <p:cNvSpPr>
            <a:spLocks noChangeArrowheads="1"/>
          </p:cNvSpPr>
          <p:nvPr/>
        </p:nvSpPr>
        <p:spPr bwMode="auto">
          <a:xfrm>
            <a:off x="2816225" y="3125788"/>
            <a:ext cx="655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rtl="1">
              <a:spcBef>
                <a:spcPts val="300"/>
              </a:spcBef>
              <a:spcAft>
                <a:spcPts val="300"/>
              </a:spcAft>
              <a:buFont typeface="Arial" panose="020B0604020202020204" pitchFamily="34" charset="0"/>
              <a:buChar char="•"/>
            </a:pPr>
            <a:r>
              <a:rPr lang="ar" sz="2400" b="0" i="0" u="none" baseline="0">
                <a:solidFill>
                  <a:srgbClr val="131431"/>
                </a:solidFill>
                <a:cs typeface="Arial" panose="020B0604020202020204" pitchFamily="34" charset="0"/>
              </a:rPr>
              <a:t>زيادة حالات الإساءة والعنف عبر الإنترنت والعنف ضد النساء والأطفال.</a:t>
            </a:r>
          </a:p>
        </p:txBody>
      </p:sp>
      <p:sp>
        <p:nvSpPr>
          <p:cNvPr id="3" name="Rectangle 2">
            <a:extLst>
              <a:ext uri="{FF2B5EF4-FFF2-40B4-BE49-F238E27FC236}">
                <a16:creationId xmlns:a16="http://schemas.microsoft.com/office/drawing/2014/main" id="{7925BEC0-A3B0-4848-9625-F66C99CEB2F0}"/>
              </a:ext>
            </a:extLst>
          </p:cNvPr>
          <p:cNvSpPr>
            <a:spLocks noChangeArrowheads="1"/>
          </p:cNvSpPr>
          <p:nvPr/>
        </p:nvSpPr>
        <p:spPr bwMode="auto">
          <a:xfrm>
            <a:off x="2816225" y="3917950"/>
            <a:ext cx="6556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rtl="1">
              <a:spcBef>
                <a:spcPts val="300"/>
              </a:spcBef>
              <a:spcAft>
                <a:spcPts val="300"/>
              </a:spcAft>
              <a:buFont typeface="Arial" panose="020B0604020202020204" pitchFamily="34" charset="0"/>
              <a:buChar char="•"/>
            </a:pPr>
            <a:r>
              <a:rPr lang="ar" sz="2400" b="0" i="0" u="none" baseline="0">
                <a:solidFill>
                  <a:srgbClr val="131431"/>
                </a:solidFill>
                <a:cs typeface="Arial" panose="020B0604020202020204" pitchFamily="34" charset="0"/>
              </a:rPr>
              <a:t>زيادة التحديات بالنسبة </a:t>
            </a:r>
            <a:r>
              <a:rPr lang="ar" sz="2400" b="1" i="0" u="none" baseline="0">
                <a:solidFill>
                  <a:srgbClr val="131431"/>
                </a:solidFill>
                <a:cs typeface="Arial" panose="020B0604020202020204" pitchFamily="34" charset="0"/>
              </a:rPr>
              <a:t>للفتيات والنساء</a:t>
            </a:r>
            <a:r>
              <a:rPr lang="ar" sz="2400" b="0" i="0" u="none" baseline="0">
                <a:solidFill>
                  <a:srgbClr val="131431"/>
                </a:solidFill>
                <a:cs typeface="Arial" panose="020B0604020202020204" pitchFamily="34" charset="0"/>
              </a:rPr>
              <a:t> مع ضعف قدرتهن على الوصول إلى الإنترنت مقارنة بالرجال.</a:t>
            </a:r>
          </a:p>
        </p:txBody>
      </p:sp>
      <p:sp>
        <p:nvSpPr>
          <p:cNvPr id="4" name="Rectangle 3">
            <a:extLst>
              <a:ext uri="{FF2B5EF4-FFF2-40B4-BE49-F238E27FC236}">
                <a16:creationId xmlns:a16="http://schemas.microsoft.com/office/drawing/2014/main" id="{868B27D3-2CF5-4925-8725-589F695BF397}"/>
              </a:ext>
            </a:extLst>
          </p:cNvPr>
          <p:cNvSpPr>
            <a:spLocks noChangeArrowheads="1"/>
          </p:cNvSpPr>
          <p:nvPr/>
        </p:nvSpPr>
        <p:spPr bwMode="auto">
          <a:xfrm>
            <a:off x="2816225" y="4679950"/>
            <a:ext cx="6556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just" rtl="1">
              <a:spcBef>
                <a:spcPts val="300"/>
              </a:spcBef>
              <a:spcAft>
                <a:spcPts val="300"/>
              </a:spcAft>
              <a:buFont typeface="Arial" panose="020B0604020202020204" pitchFamily="34" charset="0"/>
              <a:buChar char="•"/>
            </a:pPr>
            <a:r>
              <a:rPr lang="ar" sz="2400" b="1" i="0" u="none" baseline="0">
                <a:solidFill>
                  <a:srgbClr val="131431"/>
                </a:solidFill>
                <a:cs typeface="Arial" panose="020B0604020202020204" pitchFamily="34" charset="0"/>
              </a:rPr>
              <a:t>قلة الفرص عبر الإنترنت</a:t>
            </a:r>
            <a:r>
              <a:rPr lang="ar" sz="2400" b="0" i="0" u="none" baseline="0">
                <a:solidFill>
                  <a:srgbClr val="131431"/>
                </a:solidFill>
                <a:cs typeface="Arial" panose="020B0604020202020204" pitchFamily="34" charset="0"/>
              </a:rPr>
              <a:t> للأطفال والشباب الأشد فقرًا وحرمانًا.</a:t>
            </a:r>
          </a:p>
        </p:txBody>
      </p:sp>
      <p:sp>
        <p:nvSpPr>
          <p:cNvPr id="5" name="Rectangle 4">
            <a:extLst>
              <a:ext uri="{FF2B5EF4-FFF2-40B4-BE49-F238E27FC236}">
                <a16:creationId xmlns:a16="http://schemas.microsoft.com/office/drawing/2014/main" id="{D3E436D2-1F15-4B4A-A75C-432639B8E741}"/>
              </a:ext>
            </a:extLst>
          </p:cNvPr>
          <p:cNvSpPr/>
          <p:nvPr/>
        </p:nvSpPr>
        <p:spPr>
          <a:xfrm>
            <a:off x="2816225" y="5864225"/>
            <a:ext cx="6556375" cy="2246313"/>
          </a:xfrm>
          <a:prstGeom prst="rect">
            <a:avLst/>
          </a:prstGeom>
        </p:spPr>
        <p:txBody>
          <a:bodyPr>
            <a:spAutoFit/>
          </a:bodyPr>
          <a:lstStyle/>
          <a:p>
            <a:pPr marL="285750" indent="-285750" algn="just" rtl="1">
              <a:spcBef>
                <a:spcPts val="300"/>
              </a:spcBef>
              <a:spcAft>
                <a:spcPts val="300"/>
              </a:spcAft>
              <a:buFont typeface="Arial" panose="020B0604020202020204" pitchFamily="34" charset="0"/>
              <a:buChar char="•"/>
              <a:defRPr/>
            </a:pPr>
            <a:r>
              <a:rPr lang="ar" sz="2400" b="1" i="0" u="none" baseline="0">
                <a:solidFill>
                  <a:srgbClr val="262963">
                    <a:lumMod val="50000"/>
                  </a:srgbClr>
                </a:solidFill>
                <a:latin typeface="Arial" panose="020B0604020202020204" pitchFamily="34" charset="0"/>
                <a:cs typeface="Arial" panose="020B0604020202020204" pitchFamily="34" charset="0"/>
              </a:rPr>
              <a:t>سوء تجربة الاتصال عبر الإنترنت</a:t>
            </a:r>
            <a:r>
              <a:rPr lang="ar" sz="2400" b="0" i="0" u="none" baseline="0">
                <a:solidFill>
                  <a:srgbClr val="262963">
                    <a:lumMod val="50000"/>
                  </a:srgbClr>
                </a:solidFill>
                <a:latin typeface="Arial" panose="020B0604020202020204" pitchFamily="34" charset="0"/>
                <a:cs typeface="Arial" panose="020B0604020202020204" pitchFamily="34" charset="0"/>
              </a:rPr>
              <a:t> بالنسبة:</a:t>
            </a:r>
          </a:p>
          <a:p>
            <a:pPr marL="865188" indent="-576263" algn="just" rtl="1">
              <a:spcBef>
                <a:spcPts val="300"/>
              </a:spcBef>
              <a:spcAft>
                <a:spcPts val="300"/>
              </a:spcAft>
              <a:buFont typeface="Wingdings" panose="05000000000000000000" pitchFamily="2" charset="2"/>
              <a:buChar char="Ø"/>
              <a:defRPr/>
            </a:pPr>
            <a:r>
              <a:rPr lang="ar" sz="2400" b="0" i="0" u="none" baseline="0">
                <a:solidFill>
                  <a:srgbClr val="262963">
                    <a:lumMod val="50000"/>
                  </a:srgbClr>
                </a:solidFill>
                <a:latin typeface="Arial" panose="020B0604020202020204" pitchFamily="34" charset="0"/>
                <a:cs typeface="Arial" panose="020B0604020202020204" pitchFamily="34" charset="0"/>
              </a:rPr>
              <a:t>لمن يفتقرون للأجهزة المناسبة</a:t>
            </a:r>
          </a:p>
          <a:p>
            <a:pPr marL="865188" indent="-576263" algn="just" rtl="1">
              <a:spcBef>
                <a:spcPts val="300"/>
              </a:spcBef>
              <a:spcAft>
                <a:spcPts val="300"/>
              </a:spcAft>
              <a:buFont typeface="Wingdings" panose="05000000000000000000" pitchFamily="2" charset="2"/>
              <a:buChar char="Ø"/>
              <a:defRPr/>
            </a:pPr>
            <a:r>
              <a:rPr lang="ar" sz="2400" b="0" i="0" u="none" baseline="0">
                <a:solidFill>
                  <a:srgbClr val="262963">
                    <a:lumMod val="50000"/>
                  </a:srgbClr>
                </a:solidFill>
                <a:latin typeface="Arial" panose="020B0604020202020204" pitchFamily="34" charset="0"/>
                <a:cs typeface="Arial" panose="020B0604020202020204" pitchFamily="34" charset="0"/>
              </a:rPr>
              <a:t>لمن يفتقرون للمهارات الرقمية</a:t>
            </a:r>
          </a:p>
          <a:p>
            <a:pPr marL="865188" indent="-576263" algn="just" rtl="1">
              <a:spcBef>
                <a:spcPts val="300"/>
              </a:spcBef>
              <a:spcAft>
                <a:spcPts val="300"/>
              </a:spcAft>
              <a:buFont typeface="Wingdings" panose="05000000000000000000" pitchFamily="2" charset="2"/>
              <a:buChar char="Ø"/>
              <a:defRPr/>
            </a:pPr>
            <a:r>
              <a:rPr lang="ar" sz="2400" b="0" i="0" u="none" baseline="0">
                <a:solidFill>
                  <a:srgbClr val="262963">
                    <a:lumMod val="50000"/>
                  </a:srgbClr>
                </a:solidFill>
                <a:latin typeface="Arial" panose="020B0604020202020204" pitchFamily="34" charset="0"/>
                <a:cs typeface="Arial" panose="020B0604020202020204" pitchFamily="34" charset="0"/>
              </a:rPr>
              <a:t>لمن لديهم اتصال ضعيف بالإنترنت</a:t>
            </a:r>
          </a:p>
          <a:p>
            <a:pPr marL="865188" indent="-576263" algn="just" rtl="1">
              <a:spcBef>
                <a:spcPts val="300"/>
              </a:spcBef>
              <a:spcAft>
                <a:spcPts val="300"/>
              </a:spcAft>
              <a:buFont typeface="Wingdings" panose="05000000000000000000" pitchFamily="2" charset="2"/>
              <a:buChar char="Ø"/>
              <a:defRPr/>
            </a:pPr>
            <a:r>
              <a:rPr lang="ar" sz="2400" b="0" i="0" u="none" baseline="0">
                <a:solidFill>
                  <a:srgbClr val="262963">
                    <a:lumMod val="50000"/>
                  </a:srgbClr>
                </a:solidFill>
                <a:latin typeface="Arial" panose="020B0604020202020204" pitchFamily="34" charset="0"/>
                <a:cs typeface="Arial" panose="020B0604020202020204" pitchFamily="34" charset="0"/>
              </a:rPr>
              <a:t>لمن يتحدثون بلغات الأقليات</a:t>
            </a:r>
          </a:p>
        </p:txBody>
      </p:sp>
      <p:sp>
        <p:nvSpPr>
          <p:cNvPr id="6" name="Rectangle 5">
            <a:extLst>
              <a:ext uri="{FF2B5EF4-FFF2-40B4-BE49-F238E27FC236}">
                <a16:creationId xmlns:a16="http://schemas.microsoft.com/office/drawing/2014/main" id="{E530DA3D-B636-4054-BA65-B5A65A846DF0}"/>
              </a:ext>
            </a:extLst>
          </p:cNvPr>
          <p:cNvSpPr>
            <a:spLocks noChangeArrowheads="1"/>
          </p:cNvSpPr>
          <p:nvPr/>
        </p:nvSpPr>
        <p:spPr bwMode="auto">
          <a:xfrm>
            <a:off x="2816225" y="8078788"/>
            <a:ext cx="655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a:buFont typeface="Arial" panose="020B0604020202020204" pitchFamily="34" charset="0"/>
              <a:buChar char="•"/>
            </a:pPr>
            <a:r>
              <a:rPr lang="ar" sz="2400" b="0" i="0" u="none" baseline="0">
                <a:solidFill>
                  <a:srgbClr val="131431"/>
                </a:solidFill>
                <a:cs typeface="Arial" panose="020B0604020202020204" pitchFamily="34" charset="0"/>
              </a:rPr>
              <a:t>لمن هم أكثر عرضة لمحتوى يحتمل أن يكون </a:t>
            </a:r>
            <a:r>
              <a:rPr lang="ar" sz="2400" b="1" i="0" u="none" baseline="0">
                <a:solidFill>
                  <a:srgbClr val="131431"/>
                </a:solidFill>
                <a:cs typeface="Arial" panose="020B0604020202020204" pitchFamily="34" charset="0"/>
              </a:rPr>
              <a:t>مضرًا وعنيفًا</a:t>
            </a:r>
            <a:r>
              <a:rPr lang="ar" sz="2400" b="0" i="0" u="none" baseline="0">
                <a:solidFill>
                  <a:srgbClr val="131431"/>
                </a:solidFill>
                <a:cs typeface="Arial" panose="020B0604020202020204" pitchFamily="34" charset="0"/>
              </a:rPr>
              <a:t> وللتنمر الإلكتروني</a:t>
            </a:r>
            <a:endParaRPr lang="ar" altLang="en-US" sz="2400">
              <a:solidFill>
                <a:srgbClr val="131431"/>
              </a:solidFill>
              <a:latin typeface="Van Condensed LF"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1BC4319E-0495-49AE-815B-22B10473F45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3076575"/>
            <a:ext cx="67119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Content Placeholder 2">
            <a:extLst>
              <a:ext uri="{FF2B5EF4-FFF2-40B4-BE49-F238E27FC236}">
                <a16:creationId xmlns:a16="http://schemas.microsoft.com/office/drawing/2014/main" id="{BFBAEB3F-DA91-46A4-8607-970F12E6DB02}"/>
              </a:ext>
            </a:extLst>
          </p:cNvPr>
          <p:cNvSpPr>
            <a:spLocks noGrp="1"/>
          </p:cNvSpPr>
          <p:nvPr>
            <p:ph idx="1"/>
          </p:nvPr>
        </p:nvSpPr>
        <p:spPr>
          <a:xfrm>
            <a:off x="496888" y="565150"/>
            <a:ext cx="10969625" cy="698500"/>
          </a:xfrm>
        </p:spPr>
        <p:txBody>
          <a:bodyPr wrap="square" numCol="1" anchor="t" anchorCtr="0" compatLnSpc="1">
            <a:prstTxWarp prst="textNoShape">
              <a:avLst/>
            </a:prstTxWarp>
          </a:bodyPr>
          <a:lstStyle/>
          <a:p>
            <a:pPr marL="0" indent="0" algn="r" rtl="1">
              <a:defRPr/>
            </a:pPr>
            <a:r>
              <a:rPr lang="ar" sz="3600" b="1" i="0" u="none" baseline="0">
                <a:solidFill>
                  <a:srgbClr val="00A4BA"/>
                </a:solidFill>
                <a:latin typeface="Arial" pitchFamily="34" charset="0"/>
                <a:cs typeface="Arial" pitchFamily="34" charset="0"/>
              </a:rPr>
              <a:t>الجيل الرقمي</a:t>
            </a:r>
            <a:endParaRPr lang="ar" altLang="en-US" sz="3600">
              <a:solidFill>
                <a:srgbClr val="00A4BA"/>
              </a:solidFill>
              <a:latin typeface="Arial" pitchFamily="34" charset="0"/>
              <a:cs typeface="Arial" pitchFamily="34" charset="0"/>
            </a:endParaRPr>
          </a:p>
          <a:p>
            <a:pPr marL="0" indent="0" algn="r" rtl="1">
              <a:defRPr/>
            </a:pPr>
            <a:r>
              <a:rPr lang="ar" sz="1900" b="0" i="0" u="none" baseline="0">
                <a:latin typeface="Calibri" pitchFamily="34" charset="0"/>
              </a:rPr>
              <a:t> </a:t>
            </a:r>
          </a:p>
        </p:txBody>
      </p:sp>
      <p:pic>
        <p:nvPicPr>
          <p:cNvPr id="74756" name="Picture 23">
            <a:extLst>
              <a:ext uri="{FF2B5EF4-FFF2-40B4-BE49-F238E27FC236}">
                <a16:creationId xmlns:a16="http://schemas.microsoft.com/office/drawing/2014/main" id="{C2F1D0A9-6078-406B-91D8-790BC60014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4286250"/>
            <a:ext cx="19939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11A820B2-1D99-49B5-9FAB-427878F4856C}"/>
              </a:ext>
            </a:extLst>
          </p:cNvPr>
          <p:cNvSpPr txBox="1">
            <a:spLocks noChangeArrowheads="1"/>
          </p:cNvSpPr>
          <p:nvPr/>
        </p:nvSpPr>
        <p:spPr bwMode="auto">
          <a:xfrm>
            <a:off x="5194300" y="4819650"/>
            <a:ext cx="1649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1" i="0" u="none" baseline="0">
                <a:solidFill>
                  <a:srgbClr val="262963"/>
                </a:solidFill>
                <a:cs typeface="Arial" panose="020B0604020202020204" pitchFamily="34" charset="0"/>
              </a:rPr>
              <a:t>المواطنات الرقميات المسؤولات</a:t>
            </a:r>
          </a:p>
        </p:txBody>
      </p:sp>
      <p:grpSp>
        <p:nvGrpSpPr>
          <p:cNvPr id="29" name="Group 28">
            <a:extLst>
              <a:ext uri="{FF2B5EF4-FFF2-40B4-BE49-F238E27FC236}">
                <a16:creationId xmlns:a16="http://schemas.microsoft.com/office/drawing/2014/main" id="{A9F640A4-7E3B-438F-8356-D3AB49EEC322}"/>
              </a:ext>
            </a:extLst>
          </p:cNvPr>
          <p:cNvGrpSpPr>
            <a:grpSpLocks/>
          </p:cNvGrpSpPr>
          <p:nvPr/>
        </p:nvGrpSpPr>
        <p:grpSpPr bwMode="auto">
          <a:xfrm>
            <a:off x="153988" y="1292225"/>
            <a:ext cx="3275012" cy="3114675"/>
            <a:chOff x="154778" y="1456400"/>
            <a:chExt cx="3273553" cy="3115632"/>
          </a:xfrm>
        </p:grpSpPr>
        <p:sp>
          <p:nvSpPr>
            <p:cNvPr id="74783" name="Oval 6">
              <a:extLst>
                <a:ext uri="{FF2B5EF4-FFF2-40B4-BE49-F238E27FC236}">
                  <a16:creationId xmlns:a16="http://schemas.microsoft.com/office/drawing/2014/main" id="{FE85D732-3BD8-4B44-8FBD-176B7A5AF77F}"/>
                </a:ext>
              </a:extLst>
            </p:cNvPr>
            <p:cNvSpPr>
              <a:spLocks noChangeArrowheads="1"/>
            </p:cNvSpPr>
            <p:nvPr/>
          </p:nvSpPr>
          <p:spPr bwMode="auto">
            <a:xfrm>
              <a:off x="154778" y="1456400"/>
              <a:ext cx="2738203" cy="2466915"/>
            </a:xfrm>
            <a:prstGeom prst="ellipse">
              <a:avLst/>
            </a:prstGeom>
            <a:noFill/>
            <a:ln w="76200">
              <a:solidFill>
                <a:srgbClr val="6FCEB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يتعاملن مع الآخرين بلطف عبر الإنترنت ويأخذن بعين الاعتبار مشاعرهم وآرائهم</a:t>
              </a:r>
            </a:p>
          </p:txBody>
        </p:sp>
        <p:cxnSp>
          <p:nvCxnSpPr>
            <p:cNvPr id="23" name="Straight Connector 22">
              <a:extLst>
                <a:ext uri="{FF2B5EF4-FFF2-40B4-BE49-F238E27FC236}">
                  <a16:creationId xmlns:a16="http://schemas.microsoft.com/office/drawing/2014/main" id="{625628B8-C3C6-4725-8E75-048131C6A708}"/>
                </a:ext>
              </a:extLst>
            </p:cNvPr>
            <p:cNvCxnSpPr/>
            <p:nvPr/>
          </p:nvCxnSpPr>
          <p:spPr>
            <a:xfrm>
              <a:off x="2128748" y="3800270"/>
              <a:ext cx="1299583" cy="771762"/>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D57B045-631E-47A0-AC01-CFDA4F2310B4}"/>
              </a:ext>
            </a:extLst>
          </p:cNvPr>
          <p:cNvGrpSpPr>
            <a:grpSpLocks/>
          </p:cNvGrpSpPr>
          <p:nvPr/>
        </p:nvGrpSpPr>
        <p:grpSpPr bwMode="auto">
          <a:xfrm>
            <a:off x="368300" y="5226050"/>
            <a:ext cx="4313238" cy="1687513"/>
            <a:chOff x="368688" y="5390745"/>
            <a:chExt cx="4313168" cy="1687890"/>
          </a:xfrm>
        </p:grpSpPr>
        <p:sp>
          <p:nvSpPr>
            <p:cNvPr id="74781" name="Oval 15">
              <a:extLst>
                <a:ext uri="{FF2B5EF4-FFF2-40B4-BE49-F238E27FC236}">
                  <a16:creationId xmlns:a16="http://schemas.microsoft.com/office/drawing/2014/main" id="{851284C9-9B22-47E5-AB9C-78E2E310F9BF}"/>
                </a:ext>
              </a:extLst>
            </p:cNvPr>
            <p:cNvSpPr>
              <a:spLocks noChangeArrowheads="1"/>
            </p:cNvSpPr>
            <p:nvPr/>
          </p:nvSpPr>
          <p:spPr bwMode="auto">
            <a:xfrm>
              <a:off x="368688" y="5390745"/>
              <a:ext cx="2135269" cy="1687890"/>
            </a:xfrm>
            <a:prstGeom prst="ellipse">
              <a:avLst/>
            </a:prstGeom>
            <a:noFill/>
            <a:ln w="76200">
              <a:solidFill>
                <a:srgbClr val="F1B53E"/>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يساهمن بإيجابية في المجتمعات الرقمية </a:t>
              </a:r>
            </a:p>
          </p:txBody>
        </p:sp>
        <p:cxnSp>
          <p:nvCxnSpPr>
            <p:cNvPr id="31" name="Straight Connector 30">
              <a:extLst>
                <a:ext uri="{FF2B5EF4-FFF2-40B4-BE49-F238E27FC236}">
                  <a16:creationId xmlns:a16="http://schemas.microsoft.com/office/drawing/2014/main" id="{7B24C242-3BCF-4707-BADD-E93904A11A32}"/>
                </a:ext>
              </a:extLst>
            </p:cNvPr>
            <p:cNvCxnSpPr/>
            <p:nvPr/>
          </p:nvCxnSpPr>
          <p:spPr>
            <a:xfrm flipH="1">
              <a:off x="2399068" y="5763891"/>
              <a:ext cx="2282788" cy="171488"/>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1822D8D5-A553-43AC-A7E2-3EDA2C13E3A4}"/>
              </a:ext>
            </a:extLst>
          </p:cNvPr>
          <p:cNvGrpSpPr>
            <a:grpSpLocks/>
          </p:cNvGrpSpPr>
          <p:nvPr/>
        </p:nvGrpSpPr>
        <p:grpSpPr bwMode="auto">
          <a:xfrm>
            <a:off x="8085138" y="5473700"/>
            <a:ext cx="3657600" cy="2466975"/>
            <a:chOff x="8086135" y="5638383"/>
            <a:chExt cx="3828837" cy="2466915"/>
          </a:xfrm>
        </p:grpSpPr>
        <p:sp>
          <p:nvSpPr>
            <p:cNvPr id="74779" name="Oval 14">
              <a:extLst>
                <a:ext uri="{FF2B5EF4-FFF2-40B4-BE49-F238E27FC236}">
                  <a16:creationId xmlns:a16="http://schemas.microsoft.com/office/drawing/2014/main" id="{54E1E9EB-E535-4E71-B5D9-2F2AD48ABB0B}"/>
                </a:ext>
              </a:extLst>
            </p:cNvPr>
            <p:cNvSpPr>
              <a:spLocks noChangeArrowheads="1"/>
            </p:cNvSpPr>
            <p:nvPr/>
          </p:nvSpPr>
          <p:spPr bwMode="auto">
            <a:xfrm>
              <a:off x="9317730" y="5638383"/>
              <a:ext cx="2597242" cy="2466915"/>
            </a:xfrm>
            <a:prstGeom prst="ellipse">
              <a:avLst/>
            </a:prstGeom>
            <a:noFill/>
            <a:ln w="76200">
              <a:solidFill>
                <a:srgbClr val="EBAC3D"/>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يعرّفن الآخرين بالمزايا والمخاطر التي قد يتعرض لها المرء عبر الإنترنت</a:t>
              </a:r>
            </a:p>
          </p:txBody>
        </p:sp>
        <p:cxnSp>
          <p:nvCxnSpPr>
            <p:cNvPr id="36" name="Straight Connector 35">
              <a:extLst>
                <a:ext uri="{FF2B5EF4-FFF2-40B4-BE49-F238E27FC236}">
                  <a16:creationId xmlns:a16="http://schemas.microsoft.com/office/drawing/2014/main" id="{A1024891-1F57-4376-B594-360930912F40}"/>
                </a:ext>
              </a:extLst>
            </p:cNvPr>
            <p:cNvCxnSpPr/>
            <p:nvPr/>
          </p:nvCxnSpPr>
          <p:spPr>
            <a:xfrm flipH="1" flipV="1">
              <a:off x="8086135" y="6311467"/>
              <a:ext cx="1231409" cy="265107"/>
            </a:xfrm>
            <a:prstGeom prst="line">
              <a:avLst/>
            </a:prstGeom>
            <a:ln w="76200">
              <a:solidFill>
                <a:srgbClr val="EBAC3D"/>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CD8FEF2-C3C1-48D3-AB35-BBDA6C46B2D2}"/>
              </a:ext>
            </a:extLst>
          </p:cNvPr>
          <p:cNvGrpSpPr>
            <a:grpSpLocks/>
          </p:cNvGrpSpPr>
          <p:nvPr/>
        </p:nvGrpSpPr>
        <p:grpSpPr bwMode="auto">
          <a:xfrm>
            <a:off x="8664575" y="2347913"/>
            <a:ext cx="3090863" cy="2293937"/>
            <a:chOff x="8696117" y="2543344"/>
            <a:chExt cx="3749122" cy="2293799"/>
          </a:xfrm>
        </p:grpSpPr>
        <p:sp>
          <p:nvSpPr>
            <p:cNvPr id="74777" name="Oval 21">
              <a:extLst>
                <a:ext uri="{FF2B5EF4-FFF2-40B4-BE49-F238E27FC236}">
                  <a16:creationId xmlns:a16="http://schemas.microsoft.com/office/drawing/2014/main" id="{0E420560-C362-4A17-A5AD-44500727E312}"/>
                </a:ext>
              </a:extLst>
            </p:cNvPr>
            <p:cNvSpPr>
              <a:spLocks noChangeArrowheads="1"/>
            </p:cNvSpPr>
            <p:nvPr/>
          </p:nvSpPr>
          <p:spPr bwMode="auto">
            <a:xfrm>
              <a:off x="9771302" y="2543344"/>
              <a:ext cx="2673937" cy="2293799"/>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2000" b="0" i="0" u="none" baseline="0">
                  <a:solidFill>
                    <a:srgbClr val="262963"/>
                  </a:solidFill>
                  <a:cs typeface="Arial" panose="020B0604020202020204" pitchFamily="34" charset="0"/>
                </a:rPr>
                <a:t>المطالبة بالمساواة في الحقوق الرقمية وحق الوصول للجميع</a:t>
              </a:r>
            </a:p>
          </p:txBody>
        </p:sp>
        <p:cxnSp>
          <p:nvCxnSpPr>
            <p:cNvPr id="38" name="Straight Connector 37">
              <a:extLst>
                <a:ext uri="{FF2B5EF4-FFF2-40B4-BE49-F238E27FC236}">
                  <a16:creationId xmlns:a16="http://schemas.microsoft.com/office/drawing/2014/main" id="{2B812BFE-A8B7-4C8C-B56B-5DDA5A537EEC}"/>
                </a:ext>
              </a:extLst>
            </p:cNvPr>
            <p:cNvCxnSpPr>
              <a:stCxn id="74777" idx="3"/>
            </p:cNvCxnSpPr>
            <p:nvPr/>
          </p:nvCxnSpPr>
          <p:spPr>
            <a:xfrm flipH="1" flipV="1">
              <a:off x="8696117" y="4481564"/>
              <a:ext cx="1467299" cy="19049"/>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09457040-745A-4217-AD26-E627DEF24FC7}"/>
              </a:ext>
            </a:extLst>
          </p:cNvPr>
          <p:cNvGrpSpPr>
            <a:grpSpLocks/>
          </p:cNvGrpSpPr>
          <p:nvPr/>
        </p:nvGrpSpPr>
        <p:grpSpPr bwMode="auto">
          <a:xfrm>
            <a:off x="4262438" y="1168400"/>
            <a:ext cx="2484437" cy="2762250"/>
            <a:chOff x="4262290" y="1333023"/>
            <a:chExt cx="2484752" cy="2762020"/>
          </a:xfrm>
        </p:grpSpPr>
        <p:sp>
          <p:nvSpPr>
            <p:cNvPr id="74775" name="Oval 20">
              <a:extLst>
                <a:ext uri="{FF2B5EF4-FFF2-40B4-BE49-F238E27FC236}">
                  <a16:creationId xmlns:a16="http://schemas.microsoft.com/office/drawing/2014/main" id="{D05FA20B-0374-4235-87C9-4518A3C507F4}"/>
                </a:ext>
              </a:extLst>
            </p:cNvPr>
            <p:cNvSpPr>
              <a:spLocks noChangeArrowheads="1"/>
            </p:cNvSpPr>
            <p:nvPr/>
          </p:nvSpPr>
          <p:spPr bwMode="auto">
            <a:xfrm>
              <a:off x="4262290" y="1333023"/>
              <a:ext cx="2484752" cy="2466915"/>
            </a:xfrm>
            <a:prstGeom prst="ellipse">
              <a:avLst/>
            </a:prstGeom>
            <a:noFill/>
            <a:ln w="76200">
              <a:solidFill>
                <a:srgbClr val="6EBCE5"/>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يستخدمن الإنترنت بأمان للإنشاء واللعب والتواصل والتعلم والمشاركة</a:t>
              </a:r>
            </a:p>
          </p:txBody>
        </p:sp>
        <p:cxnSp>
          <p:nvCxnSpPr>
            <p:cNvPr id="40" name="Straight Connector 39">
              <a:extLst>
                <a:ext uri="{FF2B5EF4-FFF2-40B4-BE49-F238E27FC236}">
                  <a16:creationId xmlns:a16="http://schemas.microsoft.com/office/drawing/2014/main" id="{C916924B-D483-4F13-AEC8-20C3D49F7E9A}"/>
                </a:ext>
              </a:extLst>
            </p:cNvPr>
            <p:cNvCxnSpPr>
              <a:stCxn id="74775" idx="4"/>
            </p:cNvCxnSpPr>
            <p:nvPr/>
          </p:nvCxnSpPr>
          <p:spPr>
            <a:xfrm flipH="1">
              <a:off x="5376856" y="3799793"/>
              <a:ext cx="128603" cy="295250"/>
            </a:xfrm>
            <a:prstGeom prst="line">
              <a:avLst/>
            </a:prstGeom>
            <a:ln w="76200">
              <a:solidFill>
                <a:srgbClr val="6EBCE5"/>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836A6A03-25BF-4C46-B237-9A0E60CBE67F}"/>
              </a:ext>
            </a:extLst>
          </p:cNvPr>
          <p:cNvGrpSpPr>
            <a:grpSpLocks/>
          </p:cNvGrpSpPr>
          <p:nvPr/>
        </p:nvGrpSpPr>
        <p:grpSpPr bwMode="auto">
          <a:xfrm>
            <a:off x="6110288" y="6524625"/>
            <a:ext cx="2179637" cy="2259013"/>
            <a:chOff x="6109820" y="6689312"/>
            <a:chExt cx="2179841" cy="2259931"/>
          </a:xfrm>
        </p:grpSpPr>
        <p:sp>
          <p:nvSpPr>
            <p:cNvPr id="74773" name="Oval 7">
              <a:extLst>
                <a:ext uri="{FF2B5EF4-FFF2-40B4-BE49-F238E27FC236}">
                  <a16:creationId xmlns:a16="http://schemas.microsoft.com/office/drawing/2014/main" id="{F1B9DF5C-567C-41E1-893E-0034F501BC1C}"/>
                </a:ext>
              </a:extLst>
            </p:cNvPr>
            <p:cNvSpPr>
              <a:spLocks noChangeArrowheads="1"/>
            </p:cNvSpPr>
            <p:nvPr/>
          </p:nvSpPr>
          <p:spPr bwMode="auto">
            <a:xfrm>
              <a:off x="6109820" y="7261353"/>
              <a:ext cx="2179841" cy="1687890"/>
            </a:xfrm>
            <a:prstGeom prst="ellipse">
              <a:avLst/>
            </a:prstGeom>
            <a:noFill/>
            <a:ln w="76200">
              <a:solidFill>
                <a:srgbClr val="6BC5B7"/>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يواجهن التنمر عبر الإنترنت من خلال الإبلاغ عن مرتكبيه وحظرهم</a:t>
              </a:r>
            </a:p>
          </p:txBody>
        </p:sp>
        <p:cxnSp>
          <p:nvCxnSpPr>
            <p:cNvPr id="42" name="Straight Connector 41">
              <a:extLst>
                <a:ext uri="{FF2B5EF4-FFF2-40B4-BE49-F238E27FC236}">
                  <a16:creationId xmlns:a16="http://schemas.microsoft.com/office/drawing/2014/main" id="{40117496-2B5D-406B-B803-9275A556CDB3}"/>
                </a:ext>
              </a:extLst>
            </p:cNvPr>
            <p:cNvCxnSpPr>
              <a:endCxn id="74773" idx="1"/>
            </p:cNvCxnSpPr>
            <p:nvPr/>
          </p:nvCxnSpPr>
          <p:spPr>
            <a:xfrm flipH="1">
              <a:off x="6428937" y="6689312"/>
              <a:ext cx="93672" cy="819483"/>
            </a:xfrm>
            <a:prstGeom prst="line">
              <a:avLst/>
            </a:prstGeom>
            <a:ln w="76200">
              <a:solidFill>
                <a:srgbClr val="6BC5B7"/>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41AF1E7-A08D-475E-A030-1FB52434DD4E}"/>
              </a:ext>
            </a:extLst>
          </p:cNvPr>
          <p:cNvGrpSpPr>
            <a:grpSpLocks/>
          </p:cNvGrpSpPr>
          <p:nvPr/>
        </p:nvGrpSpPr>
        <p:grpSpPr bwMode="auto">
          <a:xfrm>
            <a:off x="6821488" y="582613"/>
            <a:ext cx="2590800" cy="3086100"/>
            <a:chOff x="6830126" y="763920"/>
            <a:chExt cx="2590356" cy="3086018"/>
          </a:xfrm>
        </p:grpSpPr>
        <p:sp>
          <p:nvSpPr>
            <p:cNvPr id="74771" name="Oval 8">
              <a:extLst>
                <a:ext uri="{FF2B5EF4-FFF2-40B4-BE49-F238E27FC236}">
                  <a16:creationId xmlns:a16="http://schemas.microsoft.com/office/drawing/2014/main" id="{70E30DF8-1331-477D-B2F0-888D29361116}"/>
                </a:ext>
              </a:extLst>
            </p:cNvPr>
            <p:cNvSpPr>
              <a:spLocks noChangeArrowheads="1"/>
            </p:cNvSpPr>
            <p:nvPr/>
          </p:nvSpPr>
          <p:spPr bwMode="auto">
            <a:xfrm>
              <a:off x="7420541" y="763920"/>
              <a:ext cx="1999941" cy="2077403"/>
            </a:xfrm>
            <a:prstGeom prst="ellipse">
              <a:avLst/>
            </a:prstGeom>
            <a:noFill/>
            <a:ln w="76200">
              <a:solidFill>
                <a:srgbClr val="D16E5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لا ينشرن المعلومات الخاصة عبر الإنترنت </a:t>
              </a:r>
            </a:p>
          </p:txBody>
        </p:sp>
        <p:cxnSp>
          <p:nvCxnSpPr>
            <p:cNvPr id="45" name="Straight Connector 44">
              <a:extLst>
                <a:ext uri="{FF2B5EF4-FFF2-40B4-BE49-F238E27FC236}">
                  <a16:creationId xmlns:a16="http://schemas.microsoft.com/office/drawing/2014/main" id="{FB1AC648-FD09-4F4A-859D-FF1E9F84A011}"/>
                </a:ext>
              </a:extLst>
            </p:cNvPr>
            <p:cNvCxnSpPr/>
            <p:nvPr/>
          </p:nvCxnSpPr>
          <p:spPr>
            <a:xfrm flipH="1">
              <a:off x="6830126" y="2727605"/>
              <a:ext cx="1153914" cy="1122333"/>
            </a:xfrm>
            <a:prstGeom prst="line">
              <a:avLst/>
            </a:prstGeom>
            <a:ln w="76200">
              <a:solidFill>
                <a:srgbClr val="D16E5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ABBAEF77-35A6-465F-AC16-205A4877A3D6}"/>
              </a:ext>
            </a:extLst>
          </p:cNvPr>
          <p:cNvGrpSpPr>
            <a:grpSpLocks/>
          </p:cNvGrpSpPr>
          <p:nvPr/>
        </p:nvGrpSpPr>
        <p:grpSpPr bwMode="auto">
          <a:xfrm>
            <a:off x="1624013" y="6569075"/>
            <a:ext cx="2559050" cy="2409825"/>
            <a:chOff x="1624434" y="6733644"/>
            <a:chExt cx="2558167" cy="2410356"/>
          </a:xfrm>
        </p:grpSpPr>
        <p:sp>
          <p:nvSpPr>
            <p:cNvPr id="74769" name="Oval 12">
              <a:extLst>
                <a:ext uri="{FF2B5EF4-FFF2-40B4-BE49-F238E27FC236}">
                  <a16:creationId xmlns:a16="http://schemas.microsoft.com/office/drawing/2014/main" id="{3D3352B3-4A83-4871-8FC6-157F95F68DB7}"/>
                </a:ext>
              </a:extLst>
            </p:cNvPr>
            <p:cNvSpPr>
              <a:spLocks noChangeArrowheads="1"/>
            </p:cNvSpPr>
            <p:nvPr/>
          </p:nvSpPr>
          <p:spPr bwMode="auto">
            <a:xfrm>
              <a:off x="1624434" y="7066597"/>
              <a:ext cx="2393429" cy="2077403"/>
            </a:xfrm>
            <a:prstGeom prst="ellipse">
              <a:avLst/>
            </a:prstGeom>
            <a:noFill/>
            <a:ln w="76200">
              <a:solidFill>
                <a:srgbClr val="ED6E4E"/>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ctr" rtl="1">
                <a:buFontTx/>
                <a:buNone/>
              </a:pPr>
              <a:r>
                <a:rPr lang="ar" sz="1800" b="0" i="0" u="none" baseline="0">
                  <a:solidFill>
                    <a:srgbClr val="262963"/>
                  </a:solidFill>
                  <a:cs typeface="Arial" panose="020B0604020202020204" pitchFamily="34" charset="0"/>
                </a:rPr>
                <a:t>يحترسن عند محاولة الغرباء التقرب منهن عبر الإنترنت</a:t>
              </a:r>
            </a:p>
          </p:txBody>
        </p:sp>
        <p:cxnSp>
          <p:nvCxnSpPr>
            <p:cNvPr id="47" name="Straight Connector 46">
              <a:extLst>
                <a:ext uri="{FF2B5EF4-FFF2-40B4-BE49-F238E27FC236}">
                  <a16:creationId xmlns:a16="http://schemas.microsoft.com/office/drawing/2014/main" id="{C6685F06-94A8-4EEE-9D63-DF4996F7D889}"/>
                </a:ext>
              </a:extLst>
            </p:cNvPr>
            <p:cNvCxnSpPr>
              <a:endCxn id="74769" idx="7"/>
            </p:cNvCxnSpPr>
            <p:nvPr/>
          </p:nvCxnSpPr>
          <p:spPr>
            <a:xfrm flipH="1">
              <a:off x="3666841" y="6733644"/>
              <a:ext cx="515760" cy="636728"/>
            </a:xfrm>
            <a:prstGeom prst="line">
              <a:avLst/>
            </a:prstGeom>
            <a:ln w="76200">
              <a:solidFill>
                <a:srgbClr val="ED6E4E"/>
              </a:solidFill>
            </a:ln>
          </p:spPr>
          <p:style>
            <a:lnRef idx="1">
              <a:schemeClr val="accent1"/>
            </a:lnRef>
            <a:fillRef idx="0">
              <a:schemeClr val="accent1"/>
            </a:fillRef>
            <a:effectRef idx="0">
              <a:schemeClr val="accent1"/>
            </a:effectRef>
            <a:fontRef idx="minor">
              <a:schemeClr val="tx1"/>
            </a:fontRef>
          </p:style>
        </p:cxnSp>
      </p:grpSp>
      <p:sp>
        <p:nvSpPr>
          <p:cNvPr id="60" name="TextBox 20">
            <a:extLst>
              <a:ext uri="{FF2B5EF4-FFF2-40B4-BE49-F238E27FC236}">
                <a16:creationId xmlns:a16="http://schemas.microsoft.com/office/drawing/2014/main" id="{D28B9075-C989-4FA9-959F-81627B5D7E88}"/>
              </a:ext>
            </a:extLst>
          </p:cNvPr>
          <p:cNvSpPr txBox="1">
            <a:spLocks noChangeArrowheads="1"/>
          </p:cNvSpPr>
          <p:nvPr/>
        </p:nvSpPr>
        <p:spPr bwMode="auto">
          <a:xfrm>
            <a:off x="496888" y="1701800"/>
            <a:ext cx="10612437" cy="1908175"/>
          </a:xfrm>
          <a:prstGeom prst="rect">
            <a:avLst/>
          </a:prstGeom>
          <a:noFill/>
          <a:ln>
            <a:noFill/>
          </a:ln>
        </p:spPr>
        <p:txBody>
          <a:bodyPr lIns="121899" tIns="60949" rIns="121899" bIns="60949">
            <a:spAutoFit/>
          </a:bodyPr>
          <a:lstStyle>
            <a:lvl1pPr marL="285750" indent="-285750" eaLnBrk="0" hangingPunct="0">
              <a:defRPr sz="2400">
                <a:solidFill>
                  <a:schemeClr val="tx1"/>
                </a:solidFill>
                <a:latin typeface="Van Condensed LF" charset="0"/>
                <a:ea typeface="MS PGothic" pitchFamily="34" charset="-128"/>
              </a:defRPr>
            </a:lvl1pPr>
            <a:lvl2pPr marL="742950" indent="-285750" eaLnBrk="0" hangingPunct="0">
              <a:defRPr sz="2400">
                <a:solidFill>
                  <a:schemeClr val="tx1"/>
                </a:solidFill>
                <a:latin typeface="Van Condensed LF" charset="0"/>
                <a:ea typeface="MS PGothic" pitchFamily="34" charset="-128"/>
              </a:defRPr>
            </a:lvl2pPr>
            <a:lvl3pPr marL="1143000" indent="-228600" eaLnBrk="0" hangingPunct="0">
              <a:defRPr sz="2400">
                <a:solidFill>
                  <a:schemeClr val="tx1"/>
                </a:solidFill>
                <a:latin typeface="Van Condensed LF" charset="0"/>
                <a:ea typeface="MS PGothic" pitchFamily="34" charset="-128"/>
              </a:defRPr>
            </a:lvl3pPr>
            <a:lvl4pPr marL="1600200" indent="-228600" eaLnBrk="0" hangingPunct="0">
              <a:defRPr sz="2400">
                <a:solidFill>
                  <a:schemeClr val="tx1"/>
                </a:solidFill>
                <a:latin typeface="Van Condensed LF" charset="0"/>
                <a:ea typeface="MS PGothic" pitchFamily="34" charset="-128"/>
              </a:defRPr>
            </a:lvl4pPr>
            <a:lvl5pPr marL="2057400" indent="-228600" eaLnBrk="0" hangingPunct="0">
              <a:defRPr sz="2400">
                <a:solidFill>
                  <a:schemeClr val="tx1"/>
                </a:solidFill>
                <a:latin typeface="Van Condensed LF" charset="0"/>
                <a:ea typeface="MS PGothic" pitchFamily="34" charset="-128"/>
              </a:defRPr>
            </a:lvl5pPr>
            <a:lvl6pPr marL="2514600" indent="-228600" eaLnBrk="0" fontAlgn="base" hangingPunct="0">
              <a:spcBef>
                <a:spcPct val="0"/>
              </a:spcBef>
              <a:spcAft>
                <a:spcPct val="0"/>
              </a:spcAft>
              <a:defRPr sz="2400">
                <a:solidFill>
                  <a:schemeClr val="tx1"/>
                </a:solidFill>
                <a:latin typeface="Van Condensed LF" charset="0"/>
                <a:ea typeface="MS PGothic" pitchFamily="34" charset="-128"/>
              </a:defRPr>
            </a:lvl6pPr>
            <a:lvl7pPr marL="2971800" indent="-228600" eaLnBrk="0" fontAlgn="base" hangingPunct="0">
              <a:spcBef>
                <a:spcPct val="0"/>
              </a:spcBef>
              <a:spcAft>
                <a:spcPct val="0"/>
              </a:spcAft>
              <a:defRPr sz="2400">
                <a:solidFill>
                  <a:schemeClr val="tx1"/>
                </a:solidFill>
                <a:latin typeface="Van Condensed LF" charset="0"/>
                <a:ea typeface="MS PGothic" pitchFamily="34" charset="-128"/>
              </a:defRPr>
            </a:lvl7pPr>
            <a:lvl8pPr marL="3429000" indent="-228600" eaLnBrk="0" fontAlgn="base" hangingPunct="0">
              <a:spcBef>
                <a:spcPct val="0"/>
              </a:spcBef>
              <a:spcAft>
                <a:spcPct val="0"/>
              </a:spcAft>
              <a:defRPr sz="2400">
                <a:solidFill>
                  <a:schemeClr val="tx1"/>
                </a:solidFill>
                <a:latin typeface="Van Condensed LF" charset="0"/>
                <a:ea typeface="MS PGothic" pitchFamily="34" charset="-128"/>
              </a:defRPr>
            </a:lvl8pPr>
            <a:lvl9pPr marL="3886200" indent="-228600" eaLnBrk="0" fontAlgn="base" hangingPunct="0">
              <a:spcBef>
                <a:spcPct val="0"/>
              </a:spcBef>
              <a:spcAft>
                <a:spcPct val="0"/>
              </a:spcAft>
              <a:defRPr sz="2400">
                <a:solidFill>
                  <a:schemeClr val="tx1"/>
                </a:solidFill>
                <a:latin typeface="Van Condensed LF" charset="0"/>
                <a:ea typeface="MS PGothic" pitchFamily="34" charset="-128"/>
              </a:defRPr>
            </a:lvl9pPr>
          </a:lstStyle>
          <a:p>
            <a:pPr marL="0" indent="0" algn="r" rtl="1" eaLnBrk="1" hangingPunct="1">
              <a:defRPr/>
            </a:pPr>
            <a:endParaRPr lang="ar" altLang="en-US">
              <a:solidFill>
                <a:srgbClr val="262963"/>
              </a:solidFill>
              <a:latin typeface="Arial" pitchFamily="34" charset="0"/>
              <a:cs typeface="Arial" pitchFamily="34" charset="0"/>
            </a:endParaRPr>
          </a:p>
          <a:p>
            <a:pPr marL="0" indent="0" algn="r" rtl="1" eaLnBrk="1" hangingPunct="1">
              <a:defRPr/>
            </a:pPr>
            <a:r>
              <a:rPr lang="ar" b="0" i="0" u="none" baseline="0">
                <a:solidFill>
                  <a:srgbClr val="262963"/>
                </a:solidFill>
              </a:rPr>
              <a:t>تمكن حركة المرشدات وفتيات الكشَّافة أعضاءها من تحقيق كامل قدراتهن باعتبارهن مواطنات مسئولات في العالم. </a:t>
            </a:r>
          </a:p>
          <a:p>
            <a:pPr marL="0" indent="0" algn="r" rtl="1" eaLnBrk="1" hangingPunct="1">
              <a:defRPr/>
            </a:pPr>
            <a:endParaRPr lang="ar" b="1">
              <a:solidFill>
                <a:srgbClr val="262963"/>
              </a:solidFill>
              <a:latin typeface="Arial" pitchFamily="34" charset="0"/>
              <a:cs typeface="Arial" pitchFamily="34" charset="0"/>
            </a:endParaRPr>
          </a:p>
          <a:p>
            <a:pPr algn="r" rtl="1" eaLnBrk="1" hangingPunct="1">
              <a:buFont typeface="Arial" pitchFamily="34" charset="0"/>
              <a:buChar char="•"/>
              <a:defRPr/>
            </a:pPr>
            <a:endParaRPr lang="ar" altLang="en-US" sz="2000">
              <a:solidFill>
                <a:srgbClr val="262963"/>
              </a:solidFill>
              <a:latin typeface="Arial" pitchFamily="34" charset="0"/>
              <a:cs typeface="Arial" pitchFamily="34" charset="0"/>
            </a:endParaRPr>
          </a:p>
        </p:txBody>
      </p:sp>
      <p:sp>
        <p:nvSpPr>
          <p:cNvPr id="61" name="Rectangle 60">
            <a:extLst>
              <a:ext uri="{FF2B5EF4-FFF2-40B4-BE49-F238E27FC236}">
                <a16:creationId xmlns:a16="http://schemas.microsoft.com/office/drawing/2014/main" id="{B1965042-42C9-4BB0-AEEF-060EAD740624}"/>
              </a:ext>
            </a:extLst>
          </p:cNvPr>
          <p:cNvSpPr>
            <a:spLocks noChangeArrowheads="1"/>
          </p:cNvSpPr>
          <p:nvPr/>
        </p:nvSpPr>
        <p:spPr bwMode="auto">
          <a:xfrm>
            <a:off x="377825" y="7608888"/>
            <a:ext cx="11464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2400" b="1" i="0" u="none" baseline="0">
                <a:solidFill>
                  <a:srgbClr val="262963"/>
                </a:solidFill>
                <a:cs typeface="Arial" panose="020B0604020202020204" pitchFamily="34" charset="0"/>
              </a:rPr>
              <a:t>&gt;&gt; ماذا يعني أن تكوني مواطنة مسؤولة على مواقع الإنترنت؟</a:t>
            </a:r>
          </a:p>
        </p:txBody>
      </p:sp>
      <p:pic>
        <p:nvPicPr>
          <p:cNvPr id="56" name="Picture 55">
            <a:extLst>
              <a:ext uri="{FF2B5EF4-FFF2-40B4-BE49-F238E27FC236}">
                <a16:creationId xmlns:a16="http://schemas.microsoft.com/office/drawing/2014/main" id="{9899C124-5754-4168-A6C4-54E3BDA52C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3063" y="4549775"/>
            <a:ext cx="10572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0"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E8E0AEF2-71F5-4485-A8A5-D16D97A70CC6}"/>
              </a:ext>
            </a:extLst>
          </p:cNvPr>
          <p:cNvSpPr>
            <a:spLocks noGrp="1"/>
          </p:cNvSpPr>
          <p:nvPr>
            <p:ph idx="1"/>
          </p:nvPr>
        </p:nvSpPr>
        <p:spPr>
          <a:xfrm>
            <a:off x="496888" y="730250"/>
            <a:ext cx="10969625" cy="698500"/>
          </a:xfrm>
        </p:spPr>
        <p:txBody>
          <a:bodyPr wrap="square" numCol="1" anchor="t" anchorCtr="0" compatLnSpc="1">
            <a:prstTxWarp prst="textNoShape">
              <a:avLst/>
            </a:prstTxWarp>
          </a:bodyPr>
          <a:lstStyle/>
          <a:p>
            <a:pPr marL="0" indent="0" algn="r" rtl="1">
              <a:defRPr/>
            </a:pPr>
            <a:r>
              <a:rPr lang="ar" sz="3600" b="1" i="0" u="none" baseline="0">
                <a:solidFill>
                  <a:srgbClr val="00A4BA"/>
                </a:solidFill>
                <a:latin typeface="Arial" pitchFamily="34" charset="0"/>
                <a:cs typeface="Arial" pitchFamily="34" charset="0"/>
              </a:rPr>
              <a:t>هدفنا</a:t>
            </a:r>
            <a:r>
              <a:rPr lang="ar" sz="1900" b="0" i="0" u="none" baseline="0">
                <a:solidFill>
                  <a:srgbClr val="00A4BA"/>
                </a:solidFill>
                <a:latin typeface="Calibri" pitchFamily="34" charset="0"/>
              </a:rPr>
              <a:t> </a:t>
            </a:r>
          </a:p>
        </p:txBody>
      </p:sp>
      <p:sp>
        <p:nvSpPr>
          <p:cNvPr id="76803" name="TextBox 20">
            <a:extLst>
              <a:ext uri="{FF2B5EF4-FFF2-40B4-BE49-F238E27FC236}">
                <a16:creationId xmlns:a16="http://schemas.microsoft.com/office/drawing/2014/main" id="{EB93A686-AD54-4B7B-9AA9-C1737ABA561E}"/>
              </a:ext>
            </a:extLst>
          </p:cNvPr>
          <p:cNvSpPr txBox="1">
            <a:spLocks noChangeArrowheads="1"/>
          </p:cNvSpPr>
          <p:nvPr/>
        </p:nvSpPr>
        <p:spPr bwMode="auto">
          <a:xfrm>
            <a:off x="496888" y="2005013"/>
            <a:ext cx="92916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1pPr>
            <a:lvl2pPr marL="742950" indent="-28575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2pPr>
            <a:lvl3pPr marL="11430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3pPr>
            <a:lvl4pPr marL="16002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4pPr>
            <a:lvl5pPr marL="2057400" indent="-228600">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MS PGothic" panose="020B0600070205080204" pitchFamily="34" charset="-128"/>
              </a:defRPr>
            </a:lvl9pPr>
          </a:lstStyle>
          <a:p>
            <a:pPr algn="r" rtl="1" eaLnBrk="1" hangingPunct="1">
              <a:buFontTx/>
              <a:buNone/>
            </a:pPr>
            <a:r>
              <a:rPr lang="ar" sz="3600" b="0" i="0" u="none" baseline="0">
                <a:solidFill>
                  <a:srgbClr val="131431"/>
                </a:solidFill>
                <a:cs typeface="Arial" panose="020B0604020202020204" pitchFamily="34" charset="0"/>
              </a:rPr>
              <a:t>تنشئة جيل من الفتيات والشابات الماهرات في استخدام الإنترنت واللاتي يمكنهن استخدام الإنترنت لإحداث تغيير إيجابي في العالم.</a:t>
            </a:r>
          </a:p>
        </p:txBody>
      </p:sp>
      <p:pic>
        <p:nvPicPr>
          <p:cNvPr id="76804" name="Picture 3">
            <a:extLst>
              <a:ext uri="{FF2B5EF4-FFF2-40B4-BE49-F238E27FC236}">
                <a16:creationId xmlns:a16="http://schemas.microsoft.com/office/drawing/2014/main" id="{EB957F37-14F9-434B-9532-A8696F524336}"/>
              </a:ext>
            </a:extLst>
          </p:cNvPr>
          <p:cNvPicPr>
            <a:picLocks noChangeAspect="1"/>
          </p:cNvPicPr>
          <p:nvPr/>
        </p:nvPicPr>
        <p:blipFill>
          <a:blip r:embed="rId3">
            <a:clrChange>
              <a:clrFrom>
                <a:srgbClr val="F57C1F"/>
              </a:clrFrom>
              <a:clrTo>
                <a:srgbClr val="F57C1F">
                  <a:alpha val="0"/>
                </a:srgbClr>
              </a:clrTo>
            </a:clrChange>
            <a:extLst>
              <a:ext uri="{28A0092B-C50C-407E-A947-70E740481C1C}">
                <a14:useLocalDpi xmlns:a14="http://schemas.microsoft.com/office/drawing/2010/main" val="0"/>
              </a:ext>
            </a:extLst>
          </a:blip>
          <a:srcRect l="21408"/>
          <a:stretch>
            <a:fillRect/>
          </a:stretch>
        </p:blipFill>
        <p:spPr bwMode="auto">
          <a:xfrm>
            <a:off x="2125663" y="3376613"/>
            <a:ext cx="7935912"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28DBEA-1A81-4987-AE05-CF30ECB9485B}"/>
              </a:ext>
            </a:extLst>
          </p:cNvPr>
          <p:cNvSpPr>
            <a:spLocks noGrp="1"/>
          </p:cNvSpPr>
          <p:nvPr>
            <p:ph idx="1"/>
          </p:nvPr>
        </p:nvSpPr>
        <p:spPr>
          <a:xfrm>
            <a:off x="809625" y="2174875"/>
            <a:ext cx="9305886" cy="5808663"/>
          </a:xfrm>
        </p:spPr>
        <p:txBody>
          <a:bodyPr/>
          <a:lstStyle/>
          <a:p>
            <a:pPr marL="457200" indent="-4572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بدأ برنامج التصفح الذكي في عام 2011 في شراكة مع NortonLifeLock.</a:t>
            </a:r>
          </a:p>
          <a:p>
            <a:pPr marL="457200" indent="-4572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وهي إحدى أكبر شركات البرمجيات في العالم.</a:t>
            </a:r>
          </a:p>
          <a:p>
            <a:pPr marL="457200" indent="-457200" algn="r" rtl="1">
              <a:buFont typeface="Arial" panose="020B0604020202020204" pitchFamily="34" charset="0"/>
              <a:buChar char="•"/>
              <a:defRPr/>
            </a:pPr>
            <a:r>
              <a:rPr lang="ar" sz="2400" b="0" i="0" u="none" baseline="0">
                <a:solidFill>
                  <a:schemeClr val="tx1">
                    <a:lumMod val="50000"/>
                  </a:schemeClr>
                </a:solidFill>
                <a:latin typeface="Arial" panose="020B0604020202020204" pitchFamily="34" charset="0"/>
                <a:cs typeface="Arial" panose="020B0604020202020204" pitchFamily="34" charset="0"/>
              </a:rPr>
              <a:t>وتقدم حلول الأمن والتخزين وإدارة الأنظمة للعملاء. ومقرها في كاليفورنيا، الولايات المتحدة الأمريكية</a:t>
            </a:r>
          </a:p>
          <a:p>
            <a:pPr algn="r" rtl="1">
              <a:buFont typeface="Arial" panose="020B0604020202020204" pitchFamily="34" charset="0"/>
              <a:buChar char="•"/>
              <a:defRPr/>
            </a:pPr>
            <a:endParaRPr lang="ar" altLang="en-US" sz="2400">
              <a:solidFill>
                <a:schemeClr val="tx1">
                  <a:lumMod val="50000"/>
                </a:schemeClr>
              </a:solidFill>
              <a:latin typeface="Arial" pitchFamily="34" charset="0"/>
              <a:cs typeface="Arial" pitchFamily="34" charset="0"/>
            </a:endParaRPr>
          </a:p>
          <a:p>
            <a:pPr algn="r" rtl="1">
              <a:defRPr/>
            </a:pPr>
            <a:r>
              <a:rPr lang="ar" sz="2800" b="1" i="0" u="none" baseline="0">
                <a:solidFill>
                  <a:srgbClr val="00A4BA"/>
                </a:solidFill>
                <a:latin typeface="Arial" pitchFamily="34" charset="0"/>
                <a:cs typeface="Arial" pitchFamily="34" charset="0"/>
              </a:rPr>
              <a:t>&gt;&gt;وتلتزم بتحقيق</a:t>
            </a:r>
          </a:p>
          <a:p>
            <a:pPr algn="r" rtl="1">
              <a:defRPr/>
            </a:pPr>
            <a:endParaRPr lang="ar" altLang="en-US" sz="2400">
              <a:solidFill>
                <a:schemeClr val="tx1">
                  <a:lumMod val="50000"/>
                </a:schemeClr>
              </a:solidFill>
              <a:latin typeface="Arial" pitchFamily="34" charset="0"/>
              <a:cs typeface="Arial" pitchFamily="34" charset="0"/>
            </a:endParaRPr>
          </a:p>
          <a:p>
            <a:pPr marL="457200" indent="-457200" algn="r" rtl="1">
              <a:buFont typeface="Arial" panose="020B0604020202020204" pitchFamily="34" charset="0"/>
              <a:buChar char="•"/>
              <a:defRPr/>
            </a:pPr>
            <a:r>
              <a:rPr lang="ar" sz="2400" b="0" i="0" u="none" baseline="0">
                <a:solidFill>
                  <a:schemeClr val="tx1">
                    <a:lumMod val="50000"/>
                  </a:schemeClr>
                </a:solidFill>
                <a:latin typeface="Arial" pitchFamily="34" charset="0"/>
                <a:cs typeface="Arial" pitchFamily="34" charset="0"/>
              </a:rPr>
              <a:t>المساواة الجنسانية والنهوض بالمرأة في مجال التكنولوجيا</a:t>
            </a:r>
          </a:p>
          <a:p>
            <a:pPr marL="457200" indent="-457200" algn="r" rtl="1">
              <a:buFont typeface="Arial" panose="020B0604020202020204" pitchFamily="34" charset="0"/>
              <a:buChar char="•"/>
              <a:defRPr/>
            </a:pPr>
            <a:r>
              <a:rPr lang="ar" sz="2400" b="0" i="0" u="none" baseline="0">
                <a:solidFill>
                  <a:schemeClr val="tx1">
                    <a:lumMod val="50000"/>
                  </a:schemeClr>
                </a:solidFill>
                <a:latin typeface="Arial" pitchFamily="34" charset="0"/>
                <a:cs typeface="Arial" pitchFamily="34" charset="0"/>
              </a:rPr>
              <a:t>تثقيف أولياء الأمور والمدارس والطلاب بشأن الممارسات الآمنة والأخلاقية على الإنترنت</a:t>
            </a:r>
          </a:p>
          <a:p>
            <a:pPr algn="r" rtl="1">
              <a:defRPr/>
            </a:pPr>
            <a:endParaRPr lang="ar" sz="24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3C1C7B5-D902-4CD7-9E95-19DFC93ECAFA}"/>
              </a:ext>
            </a:extLst>
          </p:cNvPr>
          <p:cNvSpPr>
            <a:spLocks noGrp="1"/>
          </p:cNvSpPr>
          <p:nvPr>
            <p:ph type="ftr" sz="quarter" idx="10"/>
          </p:nvPr>
        </p:nvSpPr>
        <p:spPr/>
        <p:txBody>
          <a:bodyPr/>
          <a:lstStyle/>
          <a:p>
            <a:pPr algn="r" rtl="1">
              <a:defRPr/>
            </a:pPr>
            <a:r>
              <a:rPr lang="ar" b="0" i="0" u="none" baseline="0">
                <a:solidFill>
                  <a:srgbClr val="262963"/>
                </a:solidFill>
              </a:rPr>
              <a:t>WAGGGS | 18.05.2021</a:t>
            </a:r>
          </a:p>
          <a:p>
            <a:pPr algn="r" rtl="1">
              <a:defRPr/>
            </a:pPr>
            <a:r>
              <a:rPr lang="ar" b="0" i="0" u="none" baseline="0">
                <a:solidFill>
                  <a:srgbClr val="262963"/>
                </a:solidFill>
              </a:rPr>
              <a:t>.</a:t>
            </a:r>
          </a:p>
        </p:txBody>
      </p:sp>
      <p:sp>
        <p:nvSpPr>
          <p:cNvPr id="78853" name="Rectangle 6">
            <a:extLst>
              <a:ext uri="{FF2B5EF4-FFF2-40B4-BE49-F238E27FC236}">
                <a16:creationId xmlns:a16="http://schemas.microsoft.com/office/drawing/2014/main" id="{C6A42FA2-6E7F-4E24-B94E-2911BC297E5B}"/>
              </a:ext>
            </a:extLst>
          </p:cNvPr>
          <p:cNvSpPr>
            <a:spLocks noChangeArrowheads="1"/>
          </p:cNvSpPr>
          <p:nvPr/>
        </p:nvSpPr>
        <p:spPr bwMode="auto">
          <a:xfrm>
            <a:off x="5041824" y="930275"/>
            <a:ext cx="276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2100">
                <a:solidFill>
                  <a:schemeClr val="tx1"/>
                </a:solidFill>
                <a:latin typeface="Van Condensed LF Bold" charset="0"/>
                <a:ea typeface="MS PGothic" panose="020B0600070205080204" pitchFamily="34" charset="-128"/>
              </a:defRPr>
            </a:lvl1pPr>
            <a:lvl2pPr marL="742950" indent="-285750">
              <a:buFont typeface="Arial" panose="020B0604020202020204" pitchFamily="34" charset="0"/>
              <a:defRPr sz="2100">
                <a:solidFill>
                  <a:schemeClr val="tx1"/>
                </a:solidFill>
                <a:latin typeface="Van Condensed LF" charset="0"/>
                <a:ea typeface="MS PGothic" panose="020B0600070205080204" pitchFamily="34" charset="-128"/>
              </a:defRPr>
            </a:lvl2pPr>
            <a:lvl3pPr marL="1143000" indent="-228600">
              <a:buFont typeface="Arial" panose="020B0604020202020204" pitchFamily="34" charset="0"/>
              <a:defRPr sz="2100">
                <a:solidFill>
                  <a:schemeClr val="tx1"/>
                </a:solidFill>
                <a:latin typeface="Van Condensed LF" charset="0"/>
                <a:ea typeface="MS PGothic" panose="020B0600070205080204" pitchFamily="34" charset="-128"/>
              </a:defRPr>
            </a:lvl3pPr>
            <a:lvl4pPr marL="1600200" indent="-228600">
              <a:buFont typeface="Arial" panose="020B0604020202020204" pitchFamily="34" charset="0"/>
              <a:defRPr sz="2100">
                <a:solidFill>
                  <a:schemeClr val="tx1"/>
                </a:solidFill>
                <a:latin typeface="Van Condensed LF" charset="0"/>
                <a:ea typeface="MS PGothic" panose="020B0600070205080204" pitchFamily="34" charset="-128"/>
              </a:defRPr>
            </a:lvl4pPr>
            <a:lvl5pPr marL="2057400" indent="-228600">
              <a:buFont typeface="Arial" panose="020B0604020202020204" pitchFamily="34" charset="0"/>
              <a:defRPr sz="2100">
                <a:solidFill>
                  <a:schemeClr val="tx1"/>
                </a:solidFill>
                <a:latin typeface="Van Condensed LF" charset="0"/>
                <a:ea typeface="MS PGothic" panose="020B0600070205080204" pitchFamily="34" charset="-128"/>
              </a:defRPr>
            </a:lvl5pPr>
            <a:lvl6pPr marL="25146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6pPr>
            <a:lvl7pPr marL="29718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7pPr>
            <a:lvl8pPr marL="34290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8pPr>
            <a:lvl9pPr marL="3886200" indent="-228600" eaLnBrk="0" fontAlgn="base" hangingPunct="0">
              <a:spcBef>
                <a:spcPct val="0"/>
              </a:spcBef>
              <a:spcAft>
                <a:spcPct val="0"/>
              </a:spcAft>
              <a:buFont typeface="Arial" panose="020B0604020202020204" pitchFamily="34" charset="0"/>
              <a:defRPr sz="2100">
                <a:solidFill>
                  <a:schemeClr val="tx1"/>
                </a:solidFill>
                <a:latin typeface="Van Condensed LF" charset="0"/>
                <a:ea typeface="MS PGothic" panose="020B0600070205080204" pitchFamily="34" charset="-128"/>
              </a:defRPr>
            </a:lvl9pPr>
          </a:lstStyle>
          <a:p>
            <a:pPr algn="r" rtl="1">
              <a:buFontTx/>
              <a:buNone/>
            </a:pPr>
            <a:r>
              <a:rPr lang="ar" sz="3600" b="1" i="0" u="none" baseline="0" dirty="0">
                <a:solidFill>
                  <a:srgbClr val="FFD324"/>
                </a:solidFill>
                <a:latin typeface="Arial" panose="020B0604020202020204" pitchFamily="34" charset="0"/>
                <a:cs typeface="Arial" panose="020B0604020202020204" pitchFamily="34" charset="0"/>
              </a:rPr>
              <a:t>شراكة Norton</a:t>
            </a:r>
            <a:endParaRPr lang="ar" altLang="en-US" sz="3600" dirty="0">
              <a:solidFill>
                <a:srgbClr val="262963"/>
              </a:solidFill>
              <a:latin typeface="Van Condensed LF" charset="0"/>
              <a:cs typeface="Arial" panose="020B0604020202020204" pitchFamily="34" charset="0"/>
            </a:endParaRPr>
          </a:p>
        </p:txBody>
      </p:sp>
      <p:pic>
        <p:nvPicPr>
          <p:cNvPr id="5" name="Picture 4">
            <a:extLst>
              <a:ext uri="{FF2B5EF4-FFF2-40B4-BE49-F238E27FC236}">
                <a16:creationId xmlns:a16="http://schemas.microsoft.com/office/drawing/2014/main" id="{EAD809C3-7E54-44D9-8AA0-15611B999E0D}"/>
              </a:ext>
            </a:extLst>
          </p:cNvPr>
          <p:cNvPicPr>
            <a:picLocks noChangeAspect="1"/>
          </p:cNvPicPr>
          <p:nvPr/>
        </p:nvPicPr>
        <p:blipFill>
          <a:blip r:embed="rId2"/>
          <a:stretch>
            <a:fillRect/>
          </a:stretch>
        </p:blipFill>
        <p:spPr>
          <a:xfrm>
            <a:off x="2692400" y="6260264"/>
            <a:ext cx="5906558" cy="1348345"/>
          </a:xfrm>
          <a:prstGeom prst="rect">
            <a:avLst/>
          </a:prstGeom>
        </p:spPr>
      </p:pic>
    </p:spTree>
  </p:cSld>
  <p:clrMapOvr>
    <a:masterClrMapping/>
  </p:clrMapOvr>
</p:sld>
</file>

<file path=ppt/theme/theme1.xml><?xml version="1.0" encoding="utf-8"?>
<a:theme xmlns:a="http://schemas.openxmlformats.org/drawingml/2006/main" name="1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4.xml><?xml version="1.0" encoding="utf-8"?>
<a:theme xmlns:a="http://schemas.openxmlformats.org/drawingml/2006/main" name="4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5.xml><?xml version="1.0" encoding="utf-8"?>
<a:theme xmlns:a="http://schemas.openxmlformats.org/drawingml/2006/main" name="5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6.xml><?xml version="1.0" encoding="utf-8"?>
<a:theme xmlns:a="http://schemas.openxmlformats.org/drawingml/2006/main" name="2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8.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6_Wagggs_template">
  <a:themeElements>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Office 2">
      <a:majorFont>
        <a:latin typeface="Van Condensed LF 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Van Condensed LF"/>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_template" id="{05D18385-9E81-484C-A1DC-33197A110BF3}" vid="{F842B10D-8F79-4847-83E0-9D9D2D02730F}"/>
    </a:ext>
  </a:extLst>
</a:theme>
</file>

<file path=ppt/theme/themeOverride1.xml><?xml version="1.0" encoding="utf-8"?>
<a:themeOverride xmlns:a="http://schemas.openxmlformats.org/drawingml/2006/main">
  <a:clrScheme name="WAGGGGS">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104B513732FC479DCB2DB1BC1DFD00" ma:contentTypeVersion="13" ma:contentTypeDescription="Create a new document." ma:contentTypeScope="" ma:versionID="4948fa9abfcaa8a9ce4b6571477f8b0a">
  <xsd:schema xmlns:xsd="http://www.w3.org/2001/XMLSchema" xmlns:xs="http://www.w3.org/2001/XMLSchema" xmlns:p="http://schemas.microsoft.com/office/2006/metadata/properties" xmlns:ns2="11804c00-2c96-4b51-b836-ef908d1381c1" xmlns:ns3="2954339b-3f5c-4fb7-ab04-9865a5fc9348" targetNamespace="http://schemas.microsoft.com/office/2006/metadata/properties" ma:root="true" ma:fieldsID="a58356170bdec3805eae91bc27ed8948" ns2:_="" ns3:_="">
    <xsd:import namespace="11804c00-2c96-4b51-b836-ef908d1381c1"/>
    <xsd:import namespace="2954339b-3f5c-4fb7-ab04-9865a5fc93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04c00-2c96-4b51-b836-ef908d1381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54339b-3f5c-4fb7-ab04-9865a5fc934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8D2F61-59FB-4D8D-BAF5-70095B3F4DB4}">
  <ds:schemaRefs>
    <ds:schemaRef ds:uri="http://schemas.microsoft.com/sharepoint/v3/contenttype/forms"/>
  </ds:schemaRefs>
</ds:datastoreItem>
</file>

<file path=customXml/itemProps2.xml><?xml version="1.0" encoding="utf-8"?>
<ds:datastoreItem xmlns:ds="http://schemas.openxmlformats.org/officeDocument/2006/customXml" ds:itemID="{9C9F93B4-5E3D-4C08-B777-66A628200B58}">
  <ds:schemaRefs>
    <ds:schemaRef ds:uri="11804c00-2c96-4b51-b836-ef908d1381c1"/>
    <ds:schemaRef ds:uri="2954339b-3f5c-4fb7-ab04-9865a5fc93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B41A98-A3D2-415A-AB38-167034F350E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9</TotalTime>
  <Words>5448</Words>
  <Application>Microsoft Office PowerPoint</Application>
  <PresentationFormat>Custom</PresentationFormat>
  <Paragraphs>599</Paragraphs>
  <Slides>45</Slides>
  <Notes>37</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45</vt:i4>
      </vt:variant>
    </vt:vector>
  </HeadingPairs>
  <TitlesOfParts>
    <vt:vector size="66" baseType="lpstr">
      <vt:lpstr>Abril Fatface</vt:lpstr>
      <vt:lpstr>Arial</vt:lpstr>
      <vt:lpstr>Ariel</vt:lpstr>
      <vt:lpstr>Calibri</vt:lpstr>
      <vt:lpstr>Helvetica Neue</vt:lpstr>
      <vt:lpstr>Helvetica Neue Medium</vt:lpstr>
      <vt:lpstr>Lato</vt:lpstr>
      <vt:lpstr>Noto Sans Symbols</vt:lpstr>
      <vt:lpstr>Van Condensed LF</vt:lpstr>
      <vt:lpstr>Van Condensed LF Bold</vt:lpstr>
      <vt:lpstr>Van Condensed Light LF Light</vt:lpstr>
      <vt:lpstr>Wingdings</vt:lpstr>
      <vt:lpstr>1_Wagggs_template</vt:lpstr>
      <vt:lpstr>25_Wagggs_template</vt:lpstr>
      <vt:lpstr>2_Wagggs_template</vt:lpstr>
      <vt:lpstr>4_Wagggs_template</vt:lpstr>
      <vt:lpstr>5_Wagggs_template</vt:lpstr>
      <vt:lpstr>26_Wagggs_template</vt:lpstr>
      <vt:lpstr>3_Wagggs_template</vt:lpstr>
      <vt:lpstr>22_BasicWhite</vt:lpstr>
      <vt:lpstr>6_Wagggs_template</vt:lpstr>
      <vt:lpstr>PowerPoint Presentation</vt:lpstr>
      <vt:lpstr>ما قبل الاستطلاع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رحلة التصفح الذكي</vt:lpstr>
      <vt:lpstr>رحلة التصفح الذكي 2.0</vt:lpstr>
      <vt:lpstr>PowerPoint Presentation</vt:lpstr>
      <vt:lpstr>PowerPoint Presentation</vt:lpstr>
      <vt:lpstr>PowerPoint Presentation</vt:lpstr>
      <vt:lpstr>PowerPoint Presentation</vt:lpstr>
      <vt:lpstr>جربي الأنشطة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المرشدات وفتيات الكشافة  يتملكن زمام الأمور</vt:lpstr>
      <vt:lpstr>نصيحة عملية</vt:lpstr>
      <vt:lpstr>نصيحة عملية</vt:lpstr>
      <vt:lpstr>نصيحة عملية</vt:lpstr>
      <vt:lpstr>نصيحة عملية</vt:lpstr>
      <vt:lpstr>PowerPoint Presentation</vt:lpstr>
      <vt:lpstr>PowerPoint Presentation</vt:lpstr>
      <vt:lpstr>ما بعد الاستطلاع </vt:lpstr>
      <vt:lpstr>الروابط للموارد</vt:lpstr>
      <vt:lpstr>شكرًا لك!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Ashraf El-Gammal</dc:creator>
  <cp:lastModifiedBy>Riju Manandhar</cp:lastModifiedBy>
  <cp:revision>37</cp:revision>
  <cp:lastPrinted>2016-06-16T13:49:45Z</cp:lastPrinted>
  <dcterms:created xsi:type="dcterms:W3CDTF">2016-06-14T12:16:39Z</dcterms:created>
  <dcterms:modified xsi:type="dcterms:W3CDTF">2022-03-21T07:43:49Z</dcterms:modified>
</cp:coreProperties>
</file>