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3.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4.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4"/>
    <p:sldMasterId id="2147484001" r:id="rId5"/>
    <p:sldMasterId id="2147484604" r:id="rId6"/>
    <p:sldMasterId id="2147484611" r:id="rId7"/>
    <p:sldMasterId id="2147484623" r:id="rId8"/>
    <p:sldMasterId id="2147484635" r:id="rId9"/>
    <p:sldMasterId id="2147484638" r:id="rId10"/>
    <p:sldMasterId id="2147484645" r:id="rId11"/>
    <p:sldMasterId id="2147484661" r:id="rId12"/>
  </p:sldMasterIdLst>
  <p:notesMasterIdLst>
    <p:notesMasterId r:id="rId58"/>
  </p:notesMasterIdLst>
  <p:handoutMasterIdLst>
    <p:handoutMasterId r:id="rId59"/>
  </p:handoutMasterIdLst>
  <p:sldIdLst>
    <p:sldId id="439" r:id="rId13"/>
    <p:sldId id="431" r:id="rId14"/>
    <p:sldId id="327" r:id="rId15"/>
    <p:sldId id="427" r:id="rId16"/>
    <p:sldId id="426" r:id="rId17"/>
    <p:sldId id="368" r:id="rId18"/>
    <p:sldId id="440" r:id="rId19"/>
    <p:sldId id="328" r:id="rId20"/>
    <p:sldId id="322" r:id="rId21"/>
    <p:sldId id="313" r:id="rId22"/>
    <p:sldId id="269" r:id="rId23"/>
    <p:sldId id="270" r:id="rId24"/>
    <p:sldId id="314" r:id="rId25"/>
    <p:sldId id="365" r:id="rId26"/>
    <p:sldId id="371" r:id="rId27"/>
    <p:sldId id="372" r:id="rId28"/>
    <p:sldId id="429" r:id="rId29"/>
    <p:sldId id="428" r:id="rId30"/>
    <p:sldId id="378" r:id="rId31"/>
    <p:sldId id="332" r:id="rId32"/>
    <p:sldId id="418" r:id="rId33"/>
    <p:sldId id="438" r:id="rId34"/>
    <p:sldId id="379" r:id="rId35"/>
    <p:sldId id="380" r:id="rId36"/>
    <p:sldId id="381" r:id="rId37"/>
    <p:sldId id="382" r:id="rId38"/>
    <p:sldId id="384" r:id="rId39"/>
    <p:sldId id="383" r:id="rId40"/>
    <p:sldId id="434" r:id="rId41"/>
    <p:sldId id="363" r:id="rId42"/>
    <p:sldId id="420" r:id="rId43"/>
    <p:sldId id="421" r:id="rId44"/>
    <p:sldId id="423" r:id="rId45"/>
    <p:sldId id="443" r:id="rId46"/>
    <p:sldId id="444" r:id="rId47"/>
    <p:sldId id="373" r:id="rId48"/>
    <p:sldId id="376" r:id="rId49"/>
    <p:sldId id="374" r:id="rId50"/>
    <p:sldId id="375" r:id="rId51"/>
    <p:sldId id="377" r:id="rId52"/>
    <p:sldId id="424" r:id="rId53"/>
    <p:sldId id="445" r:id="rId54"/>
    <p:sldId id="432" r:id="rId55"/>
    <p:sldId id="321" r:id="rId56"/>
    <p:sldId id="442" r:id="rId57"/>
  </p:sldIdLst>
  <p:sldSz cx="12188825" cy="9144000"/>
  <p:notesSz cx="7099300" cy="10223500"/>
  <p:defaultTextStyle>
    <a:defPPr>
      <a:defRPr lang="en-US"/>
    </a:defPPr>
    <a:lvl1pPr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5pPr>
    <a:lvl6pPr marL="2286000" algn="l" defTabSz="914400" rtl="0" eaLnBrk="1" latinLnBrk="0" hangingPunct="1">
      <a:defRPr kern="1200">
        <a:solidFill>
          <a:schemeClr val="tx1"/>
        </a:solidFill>
        <a:latin typeface="Van Condensed LF" charset="0"/>
        <a:ea typeface="MS PGothic" panose="020B0600070205080204" pitchFamily="34" charset="-128"/>
        <a:cs typeface="+mn-cs"/>
      </a:defRPr>
    </a:lvl6pPr>
    <a:lvl7pPr marL="2743200" algn="l" defTabSz="914400" rtl="0" eaLnBrk="1" latinLnBrk="0" hangingPunct="1">
      <a:defRPr kern="1200">
        <a:solidFill>
          <a:schemeClr val="tx1"/>
        </a:solidFill>
        <a:latin typeface="Van Condensed LF" charset="0"/>
        <a:ea typeface="MS PGothic" panose="020B0600070205080204" pitchFamily="34" charset="-128"/>
        <a:cs typeface="+mn-cs"/>
      </a:defRPr>
    </a:lvl7pPr>
    <a:lvl8pPr marL="3200400" algn="l" defTabSz="914400" rtl="0" eaLnBrk="1" latinLnBrk="0" hangingPunct="1">
      <a:defRPr kern="1200">
        <a:solidFill>
          <a:schemeClr val="tx1"/>
        </a:solidFill>
        <a:latin typeface="Van Condensed LF" charset="0"/>
        <a:ea typeface="MS PGothic" panose="020B0600070205080204" pitchFamily="34" charset="-128"/>
        <a:cs typeface="+mn-cs"/>
      </a:defRPr>
    </a:lvl8pPr>
    <a:lvl9pPr marL="3657600" algn="l" defTabSz="914400" rtl="0" eaLnBrk="1" latinLnBrk="0" hangingPunct="1">
      <a:defRPr kern="1200">
        <a:solidFill>
          <a:schemeClr val="tx1"/>
        </a:solidFill>
        <a:latin typeface="Van Condensed LF"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88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ju Manandhar" initials="RM" lastIdx="3" clrIdx="0">
    <p:extLst>
      <p:ext uri="{19B8F6BF-5375-455C-9EA6-DF929625EA0E}">
        <p15:presenceInfo xmlns:p15="http://schemas.microsoft.com/office/powerpoint/2012/main" userId="S::riju.manandhar@wagggs.org::6893182e-e768-42ab-98d8-7955cb044106" providerId="AD"/>
      </p:ext>
    </p:extLst>
  </p:cmAuthor>
  <p:cmAuthor id="2" name="Daniela Palou" initials="DP" lastIdx="5" clrIdx="1">
    <p:extLst>
      <p:ext uri="{19B8F6BF-5375-455C-9EA6-DF929625EA0E}">
        <p15:presenceInfo xmlns:p15="http://schemas.microsoft.com/office/powerpoint/2012/main" userId="e6e7f95ee3a044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BA"/>
    <a:srgbClr val="6BC5B7"/>
    <a:srgbClr val="FFCC66"/>
    <a:srgbClr val="D16E51"/>
    <a:srgbClr val="ED6E4E"/>
    <a:srgbClr val="6EBCE5"/>
    <a:srgbClr val="FFD324"/>
    <a:srgbClr val="EBA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EED3E-5046-B795-8DB3-C8B2E525603E}" v="3" dt="2021-05-25T06:25:08.732"/>
    <p1510:client id="{297CD1CE-CCDD-4A62-5326-D8C12F168898}" v="20" dt="2021-05-18T09:53:06.849"/>
    <p1510:client id="{3DD26ABD-594F-E616-CED0-CC408A50E8F4}" v="2" dt="2021-05-25T06:15:45.829"/>
    <p1510:client id="{86E80F4E-9507-4AF9-EB19-357AFF2C986B}" v="799" dt="2021-05-24T11:46:37.524"/>
    <p1510:client id="{9C1DFEA2-C4DC-4FFC-E6C8-ED34AE926726}" v="67" dt="2021-05-27T11:56:55.417"/>
    <p1510:client id="{D54B902F-0E9F-13D0-7E4A-5E7DEA4E6D73}" v="3" dt="2021-05-25T08:51:58.143"/>
    <p1510:client id="{EFF22DA6-9CA8-A85A-7447-2534A0524831}" v="2" dt="2021-05-24T11:52:59.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73122"/>
  </p:normalViewPr>
  <p:slideViewPr>
    <p:cSldViewPr snapToGrid="0">
      <p:cViewPr varScale="1">
        <p:scale>
          <a:sx n="36" d="100"/>
          <a:sy n="36" d="100"/>
        </p:scale>
        <p:origin x="1000" y="16"/>
      </p:cViewPr>
      <p:guideLst>
        <p:guide orient="horz" pos="28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ju Manandhar" userId="S::riju.manandhar@wagggs.org::6893182e-e768-42ab-98d8-7955cb044106" providerId="AD" clId="Web-{3DD26ABD-594F-E616-CED0-CC408A50E8F4}"/>
    <pc:docChg chg="sldOrd">
      <pc:chgData name="Riju Manandhar" userId="S::riju.manandhar@wagggs.org::6893182e-e768-42ab-98d8-7955cb044106" providerId="AD" clId="Web-{3DD26ABD-594F-E616-CED0-CC408A50E8F4}" dt="2021-05-25T06:15:45.829" v="1"/>
      <pc:docMkLst>
        <pc:docMk/>
      </pc:docMkLst>
      <pc:sldChg chg="ord">
        <pc:chgData name="Riju Manandhar" userId="S::riju.manandhar@wagggs.org::6893182e-e768-42ab-98d8-7955cb044106" providerId="AD" clId="Web-{3DD26ABD-594F-E616-CED0-CC408A50E8F4}" dt="2021-05-25T06:15:45.829" v="1"/>
        <pc:sldMkLst>
          <pc:docMk/>
          <pc:sldMk cId="0" sldId="429"/>
        </pc:sldMkLst>
      </pc:sldChg>
    </pc:docChg>
  </pc:docChgLst>
  <pc:docChgLst>
    <pc:chgData name="Riju Manandhar" userId="S::riju.manandhar@wagggs.org::6893182e-e768-42ab-98d8-7955cb044106" providerId="AD" clId="Web-{D54B902F-0E9F-13D0-7E4A-5E7DEA4E6D73}"/>
    <pc:docChg chg="modSld">
      <pc:chgData name="Riju Manandhar" userId="S::riju.manandhar@wagggs.org::6893182e-e768-42ab-98d8-7955cb044106" providerId="AD" clId="Web-{D54B902F-0E9F-13D0-7E4A-5E7DEA4E6D73}" dt="2021-05-25T08:51:58.143" v="2" actId="1076"/>
      <pc:docMkLst>
        <pc:docMk/>
      </pc:docMkLst>
      <pc:sldChg chg="modSp">
        <pc:chgData name="Riju Manandhar" userId="S::riju.manandhar@wagggs.org::6893182e-e768-42ab-98d8-7955cb044106" providerId="AD" clId="Web-{D54B902F-0E9F-13D0-7E4A-5E7DEA4E6D73}" dt="2021-05-25T08:51:58.143" v="2" actId="1076"/>
        <pc:sldMkLst>
          <pc:docMk/>
          <pc:sldMk cId="0" sldId="332"/>
        </pc:sldMkLst>
        <pc:picChg chg="mod">
          <ac:chgData name="Riju Manandhar" userId="S::riju.manandhar@wagggs.org::6893182e-e768-42ab-98d8-7955cb044106" providerId="AD" clId="Web-{D54B902F-0E9F-13D0-7E4A-5E7DEA4E6D73}" dt="2021-05-25T08:51:58.143" v="2" actId="1076"/>
          <ac:picMkLst>
            <pc:docMk/>
            <pc:sldMk cId="0" sldId="332"/>
            <ac:picMk id="80901" creationId="{0C9F18F3-83D7-4607-B89F-D2373754FEB9}"/>
          </ac:picMkLst>
        </pc:picChg>
      </pc:sldChg>
      <pc:sldChg chg="addCm">
        <pc:chgData name="Riju Manandhar" userId="S::riju.manandhar@wagggs.org::6893182e-e768-42ab-98d8-7955cb044106" providerId="AD" clId="Web-{D54B902F-0E9F-13D0-7E4A-5E7DEA4E6D73}" dt="2021-05-25T08:00:11.809" v="0"/>
        <pc:sldMkLst>
          <pc:docMk/>
          <pc:sldMk cId="0" sldId="379"/>
        </pc:sldMkLst>
      </pc:sldChg>
    </pc:docChg>
  </pc:docChgLst>
  <pc:docChgLst>
    <pc:chgData name="Prerana Shakya" userId="S::prerana.shakya@wagggs.org::78da2428-551b-486c-9c65-698ff8c0b306" providerId="AD" clId="Web-{9C1DFEA2-C4DC-4FFC-E6C8-ED34AE926726}"/>
    <pc:docChg chg="modSld sldOrd">
      <pc:chgData name="Prerana Shakya" userId="S::prerana.shakya@wagggs.org::78da2428-551b-486c-9c65-698ff8c0b306" providerId="AD" clId="Web-{9C1DFEA2-C4DC-4FFC-E6C8-ED34AE926726}" dt="2021-05-27T11:56:55.417" v="52"/>
      <pc:docMkLst>
        <pc:docMk/>
      </pc:docMkLst>
      <pc:sldChg chg="modSp">
        <pc:chgData name="Prerana Shakya" userId="S::prerana.shakya@wagggs.org::78da2428-551b-486c-9c65-698ff8c0b306" providerId="AD" clId="Web-{9C1DFEA2-C4DC-4FFC-E6C8-ED34AE926726}" dt="2021-05-27T11:47:30.700" v="48"/>
        <pc:sldMkLst>
          <pc:docMk/>
          <pc:sldMk cId="0" sldId="321"/>
        </pc:sldMkLst>
        <pc:spChg chg="mod">
          <ac:chgData name="Prerana Shakya" userId="S::prerana.shakya@wagggs.org::78da2428-551b-486c-9c65-698ff8c0b306" providerId="AD" clId="Web-{9C1DFEA2-C4DC-4FFC-E6C8-ED34AE926726}" dt="2021-05-27T11:47:30.700" v="48"/>
          <ac:spMkLst>
            <pc:docMk/>
            <pc:sldMk cId="0" sldId="321"/>
            <ac:spMk id="3" creationId="{6F8BFBFB-519A-41F5-833C-714C16961931}"/>
          </ac:spMkLst>
        </pc:spChg>
      </pc:sldChg>
      <pc:sldChg chg="ord">
        <pc:chgData name="Prerana Shakya" userId="S::prerana.shakya@wagggs.org::78da2428-551b-486c-9c65-698ff8c0b306" providerId="AD" clId="Web-{9C1DFEA2-C4DC-4FFC-E6C8-ED34AE926726}" dt="2021-05-27T11:56:55.417" v="52"/>
        <pc:sldMkLst>
          <pc:docMk/>
          <pc:sldMk cId="0" sldId="428"/>
        </pc:sldMkLst>
      </pc:sldChg>
      <pc:sldChg chg="addSp delSp modSp">
        <pc:chgData name="Prerana Shakya" userId="S::prerana.shakya@wagggs.org::78da2428-551b-486c-9c65-698ff8c0b306" providerId="AD" clId="Web-{9C1DFEA2-C4DC-4FFC-E6C8-ED34AE926726}" dt="2021-05-27T11:33:12.850" v="17" actId="1076"/>
        <pc:sldMkLst>
          <pc:docMk/>
          <pc:sldMk cId="0" sldId="431"/>
        </pc:sldMkLst>
        <pc:spChg chg="del">
          <ac:chgData name="Prerana Shakya" userId="S::prerana.shakya@wagggs.org::78da2428-551b-486c-9c65-698ff8c0b306" providerId="AD" clId="Web-{9C1DFEA2-C4DC-4FFC-E6C8-ED34AE926726}" dt="2021-05-27T11:30:55.659" v="0"/>
          <ac:spMkLst>
            <pc:docMk/>
            <pc:sldMk cId="0" sldId="431"/>
            <ac:spMk id="5" creationId="{A1B5F2A2-6D27-474B-A970-52E672A3C322}"/>
          </ac:spMkLst>
        </pc:spChg>
        <pc:spChg chg="mod">
          <ac:chgData name="Prerana Shakya" userId="S::prerana.shakya@wagggs.org::78da2428-551b-486c-9c65-698ff8c0b306" providerId="AD" clId="Web-{9C1DFEA2-C4DC-4FFC-E6C8-ED34AE926726}" dt="2021-05-27T11:33:09.412" v="16" actId="20577"/>
          <ac:spMkLst>
            <pc:docMk/>
            <pc:sldMk cId="0" sldId="431"/>
            <ac:spMk id="64517" creationId="{54E66ACA-8CBB-4831-A842-93B2E901E7FB}"/>
          </ac:spMkLst>
        </pc:spChg>
        <pc:spChg chg="mod">
          <ac:chgData name="Prerana Shakya" userId="S::prerana.shakya@wagggs.org::78da2428-551b-486c-9c65-698ff8c0b306" providerId="AD" clId="Web-{9C1DFEA2-C4DC-4FFC-E6C8-ED34AE926726}" dt="2021-05-27T11:31:57.942" v="9" actId="1076"/>
          <ac:spMkLst>
            <pc:docMk/>
            <pc:sldMk cId="0" sldId="431"/>
            <ac:spMk id="64518" creationId="{6F27369B-C9FD-4555-9512-D96E9938B81D}"/>
          </ac:spMkLst>
        </pc:spChg>
        <pc:picChg chg="add mod ord">
          <ac:chgData name="Prerana Shakya" userId="S::prerana.shakya@wagggs.org::78da2428-551b-486c-9c65-698ff8c0b306" providerId="AD" clId="Web-{9C1DFEA2-C4DC-4FFC-E6C8-ED34AE926726}" dt="2021-05-27T11:33:12.850" v="17" actId="1076"/>
          <ac:picMkLst>
            <pc:docMk/>
            <pc:sldMk cId="0" sldId="431"/>
            <ac:picMk id="3" creationId="{54A5632B-D90A-4421-B677-CF84BD1DE655}"/>
          </ac:picMkLst>
        </pc:picChg>
        <pc:picChg chg="add del mod">
          <ac:chgData name="Prerana Shakya" userId="S::prerana.shakya@wagggs.org::78da2428-551b-486c-9c65-698ff8c0b306" providerId="AD" clId="Web-{9C1DFEA2-C4DC-4FFC-E6C8-ED34AE926726}" dt="2021-05-27T11:31:51.645" v="5"/>
          <ac:picMkLst>
            <pc:docMk/>
            <pc:sldMk cId="0" sldId="431"/>
            <ac:picMk id="6" creationId="{3235943E-F719-4FE4-B8D1-CE471F74C336}"/>
          </ac:picMkLst>
        </pc:picChg>
        <pc:picChg chg="add del mod">
          <ac:chgData name="Prerana Shakya" userId="S::prerana.shakya@wagggs.org::78da2428-551b-486c-9c65-698ff8c0b306" providerId="AD" clId="Web-{9C1DFEA2-C4DC-4FFC-E6C8-ED34AE926726}" dt="2021-05-27T11:31:19.316" v="4"/>
          <ac:picMkLst>
            <pc:docMk/>
            <pc:sldMk cId="0" sldId="431"/>
            <ac:picMk id="7" creationId="{275E7B4F-7A88-45EC-B39F-362F020F9425}"/>
          </ac:picMkLst>
        </pc:picChg>
      </pc:sldChg>
      <pc:sldChg chg="addSp delSp modSp delCm">
        <pc:chgData name="Prerana Shakya" userId="S::prerana.shakya@wagggs.org::78da2428-551b-486c-9c65-698ff8c0b306" providerId="AD" clId="Web-{9C1DFEA2-C4DC-4FFC-E6C8-ED34AE926726}" dt="2021-05-27T11:47:49.466" v="51"/>
        <pc:sldMkLst>
          <pc:docMk/>
          <pc:sldMk cId="0" sldId="432"/>
        </pc:sldMkLst>
        <pc:spChg chg="del">
          <ac:chgData name="Prerana Shakya" userId="S::prerana.shakya@wagggs.org::78da2428-551b-486c-9c65-698ff8c0b306" providerId="AD" clId="Web-{9C1DFEA2-C4DC-4FFC-E6C8-ED34AE926726}" dt="2021-05-27T11:40:28.783" v="20"/>
          <ac:spMkLst>
            <pc:docMk/>
            <pc:sldMk cId="0" sldId="432"/>
            <ac:spMk id="3" creationId="{F99FCB27-E808-45D1-972C-13874DA72680}"/>
          </ac:spMkLst>
        </pc:spChg>
        <pc:spChg chg="add del mod">
          <ac:chgData name="Prerana Shakya" userId="S::prerana.shakya@wagggs.org::78da2428-551b-486c-9c65-698ff8c0b306" providerId="AD" clId="Web-{9C1DFEA2-C4DC-4FFC-E6C8-ED34AE926726}" dt="2021-05-27T11:40:36.142" v="22"/>
          <ac:spMkLst>
            <pc:docMk/>
            <pc:sldMk cId="0" sldId="432"/>
            <ac:spMk id="11" creationId="{3C7A7AF9-1935-47ED-BE38-F7E6E092BF57}"/>
          </ac:spMkLst>
        </pc:spChg>
        <pc:spChg chg="mod">
          <ac:chgData name="Prerana Shakya" userId="S::prerana.shakya@wagggs.org::78da2428-551b-486c-9c65-698ff8c0b306" providerId="AD" clId="Web-{9C1DFEA2-C4DC-4FFC-E6C8-ED34AE926726}" dt="2021-05-27T11:40:00.063" v="19" actId="20577"/>
          <ac:spMkLst>
            <pc:docMk/>
            <pc:sldMk cId="0" sldId="432"/>
            <ac:spMk id="138244" creationId="{F66B1BF0-290B-4E70-8952-DD7C71C58189}"/>
          </ac:spMkLst>
        </pc:spChg>
        <pc:spChg chg="mod">
          <ac:chgData name="Prerana Shakya" userId="S::prerana.shakya@wagggs.org::78da2428-551b-486c-9c65-698ff8c0b306" providerId="AD" clId="Web-{9C1DFEA2-C4DC-4FFC-E6C8-ED34AE926726}" dt="2021-05-27T11:40:44.158" v="24" actId="14100"/>
          <ac:spMkLst>
            <pc:docMk/>
            <pc:sldMk cId="0" sldId="432"/>
            <ac:spMk id="138245" creationId="{3884D7AD-1A0A-473D-999B-233854BCEE0A}"/>
          </ac:spMkLst>
        </pc:spChg>
        <pc:graphicFrameChg chg="add del mod ord modGraphic">
          <ac:chgData name="Prerana Shakya" userId="S::prerana.shakya@wagggs.org::78da2428-551b-486c-9c65-698ff8c0b306" providerId="AD" clId="Web-{9C1DFEA2-C4DC-4FFC-E6C8-ED34AE926726}" dt="2021-05-27T11:40:32.111" v="21"/>
          <ac:graphicFrameMkLst>
            <pc:docMk/>
            <pc:sldMk cId="0" sldId="432"/>
            <ac:graphicFrameMk id="2" creationId="{3E77FDCC-9F7B-41AA-8B8E-4EADE4526A7E}"/>
          </ac:graphicFrameMkLst>
        </pc:graphicFrameChg>
        <pc:picChg chg="add mod ord">
          <ac:chgData name="Prerana Shakya" userId="S::prerana.shakya@wagggs.org::78da2428-551b-486c-9c65-698ff8c0b306" providerId="AD" clId="Web-{9C1DFEA2-C4DC-4FFC-E6C8-ED34AE926726}" dt="2021-05-27T11:47:42.575" v="50" actId="14100"/>
          <ac:picMkLst>
            <pc:docMk/>
            <pc:sldMk cId="0" sldId="432"/>
            <ac:picMk id="12" creationId="{F0EA0D22-E20F-49FC-BA6B-40E4C9CC6629}"/>
          </ac:picMkLst>
        </pc:picChg>
      </pc:sldChg>
    </pc:docChg>
  </pc:docChgLst>
  <pc:docChgLst>
    <pc:chgData name="Riju Manandhar" userId="S::riju.manandhar@wagggs.org::6893182e-e768-42ab-98d8-7955cb044106" providerId="AD" clId="Web-{EFF22DA6-9CA8-A85A-7447-2534A0524831}"/>
    <pc:docChg chg="">
      <pc:chgData name="Riju Manandhar" userId="S::riju.manandhar@wagggs.org::6893182e-e768-42ab-98d8-7955cb044106" providerId="AD" clId="Web-{EFF22DA6-9CA8-A85A-7447-2534A0524831}" dt="2021-05-24T11:52:59.814" v="1"/>
      <pc:docMkLst>
        <pc:docMk/>
      </pc:docMkLst>
      <pc:sldChg chg="addCm">
        <pc:chgData name="Riju Manandhar" userId="S::riju.manandhar@wagggs.org::6893182e-e768-42ab-98d8-7955cb044106" providerId="AD" clId="Web-{EFF22DA6-9CA8-A85A-7447-2534A0524831}" dt="2021-05-24T11:52:20.344" v="0"/>
        <pc:sldMkLst>
          <pc:docMk/>
          <pc:sldMk cId="0" sldId="431"/>
        </pc:sldMkLst>
      </pc:sldChg>
      <pc:sldChg chg="addCm">
        <pc:chgData name="Riju Manandhar" userId="S::riju.manandhar@wagggs.org::6893182e-e768-42ab-98d8-7955cb044106" providerId="AD" clId="Web-{EFF22DA6-9CA8-A85A-7447-2534A0524831}" dt="2021-05-24T11:52:59.814" v="1"/>
        <pc:sldMkLst>
          <pc:docMk/>
          <pc:sldMk cId="0" sldId="432"/>
        </pc:sldMkLst>
      </pc:sldChg>
    </pc:docChg>
  </pc:docChgLst>
  <pc:docChgLst>
    <pc:chgData name="Riju Manandhar" userId="S::riju.manandhar@wagggs.org::6893182e-e768-42ab-98d8-7955cb044106" providerId="AD" clId="Web-{297CD1CE-CCDD-4A62-5326-D8C12F168898}"/>
    <pc:docChg chg="modSld">
      <pc:chgData name="Riju Manandhar" userId="S::riju.manandhar@wagggs.org::6893182e-e768-42ab-98d8-7955cb044106" providerId="AD" clId="Web-{297CD1CE-CCDD-4A62-5326-D8C12F168898}" dt="2021-05-18T09:53:05.786" v="9" actId="20577"/>
      <pc:docMkLst>
        <pc:docMk/>
      </pc:docMkLst>
      <pc:sldChg chg="modSp">
        <pc:chgData name="Riju Manandhar" userId="S::riju.manandhar@wagggs.org::6893182e-e768-42ab-98d8-7955cb044106" providerId="AD" clId="Web-{297CD1CE-CCDD-4A62-5326-D8C12F168898}" dt="2021-05-18T09:51:47.519" v="4" actId="14100"/>
        <pc:sldMkLst>
          <pc:docMk/>
          <pc:sldMk cId="0" sldId="322"/>
        </pc:sldMkLst>
        <pc:spChg chg="mod">
          <ac:chgData name="Riju Manandhar" userId="S::riju.manandhar@wagggs.org::6893182e-e768-42ab-98d8-7955cb044106" providerId="AD" clId="Web-{297CD1CE-CCDD-4A62-5326-D8C12F168898}" dt="2021-05-18T09:51:47.519" v="4" actId="14100"/>
          <ac:spMkLst>
            <pc:docMk/>
            <pc:sldMk cId="0" sldId="322"/>
            <ac:spMk id="3" creationId="{F228DBEA-1A81-4987-AE05-CF30ECB9485B}"/>
          </ac:spMkLst>
        </pc:spChg>
      </pc:sldChg>
      <pc:sldChg chg="modSp">
        <pc:chgData name="Riju Manandhar" userId="S::riju.manandhar@wagggs.org::6893182e-e768-42ab-98d8-7955cb044106" providerId="AD" clId="Web-{297CD1CE-CCDD-4A62-5326-D8C12F168898}" dt="2021-05-18T09:51:34.488" v="3" actId="20577"/>
        <pc:sldMkLst>
          <pc:docMk/>
          <pc:sldMk cId="0" sldId="327"/>
        </pc:sldMkLst>
        <pc:spChg chg="mod">
          <ac:chgData name="Riju Manandhar" userId="S::riju.manandhar@wagggs.org::6893182e-e768-42ab-98d8-7955cb044106" providerId="AD" clId="Web-{297CD1CE-CCDD-4A62-5326-D8C12F168898}" dt="2021-05-18T09:51:34.488" v="3" actId="20577"/>
          <ac:spMkLst>
            <pc:docMk/>
            <pc:sldMk cId="0" sldId="327"/>
            <ac:spMk id="17449" creationId="{D2814830-A7C9-4C09-8217-89B54085ED55}"/>
          </ac:spMkLst>
        </pc:spChg>
      </pc:sldChg>
      <pc:sldChg chg="modSp">
        <pc:chgData name="Riju Manandhar" userId="S::riju.manandhar@wagggs.org::6893182e-e768-42ab-98d8-7955cb044106" providerId="AD" clId="Web-{297CD1CE-CCDD-4A62-5326-D8C12F168898}" dt="2021-05-18T09:53:05.786" v="9" actId="20577"/>
        <pc:sldMkLst>
          <pc:docMk/>
          <pc:sldMk cId="0" sldId="431"/>
        </pc:sldMkLst>
        <pc:spChg chg="mod">
          <ac:chgData name="Riju Manandhar" userId="S::riju.manandhar@wagggs.org::6893182e-e768-42ab-98d8-7955cb044106" providerId="AD" clId="Web-{297CD1CE-CCDD-4A62-5326-D8C12F168898}" dt="2021-05-18T09:53:05.786" v="9" actId="20577"/>
          <ac:spMkLst>
            <pc:docMk/>
            <pc:sldMk cId="0" sldId="431"/>
            <ac:spMk id="64517" creationId="{54E66ACA-8CBB-4831-A842-93B2E901E7FB}"/>
          </ac:spMkLst>
        </pc:spChg>
        <pc:spChg chg="mod">
          <ac:chgData name="Riju Manandhar" userId="S::riju.manandhar@wagggs.org::6893182e-e768-42ab-98d8-7955cb044106" providerId="AD" clId="Web-{297CD1CE-CCDD-4A62-5326-D8C12F168898}" dt="2021-05-18T09:52:58.473" v="8" actId="20577"/>
          <ac:spMkLst>
            <pc:docMk/>
            <pc:sldMk cId="0" sldId="431"/>
            <ac:spMk id="64518" creationId="{6F27369B-C9FD-4555-9512-D96E9938B81D}"/>
          </ac:spMkLst>
        </pc:spChg>
      </pc:sldChg>
      <pc:sldChg chg="modSp">
        <pc:chgData name="Riju Manandhar" userId="S::riju.manandhar@wagggs.org::6893182e-e768-42ab-98d8-7955cb044106" providerId="AD" clId="Web-{297CD1CE-CCDD-4A62-5326-D8C12F168898}" dt="2021-05-18T09:52:44.020" v="7" actId="20577"/>
        <pc:sldMkLst>
          <pc:docMk/>
          <pc:sldMk cId="0" sldId="432"/>
        </pc:sldMkLst>
        <pc:spChg chg="mod">
          <ac:chgData name="Riju Manandhar" userId="S::riju.manandhar@wagggs.org::6893182e-e768-42ab-98d8-7955cb044106" providerId="AD" clId="Web-{297CD1CE-CCDD-4A62-5326-D8C12F168898}" dt="2021-05-18T09:52:30.067" v="6"/>
          <ac:spMkLst>
            <pc:docMk/>
            <pc:sldMk cId="0" sldId="432"/>
            <ac:spMk id="138244" creationId="{F66B1BF0-290B-4E70-8952-DD7C71C58189}"/>
          </ac:spMkLst>
        </pc:spChg>
        <pc:spChg chg="mod">
          <ac:chgData name="Riju Manandhar" userId="S::riju.manandhar@wagggs.org::6893182e-e768-42ab-98d8-7955cb044106" providerId="AD" clId="Web-{297CD1CE-CCDD-4A62-5326-D8C12F168898}" dt="2021-05-18T09:52:44.020" v="7" actId="20577"/>
          <ac:spMkLst>
            <pc:docMk/>
            <pc:sldMk cId="0" sldId="432"/>
            <ac:spMk id="138245" creationId="{3884D7AD-1A0A-473D-999B-233854BCEE0A}"/>
          </ac:spMkLst>
        </pc:spChg>
      </pc:sldChg>
    </pc:docChg>
  </pc:docChgLst>
  <pc:docChgLst>
    <pc:chgData name="Prerana Shakya" userId="S::prerana.shakya@wagggs.org::78da2428-551b-486c-9c65-698ff8c0b306" providerId="AD" clId="Web-{125EED3E-5046-B795-8DB3-C8B2E525603E}"/>
    <pc:docChg chg="modSld">
      <pc:chgData name="Prerana Shakya" userId="S::prerana.shakya@wagggs.org::78da2428-551b-486c-9c65-698ff8c0b306" providerId="AD" clId="Web-{125EED3E-5046-B795-8DB3-C8B2E525603E}" dt="2021-05-25T06:25:08.732" v="2"/>
      <pc:docMkLst>
        <pc:docMk/>
      </pc:docMkLst>
      <pc:sldChg chg="modSp">
        <pc:chgData name="Prerana Shakya" userId="S::prerana.shakya@wagggs.org::78da2428-551b-486c-9c65-698ff8c0b306" providerId="AD" clId="Web-{125EED3E-5046-B795-8DB3-C8B2E525603E}" dt="2021-05-25T06:07:49.553" v="0"/>
        <pc:sldMkLst>
          <pc:docMk/>
          <pc:sldMk cId="0" sldId="327"/>
        </pc:sldMkLst>
        <pc:spChg chg="mod">
          <ac:chgData name="Prerana Shakya" userId="S::prerana.shakya@wagggs.org::78da2428-551b-486c-9c65-698ff8c0b306" providerId="AD" clId="Web-{125EED3E-5046-B795-8DB3-C8B2E525603E}" dt="2021-05-25T06:07:49.553" v="0"/>
          <ac:spMkLst>
            <pc:docMk/>
            <pc:sldMk cId="0" sldId="327"/>
            <ac:spMk id="17449" creationId="{D2814830-A7C9-4C09-8217-89B54085ED55}"/>
          </ac:spMkLst>
        </pc:spChg>
      </pc:sldChg>
      <pc:sldChg chg="modSp">
        <pc:chgData name="Prerana Shakya" userId="S::prerana.shakya@wagggs.org::78da2428-551b-486c-9c65-698ff8c0b306" providerId="AD" clId="Web-{125EED3E-5046-B795-8DB3-C8B2E525603E}" dt="2021-05-25T06:25:08.732" v="2"/>
        <pc:sldMkLst>
          <pc:docMk/>
          <pc:sldMk cId="0" sldId="375"/>
        </pc:sldMkLst>
        <pc:spChg chg="mod">
          <ac:chgData name="Prerana Shakya" userId="S::prerana.shakya@wagggs.org::78da2428-551b-486c-9c65-698ff8c0b306" providerId="AD" clId="Web-{125EED3E-5046-B795-8DB3-C8B2E525603E}" dt="2021-05-25T06:25:08.732" v="2"/>
          <ac:spMkLst>
            <pc:docMk/>
            <pc:sldMk cId="0" sldId="375"/>
            <ac:spMk id="132101" creationId="{1D5F961B-185D-4E5D-891F-A7A4C87D0D28}"/>
          </ac:spMkLst>
        </pc:spChg>
      </pc:sldChg>
      <pc:sldChg chg="modSp">
        <pc:chgData name="Prerana Shakya" userId="S::prerana.shakya@wagggs.org::78da2428-551b-486c-9c65-698ff8c0b306" providerId="AD" clId="Web-{125EED3E-5046-B795-8DB3-C8B2E525603E}" dt="2021-05-25T06:24:46.841" v="1"/>
        <pc:sldMkLst>
          <pc:docMk/>
          <pc:sldMk cId="0" sldId="376"/>
        </pc:sldMkLst>
        <pc:spChg chg="mod">
          <ac:chgData name="Prerana Shakya" userId="S::prerana.shakya@wagggs.org::78da2428-551b-486c-9c65-698ff8c0b306" providerId="AD" clId="Web-{125EED3E-5046-B795-8DB3-C8B2E525603E}" dt="2021-05-25T06:24:46.841" v="1"/>
          <ac:spMkLst>
            <pc:docMk/>
            <pc:sldMk cId="0" sldId="376"/>
            <ac:spMk id="8" creationId="{9FB0BB69-3612-4BBB-9D17-05EA68432AA3}"/>
          </ac:spMkLst>
        </pc:spChg>
      </pc:sldChg>
    </pc:docChg>
  </pc:docChgLst>
  <pc:docChgLst>
    <pc:chgData name="Riju Manandhar" userId="S::riju.manandhar@wagggs.org::6893182e-e768-42ab-98d8-7955cb044106" providerId="AD" clId="Web-{86E80F4E-9507-4AF9-EB19-357AFF2C986B}"/>
    <pc:docChg chg="addSld delSld modSld">
      <pc:chgData name="Riju Manandhar" userId="S::riju.manandhar@wagggs.org::6893182e-e768-42ab-98d8-7955cb044106" providerId="AD" clId="Web-{86E80F4E-9507-4AF9-EB19-357AFF2C986B}" dt="2021-05-24T11:46:37.524" v="528" actId="1076"/>
      <pc:docMkLst>
        <pc:docMk/>
      </pc:docMkLst>
      <pc:sldChg chg="addSp del">
        <pc:chgData name="Riju Manandhar" userId="S::riju.manandhar@wagggs.org::6893182e-e768-42ab-98d8-7955cb044106" providerId="AD" clId="Web-{86E80F4E-9507-4AF9-EB19-357AFF2C986B}" dt="2021-05-24T11:21:03.290" v="341"/>
        <pc:sldMkLst>
          <pc:docMk/>
          <pc:sldMk cId="0" sldId="265"/>
        </pc:sldMkLst>
        <pc:spChg chg="add">
          <ac:chgData name="Riju Manandhar" userId="S::riju.manandhar@wagggs.org::6893182e-e768-42ab-98d8-7955cb044106" providerId="AD" clId="Web-{86E80F4E-9507-4AF9-EB19-357AFF2C986B}" dt="2021-05-24T11:20:37.289" v="338"/>
          <ac:spMkLst>
            <pc:docMk/>
            <pc:sldMk cId="0" sldId="265"/>
            <ac:spMk id="2" creationId="{4E30ECD7-5D5E-4904-A8B2-B7DFE8058E40}"/>
          </ac:spMkLst>
        </pc:spChg>
        <pc:spChg chg="add">
          <ac:chgData name="Riju Manandhar" userId="S::riju.manandhar@wagggs.org::6893182e-e768-42ab-98d8-7955cb044106" providerId="AD" clId="Web-{86E80F4E-9507-4AF9-EB19-357AFF2C986B}" dt="2021-05-24T11:20:40.539" v="339"/>
          <ac:spMkLst>
            <pc:docMk/>
            <pc:sldMk cId="0" sldId="265"/>
            <ac:spMk id="4" creationId="{442552ED-9E20-4AD7-9916-E2ACDA93BA0C}"/>
          </ac:spMkLst>
        </pc:spChg>
        <pc:spChg chg="add">
          <ac:chgData name="Riju Manandhar" userId="S::riju.manandhar@wagggs.org::6893182e-e768-42ab-98d8-7955cb044106" providerId="AD" clId="Web-{86E80F4E-9507-4AF9-EB19-357AFF2C986B}" dt="2021-05-24T11:20:42.852" v="340"/>
          <ac:spMkLst>
            <pc:docMk/>
            <pc:sldMk cId="0" sldId="265"/>
            <ac:spMk id="5" creationId="{018977CD-1356-4CDD-B624-3D0E07D51E95}"/>
          </ac:spMkLst>
        </pc:spChg>
      </pc:sldChg>
      <pc:sldChg chg="addSp delSp modSp">
        <pc:chgData name="Riju Manandhar" userId="S::riju.manandhar@wagggs.org::6893182e-e768-42ab-98d8-7955cb044106" providerId="AD" clId="Web-{86E80F4E-9507-4AF9-EB19-357AFF2C986B}" dt="2021-05-24T11:23:40.887" v="349" actId="1076"/>
        <pc:sldMkLst>
          <pc:docMk/>
          <pc:sldMk cId="0" sldId="321"/>
        </pc:sldMkLst>
        <pc:picChg chg="add mod">
          <ac:chgData name="Riju Manandhar" userId="S::riju.manandhar@wagggs.org::6893182e-e768-42ab-98d8-7955cb044106" providerId="AD" clId="Web-{86E80F4E-9507-4AF9-EB19-357AFF2C986B}" dt="2021-05-24T11:23:40.887" v="349" actId="1076"/>
          <ac:picMkLst>
            <pc:docMk/>
            <pc:sldMk cId="0" sldId="321"/>
            <ac:picMk id="4" creationId="{6A4485B7-65C8-4685-9333-AA9E067735BF}"/>
          </ac:picMkLst>
        </pc:picChg>
        <pc:picChg chg="del">
          <ac:chgData name="Riju Manandhar" userId="S::riju.manandhar@wagggs.org::6893182e-e768-42ab-98d8-7955cb044106" providerId="AD" clId="Web-{86E80F4E-9507-4AF9-EB19-357AFF2C986B}" dt="2021-05-24T11:22:19.667" v="342"/>
          <ac:picMkLst>
            <pc:docMk/>
            <pc:sldMk cId="0" sldId="321"/>
            <ac:picMk id="140292" creationId="{680D2169-449E-41D7-8E00-71956A5544B2}"/>
          </ac:picMkLst>
        </pc:picChg>
      </pc:sldChg>
      <pc:sldChg chg="addSp delSp modSp">
        <pc:chgData name="Riju Manandhar" userId="S::riju.manandhar@wagggs.org::6893182e-e768-42ab-98d8-7955cb044106" providerId="AD" clId="Web-{86E80F4E-9507-4AF9-EB19-357AFF2C986B}" dt="2021-05-24T11:24:31.060" v="356"/>
        <pc:sldMkLst>
          <pc:docMk/>
          <pc:sldMk cId="0" sldId="431"/>
        </pc:sldMkLst>
        <pc:spChg chg="add mod">
          <ac:chgData name="Riju Manandhar" userId="S::riju.manandhar@wagggs.org::6893182e-e768-42ab-98d8-7955cb044106" providerId="AD" clId="Web-{86E80F4E-9507-4AF9-EB19-357AFF2C986B}" dt="2021-05-24T11:03:26.050" v="0"/>
          <ac:spMkLst>
            <pc:docMk/>
            <pc:sldMk cId="0" sldId="431"/>
            <ac:spMk id="5" creationId="{A1B5F2A2-6D27-474B-A970-52E672A3C322}"/>
          </ac:spMkLst>
        </pc:spChg>
        <pc:spChg chg="mod">
          <ac:chgData name="Riju Manandhar" userId="S::riju.manandhar@wagggs.org::6893182e-e768-42ab-98d8-7955cb044106" providerId="AD" clId="Web-{86E80F4E-9507-4AF9-EB19-357AFF2C986B}" dt="2021-05-24T11:24:31.060" v="356"/>
          <ac:spMkLst>
            <pc:docMk/>
            <pc:sldMk cId="0" sldId="431"/>
            <ac:spMk id="64517" creationId="{54E66ACA-8CBB-4831-A842-93B2E901E7FB}"/>
          </ac:spMkLst>
        </pc:spChg>
        <pc:picChg chg="del">
          <ac:chgData name="Riju Manandhar" userId="S::riju.manandhar@wagggs.org::6893182e-e768-42ab-98d8-7955cb044106" providerId="AD" clId="Web-{86E80F4E-9507-4AF9-EB19-357AFF2C986B}" dt="2021-05-24T11:03:26.050" v="0"/>
          <ac:picMkLst>
            <pc:docMk/>
            <pc:sldMk cId="0" sldId="431"/>
            <ac:picMk id="64515" creationId="{A9D27922-75E2-4547-9FF0-D5187F222274}"/>
          </ac:picMkLst>
        </pc:picChg>
      </pc:sldChg>
      <pc:sldChg chg="addSp delSp modSp">
        <pc:chgData name="Riju Manandhar" userId="S::riju.manandhar@wagggs.org::6893182e-e768-42ab-98d8-7955cb044106" providerId="AD" clId="Web-{86E80F4E-9507-4AF9-EB19-357AFF2C986B}" dt="2021-05-24T11:24:02.075" v="355" actId="20577"/>
        <pc:sldMkLst>
          <pc:docMk/>
          <pc:sldMk cId="0" sldId="432"/>
        </pc:sldMkLst>
        <pc:spChg chg="add mod">
          <ac:chgData name="Riju Manandhar" userId="S::riju.manandhar@wagggs.org::6893182e-e768-42ab-98d8-7955cb044106" providerId="AD" clId="Web-{86E80F4E-9507-4AF9-EB19-357AFF2C986B}" dt="2021-05-24T11:23:50.106" v="350"/>
          <ac:spMkLst>
            <pc:docMk/>
            <pc:sldMk cId="0" sldId="432"/>
            <ac:spMk id="3" creationId="{F99FCB27-E808-45D1-972C-13874DA72680}"/>
          </ac:spMkLst>
        </pc:spChg>
        <pc:spChg chg="mod">
          <ac:chgData name="Riju Manandhar" userId="S::riju.manandhar@wagggs.org::6893182e-e768-42ab-98d8-7955cb044106" providerId="AD" clId="Web-{86E80F4E-9507-4AF9-EB19-357AFF2C986B}" dt="2021-05-24T11:24:02.075" v="355" actId="20577"/>
          <ac:spMkLst>
            <pc:docMk/>
            <pc:sldMk cId="0" sldId="432"/>
            <ac:spMk id="138244" creationId="{F66B1BF0-290B-4E70-8952-DD7C71C58189}"/>
          </ac:spMkLst>
        </pc:spChg>
        <pc:picChg chg="del mod">
          <ac:chgData name="Riju Manandhar" userId="S::riju.manandhar@wagggs.org::6893182e-e768-42ab-98d8-7955cb044106" providerId="AD" clId="Web-{86E80F4E-9507-4AF9-EB19-357AFF2C986B}" dt="2021-05-24T11:23:50.106" v="350"/>
          <ac:picMkLst>
            <pc:docMk/>
            <pc:sldMk cId="0" sldId="432"/>
            <ac:picMk id="138248" creationId="{1BC019E3-8CE6-4136-8F18-66FDFC8C3A8A}"/>
          </ac:picMkLst>
        </pc:picChg>
      </pc:sldChg>
      <pc:sldChg chg="addSp delSp modSp add replId">
        <pc:chgData name="Riju Manandhar" userId="S::riju.manandhar@wagggs.org::6893182e-e768-42ab-98d8-7955cb044106" providerId="AD" clId="Web-{86E80F4E-9507-4AF9-EB19-357AFF2C986B}" dt="2021-05-24T11:19:50.132" v="337" actId="1076"/>
        <pc:sldMkLst>
          <pc:docMk/>
          <pc:sldMk cId="1801197400" sldId="441"/>
        </pc:sldMkLst>
        <pc:spChg chg="add del">
          <ac:chgData name="Riju Manandhar" userId="S::riju.manandhar@wagggs.org::6893182e-e768-42ab-98d8-7955cb044106" providerId="AD" clId="Web-{86E80F4E-9507-4AF9-EB19-357AFF2C986B}" dt="2021-05-24T11:07:38.867" v="47"/>
          <ac:spMkLst>
            <pc:docMk/>
            <pc:sldMk cId="1801197400" sldId="441"/>
            <ac:spMk id="4" creationId="{6D6628DC-9764-406E-903F-73BDD65FDF91}"/>
          </ac:spMkLst>
        </pc:spChg>
        <pc:spChg chg="add del">
          <ac:chgData name="Riju Manandhar" userId="S::riju.manandhar@wagggs.org::6893182e-e768-42ab-98d8-7955cb044106" providerId="AD" clId="Web-{86E80F4E-9507-4AF9-EB19-357AFF2C986B}" dt="2021-05-24T11:09:49.167" v="74"/>
          <ac:spMkLst>
            <pc:docMk/>
            <pc:sldMk cId="1801197400" sldId="441"/>
            <ac:spMk id="5" creationId="{DB4CEF84-6500-488C-8744-57594E9A09AF}"/>
          </ac:spMkLst>
        </pc:spChg>
        <pc:spChg chg="mod">
          <ac:chgData name="Riju Manandhar" userId="S::riju.manandhar@wagggs.org::6893182e-e768-42ab-98d8-7955cb044106" providerId="AD" clId="Web-{86E80F4E-9507-4AF9-EB19-357AFF2C986B}" dt="2021-05-24T11:08:05.555" v="62" actId="20577"/>
          <ac:spMkLst>
            <pc:docMk/>
            <pc:sldMk cId="1801197400" sldId="441"/>
            <ac:spMk id="6" creationId="{4186EEF3-9103-4B26-93E1-BDB5847645CD}"/>
          </ac:spMkLst>
        </pc:spChg>
        <pc:spChg chg="add mod">
          <ac:chgData name="Riju Manandhar" userId="S::riju.manandhar@wagggs.org::6893182e-e768-42ab-98d8-7955cb044106" providerId="AD" clId="Web-{86E80F4E-9507-4AF9-EB19-357AFF2C986B}" dt="2021-05-24T11:14:43.579" v="232" actId="20577"/>
          <ac:spMkLst>
            <pc:docMk/>
            <pc:sldMk cId="1801197400" sldId="441"/>
            <ac:spMk id="7" creationId="{A751331C-0037-4961-B207-74765D44BB93}"/>
          </ac:spMkLst>
        </pc:spChg>
        <pc:spChg chg="add del">
          <ac:chgData name="Riju Manandhar" userId="S::riju.manandhar@wagggs.org::6893182e-e768-42ab-98d8-7955cb044106" providerId="AD" clId="Web-{86E80F4E-9507-4AF9-EB19-357AFF2C986B}" dt="2021-05-24T11:15:33.643" v="237"/>
          <ac:spMkLst>
            <pc:docMk/>
            <pc:sldMk cId="1801197400" sldId="441"/>
            <ac:spMk id="8" creationId="{F8362054-561C-4C4D-8EA4-3954CAD35893}"/>
          </ac:spMkLst>
        </pc:spChg>
        <pc:spChg chg="add mod">
          <ac:chgData name="Riju Manandhar" userId="S::riju.manandhar@wagggs.org::6893182e-e768-42ab-98d8-7955cb044106" providerId="AD" clId="Web-{86E80F4E-9507-4AF9-EB19-357AFF2C986B}" dt="2021-05-24T11:17:44.192" v="281" actId="20577"/>
          <ac:spMkLst>
            <pc:docMk/>
            <pc:sldMk cId="1801197400" sldId="441"/>
            <ac:spMk id="12" creationId="{96D9AE23-155C-447D-996C-7D653524B554}"/>
          </ac:spMkLst>
        </pc:spChg>
        <pc:spChg chg="add mod">
          <ac:chgData name="Riju Manandhar" userId="S::riju.manandhar@wagggs.org::6893182e-e768-42ab-98d8-7955cb044106" providerId="AD" clId="Web-{86E80F4E-9507-4AF9-EB19-357AFF2C986B}" dt="2021-05-24T11:19:50.132" v="337" actId="1076"/>
          <ac:spMkLst>
            <pc:docMk/>
            <pc:sldMk cId="1801197400" sldId="441"/>
            <ac:spMk id="14" creationId="{2F78F06E-234C-4820-87D9-6750F7F1CC7F}"/>
          </ac:spMkLst>
        </pc:spChg>
        <pc:spChg chg="add mod">
          <ac:chgData name="Riju Manandhar" userId="S::riju.manandhar@wagggs.org::6893182e-e768-42ab-98d8-7955cb044106" providerId="AD" clId="Web-{86E80F4E-9507-4AF9-EB19-357AFF2C986B}" dt="2021-05-24T11:19:21.913" v="331" actId="1076"/>
          <ac:spMkLst>
            <pc:docMk/>
            <pc:sldMk cId="1801197400" sldId="441"/>
            <ac:spMk id="15" creationId="{C2096DB3-390D-46D9-B705-87788158D972}"/>
          </ac:spMkLst>
        </pc:spChg>
        <pc:spChg chg="mod">
          <ac:chgData name="Riju Manandhar" userId="S::riju.manandhar@wagggs.org::6893182e-e768-42ab-98d8-7955cb044106" providerId="AD" clId="Web-{86E80F4E-9507-4AF9-EB19-357AFF2C986B}" dt="2021-05-24T11:07:47.618" v="51" actId="20577"/>
          <ac:spMkLst>
            <pc:docMk/>
            <pc:sldMk cId="1801197400" sldId="441"/>
            <ac:spMk id="80902" creationId="{25524D13-954C-427C-AA14-C283CE14B30F}"/>
          </ac:spMkLst>
        </pc:spChg>
        <pc:spChg chg="del mod">
          <ac:chgData name="Riju Manandhar" userId="S::riju.manandhar@wagggs.org::6893182e-e768-42ab-98d8-7955cb044106" providerId="AD" clId="Web-{86E80F4E-9507-4AF9-EB19-357AFF2C986B}" dt="2021-05-24T11:08:00.993" v="58"/>
          <ac:spMkLst>
            <pc:docMk/>
            <pc:sldMk cId="1801197400" sldId="441"/>
            <ac:spMk id="80903" creationId="{2C896F0B-5AB3-42ED-9E7F-EACEBF453A23}"/>
          </ac:spMkLst>
        </pc:spChg>
        <pc:picChg chg="add del mod">
          <ac:chgData name="Riju Manandhar" userId="S::riju.manandhar@wagggs.org::6893182e-e768-42ab-98d8-7955cb044106" providerId="AD" clId="Web-{86E80F4E-9507-4AF9-EB19-357AFF2C986B}" dt="2021-05-24T11:07:20.726" v="30"/>
          <ac:picMkLst>
            <pc:docMk/>
            <pc:sldMk cId="1801197400" sldId="441"/>
            <ac:picMk id="2" creationId="{3DDB385B-F4C6-413E-9F91-EB3048C22127}"/>
          </ac:picMkLst>
        </pc:picChg>
        <pc:picChg chg="add mod">
          <ac:chgData name="Riju Manandhar" userId="S::riju.manandhar@wagggs.org::6893182e-e768-42ab-98d8-7955cb044106" providerId="AD" clId="Web-{86E80F4E-9507-4AF9-EB19-357AFF2C986B}" dt="2021-05-24T11:09:00.682" v="72" actId="14100"/>
          <ac:picMkLst>
            <pc:docMk/>
            <pc:sldMk cId="1801197400" sldId="441"/>
            <ac:picMk id="3" creationId="{9E8F6964-65C5-4C10-85F3-17BB6349CA8B}"/>
          </ac:picMkLst>
        </pc:picChg>
        <pc:picChg chg="add del">
          <ac:chgData name="Riju Manandhar" userId="S::riju.manandhar@wagggs.org::6893182e-e768-42ab-98d8-7955cb044106" providerId="AD" clId="Web-{86E80F4E-9507-4AF9-EB19-357AFF2C986B}" dt="2021-05-24T11:07:34.102" v="46"/>
          <ac:picMkLst>
            <pc:docMk/>
            <pc:sldMk cId="1801197400" sldId="441"/>
            <ac:picMk id="80899" creationId="{E5ABBC2D-2B07-4C6C-8318-91EB094090E0}"/>
          </ac:picMkLst>
        </pc:picChg>
        <pc:picChg chg="add del">
          <ac:chgData name="Riju Manandhar" userId="S::riju.manandhar@wagggs.org::6893182e-e768-42ab-98d8-7955cb044106" providerId="AD" clId="Web-{86E80F4E-9507-4AF9-EB19-357AFF2C986B}" dt="2021-05-24T11:08:46.525" v="70"/>
          <ac:picMkLst>
            <pc:docMk/>
            <pc:sldMk cId="1801197400" sldId="441"/>
            <ac:picMk id="80901" creationId="{5B1C60DD-5B18-44AD-998D-BC2E8A623BEB}"/>
          </ac:picMkLst>
        </pc:picChg>
      </pc:sldChg>
      <pc:sldChg chg="addSp delSp modSp add replId">
        <pc:chgData name="Riju Manandhar" userId="S::riju.manandhar@wagggs.org::6893182e-e768-42ab-98d8-7955cb044106" providerId="AD" clId="Web-{86E80F4E-9507-4AF9-EB19-357AFF2C986B}" dt="2021-05-24T11:27:00.344" v="382" actId="20577"/>
        <pc:sldMkLst>
          <pc:docMk/>
          <pc:sldMk cId="4288879642" sldId="442"/>
        </pc:sldMkLst>
        <pc:spChg chg="mod">
          <ac:chgData name="Riju Manandhar" userId="S::riju.manandhar@wagggs.org::6893182e-e768-42ab-98d8-7955cb044106" providerId="AD" clId="Web-{86E80F4E-9507-4AF9-EB19-357AFF2C986B}" dt="2021-05-24T11:27:00.344" v="382" actId="20577"/>
          <ac:spMkLst>
            <pc:docMk/>
            <pc:sldMk cId="4288879642" sldId="442"/>
            <ac:spMk id="2" creationId="{0A828957-3D49-41E5-9043-141088435482}"/>
          </ac:spMkLst>
        </pc:spChg>
        <pc:spChg chg="del mod">
          <ac:chgData name="Riju Manandhar" userId="S::riju.manandhar@wagggs.org::6893182e-e768-42ab-98d8-7955cb044106" providerId="AD" clId="Web-{86E80F4E-9507-4AF9-EB19-357AFF2C986B}" dt="2021-05-24T11:25:25.014" v="359"/>
          <ac:spMkLst>
            <pc:docMk/>
            <pc:sldMk cId="4288879642" sldId="442"/>
            <ac:spMk id="3" creationId="{6F8BFBFB-519A-41F5-833C-714C16961931}"/>
          </ac:spMkLst>
        </pc:spChg>
        <pc:spChg chg="add del mod">
          <ac:chgData name="Riju Manandhar" userId="S::riju.manandhar@wagggs.org::6893182e-e768-42ab-98d8-7955cb044106" providerId="AD" clId="Web-{86E80F4E-9507-4AF9-EB19-357AFF2C986B}" dt="2021-05-24T11:25:48.108" v="361"/>
          <ac:spMkLst>
            <pc:docMk/>
            <pc:sldMk cId="4288879642" sldId="442"/>
            <ac:spMk id="6" creationId="{9CB6DBFD-E001-4190-9934-1703EF9136EC}"/>
          </ac:spMkLst>
        </pc:spChg>
        <pc:picChg chg="del">
          <ac:chgData name="Riju Manandhar" userId="S::riju.manandhar@wagggs.org::6893182e-e768-42ab-98d8-7955cb044106" providerId="AD" clId="Web-{86E80F4E-9507-4AF9-EB19-357AFF2C986B}" dt="2021-05-24T11:25:26.717" v="360"/>
          <ac:picMkLst>
            <pc:docMk/>
            <pc:sldMk cId="4288879642" sldId="442"/>
            <ac:picMk id="4" creationId="{6A4485B7-65C8-4685-9333-AA9E067735BF}"/>
          </ac:picMkLst>
        </pc:picChg>
      </pc:sldChg>
      <pc:sldChg chg="addSp modSp new">
        <pc:chgData name="Riju Manandhar" userId="S::riju.manandhar@wagggs.org::6893182e-e768-42ab-98d8-7955cb044106" providerId="AD" clId="Web-{86E80F4E-9507-4AF9-EB19-357AFF2C986B}" dt="2021-05-24T11:46:00.539" v="526" actId="1076"/>
        <pc:sldMkLst>
          <pc:docMk/>
          <pc:sldMk cId="2038141640" sldId="443"/>
        </pc:sldMkLst>
        <pc:spChg chg="mod">
          <ac:chgData name="Riju Manandhar" userId="S::riju.manandhar@wagggs.org::6893182e-e768-42ab-98d8-7955cb044106" providerId="AD" clId="Web-{86E80F4E-9507-4AF9-EB19-357AFF2C986B}" dt="2021-05-24T11:36:43.871" v="450" actId="14100"/>
          <ac:spMkLst>
            <pc:docMk/>
            <pc:sldMk cId="2038141640" sldId="443"/>
            <ac:spMk id="2" creationId="{62366AFD-07F2-4B15-ACED-9E92E42F9530}"/>
          </ac:spMkLst>
        </pc:spChg>
        <pc:picChg chg="add mod">
          <ac:chgData name="Riju Manandhar" userId="S::riju.manandhar@wagggs.org::6893182e-e768-42ab-98d8-7955cb044106" providerId="AD" clId="Web-{86E80F4E-9507-4AF9-EB19-357AFF2C986B}" dt="2021-05-24T11:45:55.617" v="525" actId="1076"/>
          <ac:picMkLst>
            <pc:docMk/>
            <pc:sldMk cId="2038141640" sldId="443"/>
            <ac:picMk id="3" creationId="{6559C995-811A-42AD-B84C-7FC688DAD5AD}"/>
          </ac:picMkLst>
        </pc:picChg>
        <pc:picChg chg="add mod">
          <ac:chgData name="Riju Manandhar" userId="S::riju.manandhar@wagggs.org::6893182e-e768-42ab-98d8-7955cb044106" providerId="AD" clId="Web-{86E80F4E-9507-4AF9-EB19-357AFF2C986B}" dt="2021-05-24T11:46:00.539" v="526" actId="1076"/>
          <ac:picMkLst>
            <pc:docMk/>
            <pc:sldMk cId="2038141640" sldId="443"/>
            <ac:picMk id="4" creationId="{56110E5D-407B-45F8-9274-3D422B104558}"/>
          </ac:picMkLst>
        </pc:picChg>
      </pc:sldChg>
      <pc:sldChg chg="addSp delSp modSp add replId">
        <pc:chgData name="Riju Manandhar" userId="S::riju.manandhar@wagggs.org::6893182e-e768-42ab-98d8-7955cb044106" providerId="AD" clId="Web-{86E80F4E-9507-4AF9-EB19-357AFF2C986B}" dt="2021-05-24T11:46:37.524" v="528" actId="1076"/>
        <pc:sldMkLst>
          <pc:docMk/>
          <pc:sldMk cId="964537041" sldId="444"/>
        </pc:sldMkLst>
        <pc:spChg chg="mod">
          <ac:chgData name="Riju Manandhar" userId="S::riju.manandhar@wagggs.org::6893182e-e768-42ab-98d8-7955cb044106" providerId="AD" clId="Web-{86E80F4E-9507-4AF9-EB19-357AFF2C986B}" dt="2021-05-24T11:45:38.320" v="522" actId="20577"/>
          <ac:spMkLst>
            <pc:docMk/>
            <pc:sldMk cId="964537041" sldId="444"/>
            <ac:spMk id="2" creationId="{62366AFD-07F2-4B15-ACED-9E92E42F9530}"/>
          </ac:spMkLst>
        </pc:spChg>
        <pc:picChg chg="del">
          <ac:chgData name="Riju Manandhar" userId="S::riju.manandhar@wagggs.org::6893182e-e768-42ab-98d8-7955cb044106" providerId="AD" clId="Web-{86E80F4E-9507-4AF9-EB19-357AFF2C986B}" dt="2021-05-24T11:38:16.436" v="490"/>
          <ac:picMkLst>
            <pc:docMk/>
            <pc:sldMk cId="964537041" sldId="444"/>
            <ac:picMk id="3" creationId="{6559C995-811A-42AD-B84C-7FC688DAD5AD}"/>
          </ac:picMkLst>
        </pc:picChg>
        <pc:picChg chg="del">
          <ac:chgData name="Riju Manandhar" userId="S::riju.manandhar@wagggs.org::6893182e-e768-42ab-98d8-7955cb044106" providerId="AD" clId="Web-{86E80F4E-9507-4AF9-EB19-357AFF2C986B}" dt="2021-05-24T11:38:19.170" v="491"/>
          <ac:picMkLst>
            <pc:docMk/>
            <pc:sldMk cId="964537041" sldId="444"/>
            <ac:picMk id="4" creationId="{56110E5D-407B-45F8-9274-3D422B104558}"/>
          </ac:picMkLst>
        </pc:picChg>
        <pc:picChg chg="add del mod">
          <ac:chgData name="Riju Manandhar" userId="S::riju.manandhar@wagggs.org::6893182e-e768-42ab-98d8-7955cb044106" providerId="AD" clId="Web-{86E80F4E-9507-4AF9-EB19-357AFF2C986B}" dt="2021-05-24T11:44:52.038" v="506"/>
          <ac:picMkLst>
            <pc:docMk/>
            <pc:sldMk cId="964537041" sldId="444"/>
            <ac:picMk id="5" creationId="{6B69630A-7AF9-4F4D-AE1A-B0F870EE9357}"/>
          </ac:picMkLst>
        </pc:picChg>
        <pc:picChg chg="add mod">
          <ac:chgData name="Riju Manandhar" userId="S::riju.manandhar@wagggs.org::6893182e-e768-42ab-98d8-7955cb044106" providerId="AD" clId="Web-{86E80F4E-9507-4AF9-EB19-357AFF2C986B}" dt="2021-05-24T11:46:37.524" v="528" actId="1076"/>
          <ac:picMkLst>
            <pc:docMk/>
            <pc:sldMk cId="964537041" sldId="444"/>
            <ac:picMk id="6" creationId="{8D72ECC1-E636-4F8B-9F7E-617948D0C393}"/>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6-11T11:32:55.038" idx="1">
    <p:pos x="6359" y="438"/>
    <p:text>Generación Digital 
Navegación Inteligente 2.0</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6-11T11:41:15.879" idx="2">
    <p:pos x="5063" y="920"/>
    <p:text>Un minuto en Internet en el 2020
Cantidad estimada de datos creados en Internet en un minuto en el 2020
404.444 horas de video transmitidas por los usuarios
2.704 instalaciones de aplicaciones
6.659 paquetes enviados
208.333 participantes en reuniones 
319 nuevos usuarios 
500 horas de video subidas por los usuarios
347.222 historias
52.083 usuarios conectados
41,7 millones de mensajes compartidos
28 nuevos pistas musicales añadidas a la biblioteca
Fuente: Visual Capitalist</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6-11T17:41:11.167" idx="4">
    <p:pos x="6190" y="1810"/>
    <p:text>Do you need me to translate the text in the image?</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6-13T18:31:31.573" idx="5">
    <p:pos x="5816" y="4306"/>
    <p:text>Escaneame</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B76F6-51D3-4820-8862-8DE312E4DC5A}"/>
              </a:ext>
            </a:extLst>
          </p:cNvPr>
          <p:cNvSpPr>
            <a:spLocks noGrp="1"/>
          </p:cNvSpPr>
          <p:nvPr>
            <p:ph type="hdr" sz="quarter"/>
          </p:nvPr>
        </p:nvSpPr>
        <p:spPr>
          <a:xfrm>
            <a:off x="0" y="0"/>
            <a:ext cx="3076575" cy="511175"/>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3" name="Date Placeholder 2">
            <a:extLst>
              <a:ext uri="{FF2B5EF4-FFF2-40B4-BE49-F238E27FC236}">
                <a16:creationId xmlns:a16="http://schemas.microsoft.com/office/drawing/2014/main" id="{1F11BCCB-C3A4-448A-B125-081E4938B16A}"/>
              </a:ext>
            </a:extLst>
          </p:cNvPr>
          <p:cNvSpPr>
            <a:spLocks noGrp="1"/>
          </p:cNvSpPr>
          <p:nvPr>
            <p:ph type="dt" sz="quarter" idx="1"/>
          </p:nvPr>
        </p:nvSpPr>
        <p:spPr>
          <a:xfrm>
            <a:off x="4021138" y="0"/>
            <a:ext cx="3076575" cy="511175"/>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061230DD-62A0-4635-BF27-B6355E9FA348}" type="datetimeFigureOut">
              <a:rPr lang="es-ES" altLang="en-US"/>
              <a:pPr>
                <a:defRPr/>
              </a:pPr>
              <a:t>21/03/2022</a:t>
            </a:fld>
            <a:endParaRPr lang="es-ES" altLang="en-US"/>
          </a:p>
        </p:txBody>
      </p:sp>
      <p:sp>
        <p:nvSpPr>
          <p:cNvPr id="4" name="Footer Placeholder 3">
            <a:extLst>
              <a:ext uri="{FF2B5EF4-FFF2-40B4-BE49-F238E27FC236}">
                <a16:creationId xmlns:a16="http://schemas.microsoft.com/office/drawing/2014/main" id="{863E62A7-79DC-41EF-BEFE-CDFB957B7128}"/>
              </a:ext>
            </a:extLst>
          </p:cNvPr>
          <p:cNvSpPr>
            <a:spLocks noGrp="1"/>
          </p:cNvSpPr>
          <p:nvPr>
            <p:ph type="ftr" sz="quarter" idx="2"/>
          </p:nvPr>
        </p:nvSpPr>
        <p:spPr>
          <a:xfrm>
            <a:off x="0" y="9710738"/>
            <a:ext cx="3076575" cy="511175"/>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5" name="Slide Number Placeholder 4">
            <a:extLst>
              <a:ext uri="{FF2B5EF4-FFF2-40B4-BE49-F238E27FC236}">
                <a16:creationId xmlns:a16="http://schemas.microsoft.com/office/drawing/2014/main" id="{B38EE7A8-EB5C-43FE-BF4F-CD947EC32119}"/>
              </a:ext>
            </a:extLst>
          </p:cNvPr>
          <p:cNvSpPr>
            <a:spLocks noGrp="1"/>
          </p:cNvSpPr>
          <p:nvPr>
            <p:ph type="sldNum" sz="quarter" idx="3"/>
          </p:nvPr>
        </p:nvSpPr>
        <p:spPr>
          <a:xfrm>
            <a:off x="4021138" y="9710738"/>
            <a:ext cx="3076575" cy="511175"/>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8E2FD9F9-EB9D-4017-9C42-8C0440696B21}" type="slidenum">
              <a:rPr lang="es-ES" altLang="en-US"/>
              <a:pPr>
                <a:defRPr/>
              </a:pPr>
              <a:t>‹#›</a:t>
            </a:fld>
            <a:endParaRPr lang="es-E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793480-B172-4443-A1B7-C54A0D32F642}"/>
              </a:ext>
            </a:extLst>
          </p:cNvPr>
          <p:cNvSpPr>
            <a:spLocks noGrp="1"/>
          </p:cNvSpPr>
          <p:nvPr>
            <p:ph type="hdr" sz="quarter"/>
          </p:nvPr>
        </p:nvSpPr>
        <p:spPr>
          <a:xfrm>
            <a:off x="0" y="0"/>
            <a:ext cx="3076575" cy="512763"/>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4DE53667-143F-46E3-880B-3C6D770BAC4F}"/>
              </a:ext>
            </a:extLst>
          </p:cNvPr>
          <p:cNvSpPr>
            <a:spLocks noGrp="1"/>
          </p:cNvSpPr>
          <p:nvPr>
            <p:ph type="dt" idx="1"/>
          </p:nvPr>
        </p:nvSpPr>
        <p:spPr>
          <a:xfrm>
            <a:off x="4021138" y="0"/>
            <a:ext cx="3076575" cy="512763"/>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4201AB3D-9D0B-4E04-8892-D14DC2BD1E15}" type="datetimeFigureOut">
              <a:rPr lang="en-GB" altLang="en-US"/>
              <a:pPr>
                <a:defRPr/>
              </a:pPr>
              <a:t>21/03/2022</a:t>
            </a:fld>
            <a:endParaRPr lang="en-GB" altLang="en-US"/>
          </a:p>
        </p:txBody>
      </p:sp>
      <p:sp>
        <p:nvSpPr>
          <p:cNvPr id="4" name="Slide Image Placeholder 3">
            <a:extLst>
              <a:ext uri="{FF2B5EF4-FFF2-40B4-BE49-F238E27FC236}">
                <a16:creationId xmlns:a16="http://schemas.microsoft.com/office/drawing/2014/main" id="{A5A602D2-671C-4F41-8ACD-BF25DB2B5D95}"/>
              </a:ext>
            </a:extLst>
          </p:cNvPr>
          <p:cNvSpPr>
            <a:spLocks noGrp="1" noRot="1" noChangeAspect="1"/>
          </p:cNvSpPr>
          <p:nvPr>
            <p:ph type="sldImg" idx="2"/>
          </p:nvPr>
        </p:nvSpPr>
        <p:spPr>
          <a:xfrm>
            <a:off x="1250950" y="1277938"/>
            <a:ext cx="4597400" cy="3449637"/>
          </a:xfrm>
          <a:prstGeom prst="rect">
            <a:avLst/>
          </a:prstGeom>
          <a:noFill/>
          <a:ln w="12700">
            <a:solidFill>
              <a:prstClr val="black"/>
            </a:solidFill>
          </a:ln>
        </p:spPr>
        <p:txBody>
          <a:bodyPr vert="horz" lIns="94695" tIns="47348" rIns="94695" bIns="47348" rtlCol="0" anchor="ctr"/>
          <a:lstStyle/>
          <a:p>
            <a:pPr lvl="0"/>
            <a:endParaRPr lang="en-GB" noProof="0"/>
          </a:p>
        </p:txBody>
      </p:sp>
      <p:sp>
        <p:nvSpPr>
          <p:cNvPr id="5" name="Notes Placeholder 4">
            <a:extLst>
              <a:ext uri="{FF2B5EF4-FFF2-40B4-BE49-F238E27FC236}">
                <a16:creationId xmlns:a16="http://schemas.microsoft.com/office/drawing/2014/main" id="{6314F5AB-D58E-4DD0-BEF7-21630A42A23E}"/>
              </a:ext>
            </a:extLst>
          </p:cNvPr>
          <p:cNvSpPr>
            <a:spLocks noGrp="1"/>
          </p:cNvSpPr>
          <p:nvPr>
            <p:ph type="body" sz="quarter" idx="3"/>
          </p:nvPr>
        </p:nvSpPr>
        <p:spPr>
          <a:xfrm>
            <a:off x="709613" y="4919663"/>
            <a:ext cx="5680075" cy="4025900"/>
          </a:xfrm>
          <a:prstGeom prst="rect">
            <a:avLst/>
          </a:prstGeom>
        </p:spPr>
        <p:txBody>
          <a:bodyPr vert="horz" lIns="94695" tIns="47348" rIns="94695" bIns="4734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3DB169E4-5E9A-4F32-8665-A7192EF7BD6F}"/>
              </a:ext>
            </a:extLst>
          </p:cNvPr>
          <p:cNvSpPr>
            <a:spLocks noGrp="1"/>
          </p:cNvSpPr>
          <p:nvPr>
            <p:ph type="ftr" sz="quarter" idx="4"/>
          </p:nvPr>
        </p:nvSpPr>
        <p:spPr>
          <a:xfrm>
            <a:off x="0" y="9710738"/>
            <a:ext cx="3076575" cy="512762"/>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455140EB-D85F-4C1B-9B52-3B8C6E0AE661}"/>
              </a:ext>
            </a:extLst>
          </p:cNvPr>
          <p:cNvSpPr>
            <a:spLocks noGrp="1"/>
          </p:cNvSpPr>
          <p:nvPr>
            <p:ph type="sldNum" sz="quarter" idx="5"/>
          </p:nvPr>
        </p:nvSpPr>
        <p:spPr>
          <a:xfrm>
            <a:off x="4021138" y="9710738"/>
            <a:ext cx="3076575" cy="512762"/>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B30F6038-44D9-48E2-8EDC-C9D15DCBF17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agggs.org/es/resources/prepared-learn-prepared-lea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agggs.org/es/resources/girl-guide-and-girl-scout-leadership-model-summar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C06EB8A-739E-4754-802B-67CDBCA366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0DDF5659-C721-4689-A551-6CA8B9ACBA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5540" name="Slide Number Placeholder 3">
            <a:extLst>
              <a:ext uri="{FF2B5EF4-FFF2-40B4-BE49-F238E27FC236}">
                <a16:creationId xmlns:a16="http://schemas.microsoft.com/office/drawing/2014/main" id="{ADF5A9E9-89C7-4B04-A2A6-C57EBF0A2F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9001D42A-A4D5-46C5-9378-F0B5DD2B6CDA}" type="slidenum">
              <a:rPr lang="en-GB" altLang="en-US">
                <a:solidFill>
                  <a:srgbClr val="000000"/>
                </a:solidFill>
                <a:latin typeface="Calibri" panose="020F0502020204030204" pitchFamily="34" charset="0"/>
              </a:rPr>
              <a:pPr/>
              <a:t>2</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C50B70FE-1D11-4019-B0C7-286A88BC89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FA1EE9F2-2307-4633-B365-ECCDFB19EA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S PGothic" panose="020B0600070205080204" pitchFamily="34" charset="-128"/>
                <a:cs typeface="ＭＳ Ｐゴシック" charset="0"/>
              </a:rPr>
              <a:t>A</a:t>
            </a:r>
            <a:r>
              <a:rPr lang="es-GB" sz="1200" kern="1200" dirty="0">
                <a:solidFill>
                  <a:schemeClr val="tx1"/>
                </a:solidFill>
                <a:effectLst/>
                <a:latin typeface="+mn-lt"/>
                <a:ea typeface="MS PGothic" panose="020B0600070205080204" pitchFamily="34" charset="-128"/>
                <a:cs typeface="ＭＳ Ｐゴシック" charset="0"/>
              </a:rPr>
              <a:t>ctividades de inicio: </a:t>
            </a:r>
            <a:r>
              <a:rPr lang="es-ES" sz="1200" kern="1200" dirty="0">
                <a:solidFill>
                  <a:schemeClr val="tx1"/>
                </a:solidFill>
                <a:effectLst/>
                <a:latin typeface="+mn-lt"/>
                <a:ea typeface="MS PGothic" panose="020B0600070205080204" pitchFamily="34" charset="-128"/>
                <a:cs typeface="ＭＳ Ｐゴシック" charset="0"/>
              </a:rPr>
              <a:t>éstas </a:t>
            </a:r>
            <a:r>
              <a:rPr lang="es-GB" sz="1200" kern="1200" dirty="0">
                <a:solidFill>
                  <a:schemeClr val="tx1"/>
                </a:solidFill>
                <a:effectLst/>
                <a:latin typeface="+mn-lt"/>
                <a:ea typeface="MS PGothic" panose="020B0600070205080204" pitchFamily="34" charset="-128"/>
                <a:cs typeface="ＭＳ Ｐゴシック" charset="0"/>
              </a:rPr>
              <a:t>ayudarán a establecer un espacio seguro para la participación. También </a:t>
            </a:r>
            <a:r>
              <a:rPr lang="es-ES" sz="1200" kern="1200" dirty="0">
                <a:solidFill>
                  <a:schemeClr val="tx1"/>
                </a:solidFill>
                <a:effectLst/>
                <a:latin typeface="+mn-lt"/>
                <a:ea typeface="MS PGothic" panose="020B0600070205080204" pitchFamily="34" charset="-128"/>
                <a:cs typeface="ＭＳ Ｐゴシック" charset="0"/>
              </a:rPr>
              <a:t>le </a:t>
            </a:r>
            <a:r>
              <a:rPr lang="es-GB" sz="1200" kern="1200" dirty="0">
                <a:solidFill>
                  <a:schemeClr val="tx1"/>
                </a:solidFill>
                <a:effectLst/>
                <a:latin typeface="+mn-lt"/>
                <a:ea typeface="MS PGothic" panose="020B0600070205080204" pitchFamily="34" charset="-128"/>
                <a:cs typeface="ＭＳ Ｐゴシック" charset="0"/>
              </a:rPr>
              <a:t>darán a los participantes tiempo para reflexionar sobre cómo utilizan </a:t>
            </a:r>
            <a:r>
              <a:rPr lang="es-ES" sz="1200" kern="1200" dirty="0">
                <a:solidFill>
                  <a:schemeClr val="tx1"/>
                </a:solidFill>
                <a:effectLst/>
                <a:latin typeface="+mn-lt"/>
                <a:ea typeface="MS PGothic" panose="020B0600070205080204" pitchFamily="34" charset="-128"/>
                <a:cs typeface="ＭＳ Ｐゴシック" charset="0"/>
              </a:rPr>
              <a:t>la </a:t>
            </a:r>
            <a:r>
              <a:rPr lang="es-GB" sz="1200" kern="1200" dirty="0">
                <a:solidFill>
                  <a:schemeClr val="tx1"/>
                </a:solidFill>
                <a:effectLst/>
                <a:latin typeface="+mn-lt"/>
                <a:ea typeface="MS PGothic" panose="020B0600070205080204" pitchFamily="34" charset="-128"/>
                <a:cs typeface="ＭＳ Ｐゴシック" charset="0"/>
              </a:rPr>
              <a:t>Internet y qué les gustaría aprender del </a:t>
            </a:r>
            <a:r>
              <a:rPr lang="es-ES" sz="1200" kern="1200" dirty="0">
                <a:solidFill>
                  <a:schemeClr val="tx1"/>
                </a:solidFill>
                <a:effectLst/>
                <a:latin typeface="+mn-lt"/>
                <a:ea typeface="MS PGothic" panose="020B0600070205080204" pitchFamily="34" charset="-128"/>
                <a:cs typeface="ＭＳ Ｐゴシック" charset="0"/>
              </a:rPr>
              <a:t>paquete</a:t>
            </a:r>
            <a:r>
              <a:rPr lang="es-GB" sz="1200" kern="1200" dirty="0">
                <a:solidFill>
                  <a:schemeClr val="tx1"/>
                </a:solidFill>
                <a:effectLst/>
                <a:latin typeface="+mn-lt"/>
                <a:ea typeface="MS PGothic" panose="020B0600070205080204" pitchFamily="34" charset="-128"/>
                <a:cs typeface="ＭＳ Ｐゴシック" charset="0"/>
              </a:rPr>
              <a:t>. No son obligatorias para obtener </a:t>
            </a:r>
            <a:r>
              <a:rPr lang="en-US" sz="1200" kern="1200" dirty="0">
                <a:solidFill>
                  <a:schemeClr val="tx1"/>
                </a:solidFill>
                <a:effectLst/>
                <a:latin typeface="+mn-lt"/>
                <a:ea typeface="MS PGothic" panose="020B0600070205080204" pitchFamily="34" charset="-128"/>
                <a:cs typeface="ＭＳ Ｐゴシック" charset="0"/>
              </a:rPr>
              <a:t>el </a:t>
            </a:r>
            <a:r>
              <a:rPr lang="en-US" sz="1200" kern="1200" dirty="0" err="1">
                <a:solidFill>
                  <a:schemeClr val="tx1"/>
                </a:solidFill>
                <a:effectLst/>
                <a:latin typeface="+mn-lt"/>
                <a:ea typeface="MS PGothic" panose="020B0600070205080204" pitchFamily="34" charset="-128"/>
                <a:cs typeface="ＭＳ Ｐゴシック" charset="0"/>
              </a:rPr>
              <a:t>parche</a:t>
            </a:r>
            <a:r>
              <a:rPr lang="es-GB" sz="1200" kern="1200" dirty="0">
                <a:solidFill>
                  <a:schemeClr val="tx1"/>
                </a:solidFill>
                <a:effectLst/>
                <a:latin typeface="+mn-lt"/>
                <a:ea typeface="MS PGothic" panose="020B0600070205080204" pitchFamily="34" charset="-128"/>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GB" sz="1200" kern="1200" dirty="0">
                <a:solidFill>
                  <a:schemeClr val="tx1"/>
                </a:solidFill>
                <a:effectLst/>
                <a:latin typeface="+mn-lt"/>
                <a:ea typeface="MS PGothic" panose="020B0600070205080204" pitchFamily="34" charset="-128"/>
                <a:cs typeface="ＭＳ Ｐゴシック" charset="0"/>
              </a:rPr>
              <a:t>Presion</a:t>
            </a:r>
            <a:r>
              <a:rPr lang="es-ES" sz="1200" kern="1200" dirty="0">
                <a:solidFill>
                  <a:schemeClr val="tx1"/>
                </a:solidFill>
                <a:effectLst/>
                <a:latin typeface="+mn-lt"/>
                <a:ea typeface="MS PGothic" panose="020B0600070205080204" pitchFamily="34" charset="-128"/>
                <a:cs typeface="ＭＳ Ｐゴシック" charset="0"/>
              </a:rPr>
              <a:t>a</a:t>
            </a:r>
            <a:r>
              <a:rPr lang="es-GB" sz="1200" kern="1200" dirty="0">
                <a:solidFill>
                  <a:schemeClr val="tx1"/>
                </a:solidFill>
                <a:effectLst/>
                <a:latin typeface="+mn-lt"/>
                <a:ea typeface="MS PGothic" panose="020B0600070205080204" pitchFamily="34" charset="-128"/>
                <a:cs typeface="ＭＳ Ｐゴシック" charset="0"/>
              </a:rPr>
              <a:t> Enter: cinco secciones de actividades para </a:t>
            </a:r>
            <a:r>
              <a:rPr lang="es-ES" sz="1200" kern="1200" dirty="0">
                <a:solidFill>
                  <a:schemeClr val="tx1"/>
                </a:solidFill>
                <a:effectLst/>
                <a:latin typeface="+mn-lt"/>
                <a:ea typeface="MS PGothic" panose="020B0600070205080204" pitchFamily="34" charset="-128"/>
                <a:cs typeface="ＭＳ Ｐゴシック" charset="0"/>
              </a:rPr>
              <a:t>adquirir </a:t>
            </a:r>
            <a:r>
              <a:rPr lang="es-GB" sz="1200" kern="1200" dirty="0">
                <a:solidFill>
                  <a:schemeClr val="tx1"/>
                </a:solidFill>
                <a:effectLst/>
                <a:latin typeface="+mn-lt"/>
                <a:ea typeface="MS PGothic" panose="020B0600070205080204" pitchFamily="34" charset="-128"/>
                <a:cs typeface="ＭＳ Ｐゴシック" charset="0"/>
              </a:rPr>
              <a:t>nuevas habilidades</a:t>
            </a:r>
            <a:r>
              <a:rPr lang="es-ES" sz="1200" kern="1200" dirty="0">
                <a:solidFill>
                  <a:schemeClr val="tx1"/>
                </a:solidFill>
                <a:effectLst/>
                <a:latin typeface="+mn-lt"/>
                <a:ea typeface="MS PGothic" panose="020B0600070205080204" pitchFamily="34" charset="-128"/>
                <a:cs typeface="ＭＳ Ｐゴシック" charset="0"/>
              </a:rPr>
              <a:t> y conocimientos</a:t>
            </a:r>
            <a:r>
              <a:rPr lang="es-GB" sz="1200" kern="1200" dirty="0">
                <a:solidFill>
                  <a:schemeClr val="tx1"/>
                </a:solidFill>
                <a:effectLst/>
                <a:latin typeface="+mn-lt"/>
                <a:ea typeface="MS PGothic" panose="020B0600070205080204" pitchFamily="34" charset="-128"/>
                <a:cs typeface="ＭＳ Ｐゴシック" charset="0"/>
              </a:rPr>
              <a:t> digitales. Complet</a:t>
            </a:r>
            <a:r>
              <a:rPr lang="en-US" sz="1200" kern="1200" dirty="0" err="1">
                <a:solidFill>
                  <a:schemeClr val="tx1"/>
                </a:solidFill>
                <a:effectLst/>
                <a:latin typeface="+mn-lt"/>
                <a:ea typeface="MS PGothic" panose="020B0600070205080204" pitchFamily="34" charset="-128"/>
                <a:cs typeface="ＭＳ Ｐゴシック" charset="0"/>
              </a:rPr>
              <a:t>en</a:t>
            </a:r>
            <a:r>
              <a:rPr lang="es-GB" sz="1200" kern="1200" dirty="0">
                <a:solidFill>
                  <a:schemeClr val="tx1"/>
                </a:solidFill>
                <a:effectLst/>
                <a:latin typeface="+mn-lt"/>
                <a:ea typeface="MS PGothic" panose="020B0600070205080204" pitchFamily="34" charset="-128"/>
                <a:cs typeface="ＭＳ Ｐゴシック" charset="0"/>
              </a:rPr>
              <a:t> una actividad </a:t>
            </a:r>
            <a:r>
              <a:rPr lang="en-US" sz="1200" kern="1200" dirty="0">
                <a:solidFill>
                  <a:schemeClr val="tx1"/>
                </a:solidFill>
                <a:effectLst/>
                <a:latin typeface="+mn-lt"/>
                <a:ea typeface="MS PGothic" panose="020B0600070205080204" pitchFamily="34" charset="-128"/>
                <a:cs typeface="ＭＳ Ｐゴシック" charset="0"/>
              </a:rPr>
              <a:t>de</a:t>
            </a:r>
            <a:r>
              <a:rPr lang="es-GB" sz="1200" kern="1200" dirty="0">
                <a:solidFill>
                  <a:schemeClr val="tx1"/>
                </a:solidFill>
                <a:effectLst/>
                <a:latin typeface="+mn-lt"/>
                <a:ea typeface="MS PGothic" panose="020B0600070205080204" pitchFamily="34" charset="-128"/>
                <a:cs typeface="ＭＳ Ｐゴシック" charset="0"/>
              </a:rPr>
              <a:t> cada sección.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GB" sz="1200" kern="1200" dirty="0">
                <a:solidFill>
                  <a:schemeClr val="tx1"/>
                </a:solidFill>
                <a:effectLst/>
                <a:latin typeface="+mn-lt"/>
                <a:ea typeface="MS PGothic" panose="020B0600070205080204" pitchFamily="34" charset="-128"/>
                <a:cs typeface="ＭＳ Ｐゴシック" charset="0"/>
              </a:rPr>
              <a:t>#</a:t>
            </a:r>
            <a:r>
              <a:rPr lang="es-ES" sz="1200" kern="1200" dirty="0" err="1">
                <a:solidFill>
                  <a:schemeClr val="tx1"/>
                </a:solidFill>
                <a:effectLst/>
                <a:latin typeface="+mn-lt"/>
                <a:ea typeface="MS PGothic" panose="020B0600070205080204" pitchFamily="34" charset="-128"/>
                <a:cs typeface="ＭＳ Ｐゴシック" charset="0"/>
              </a:rPr>
              <a:t>SerElCambioEnLínea</a:t>
            </a:r>
            <a:r>
              <a:rPr lang="es-GB" sz="1200" kern="1200" dirty="0">
                <a:solidFill>
                  <a:schemeClr val="tx1"/>
                </a:solidFill>
                <a:effectLst/>
                <a:latin typeface="+mn-lt"/>
                <a:ea typeface="MS PGothic" panose="020B0600070205080204" pitchFamily="34" charset="-128"/>
                <a:cs typeface="ＭＳ Ｐゴシック" charset="0"/>
              </a:rPr>
              <a:t>: Explor</a:t>
            </a:r>
            <a:r>
              <a:rPr lang="es-ES" sz="1200" kern="1200" dirty="0">
                <a:solidFill>
                  <a:schemeClr val="tx1"/>
                </a:solidFill>
                <a:effectLst/>
                <a:latin typeface="+mn-lt"/>
                <a:ea typeface="MS PGothic" panose="020B0600070205080204" pitchFamily="34" charset="-128"/>
                <a:cs typeface="ＭＳ Ｐゴシック" charset="0"/>
              </a:rPr>
              <a:t>en como hacer que el cambio ocurra</a:t>
            </a:r>
            <a:r>
              <a:rPr lang="es-GB" sz="1200" kern="1200" dirty="0">
                <a:solidFill>
                  <a:schemeClr val="tx1"/>
                </a:solidFill>
                <a:effectLst/>
                <a:latin typeface="+mn-lt"/>
                <a:ea typeface="MS PGothic" panose="020B0600070205080204" pitchFamily="34" charset="-128"/>
                <a:cs typeface="ＭＳ Ｐゴシック" charset="0"/>
              </a:rPr>
              <a:t> - </a:t>
            </a:r>
            <a:r>
              <a:rPr lang="es-ES" sz="1200" kern="1200" dirty="0">
                <a:solidFill>
                  <a:schemeClr val="tx1"/>
                </a:solidFill>
                <a:effectLst/>
                <a:latin typeface="+mn-lt"/>
                <a:ea typeface="MS PGothic" panose="020B0600070205080204" pitchFamily="34" charset="-128"/>
                <a:cs typeface="ＭＳ Ｐゴシック" charset="0"/>
              </a:rPr>
              <a:t>Desarrollen</a:t>
            </a:r>
            <a:r>
              <a:rPr lang="es-GB" sz="1200" kern="1200" dirty="0">
                <a:solidFill>
                  <a:schemeClr val="tx1"/>
                </a:solidFill>
                <a:effectLst/>
                <a:latin typeface="+mn-lt"/>
                <a:ea typeface="MS PGothic" panose="020B0600070205080204" pitchFamily="34" charset="-128"/>
                <a:cs typeface="ＭＳ Ｐゴシック" charset="0"/>
              </a:rPr>
              <a:t> su propio proyecto para </a:t>
            </a:r>
            <a:r>
              <a:rPr lang="es-ES" sz="1200" kern="1200" dirty="0">
                <a:solidFill>
                  <a:schemeClr val="tx1"/>
                </a:solidFill>
                <a:effectLst/>
                <a:latin typeface="+mn-lt"/>
                <a:ea typeface="MS PGothic" panose="020B0600070205080204" pitchFamily="34" charset="-128"/>
                <a:cs typeface="ＭＳ Ｐゴシック" charset="0"/>
              </a:rPr>
              <a:t>generar un </a:t>
            </a:r>
            <a:r>
              <a:rPr lang="es-GB" sz="1200" kern="1200" dirty="0">
                <a:solidFill>
                  <a:schemeClr val="tx1"/>
                </a:solidFill>
                <a:effectLst/>
                <a:latin typeface="+mn-lt"/>
                <a:ea typeface="MS PGothic" panose="020B0600070205080204" pitchFamily="34" charset="-128"/>
                <a:cs typeface="ＭＳ Ｐゴシック" charset="0"/>
              </a:rPr>
              <a:t>cambio social - </a:t>
            </a:r>
            <a:r>
              <a:rPr lang="es-ES" sz="1200" kern="1200" dirty="0">
                <a:solidFill>
                  <a:schemeClr val="tx1"/>
                </a:solidFill>
                <a:effectLst/>
                <a:latin typeface="+mn-lt"/>
                <a:ea typeface="MS PGothic" panose="020B0600070205080204" pitchFamily="34" charset="-128"/>
                <a:cs typeface="ＭＳ Ｐゴシック" charset="0"/>
              </a:rPr>
              <a:t>Hagan</a:t>
            </a:r>
            <a:r>
              <a:rPr lang="es-GB" sz="1200" kern="1200" dirty="0">
                <a:solidFill>
                  <a:schemeClr val="tx1"/>
                </a:solidFill>
                <a:effectLst/>
                <a:latin typeface="+mn-lt"/>
                <a:ea typeface="MS PGothic" panose="020B0600070205080204" pitchFamily="34" charset="-128"/>
                <a:cs typeface="ＭＳ Ｐゴシック" charset="0"/>
              </a:rPr>
              <a:t> su Promesa </a:t>
            </a:r>
            <a:r>
              <a:rPr lang="es-ES" sz="1200" kern="1200" dirty="0">
                <a:solidFill>
                  <a:schemeClr val="tx1"/>
                </a:solidFill>
                <a:effectLst/>
                <a:latin typeface="+mn-lt"/>
                <a:ea typeface="MS PGothic" panose="020B0600070205080204" pitchFamily="34" charset="-128"/>
                <a:cs typeface="ＭＳ Ｐゴシック" charset="0"/>
              </a:rPr>
              <a:t>de Generación </a:t>
            </a:r>
            <a:r>
              <a:rPr lang="es-GB" sz="1200" kern="1200" dirty="0">
                <a:solidFill>
                  <a:schemeClr val="tx1"/>
                </a:solidFill>
                <a:effectLst/>
                <a:latin typeface="+mn-lt"/>
                <a:ea typeface="MS PGothic" panose="020B0600070205080204" pitchFamily="34" charset="-128"/>
                <a:cs typeface="ＭＳ Ｐゴシック" charset="0"/>
              </a:rPr>
              <a:t>Digital.</a:t>
            </a:r>
            <a:endParaRPr lang="en-US" altLang="en-US" dirty="0">
              <a:latin typeface="Arial" panose="020B0604020202020204" pitchFamily="34" charset="0"/>
              <a:cs typeface="Arial" panose="020B0604020202020204" pitchFamily="34" charset="0"/>
            </a:endParaRPr>
          </a:p>
        </p:txBody>
      </p:sp>
      <p:sp>
        <p:nvSpPr>
          <p:cNvPr id="88068" name="Slide Number Placeholder 3">
            <a:extLst>
              <a:ext uri="{FF2B5EF4-FFF2-40B4-BE49-F238E27FC236}">
                <a16:creationId xmlns:a16="http://schemas.microsoft.com/office/drawing/2014/main" id="{D3398467-8C18-4A2A-A46C-B1719CB9AB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F5C3E0E4-C8FC-4F8F-B890-E62D6CAFE442}" type="slidenum">
              <a:rPr lang="en-GB" altLang="en-US">
                <a:solidFill>
                  <a:srgbClr val="000000"/>
                </a:solidFill>
                <a:latin typeface="Calibri" panose="020F0502020204030204" pitchFamily="34" charset="0"/>
              </a:rPr>
              <a:pPr/>
              <a:t>13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A09C4D9-2B76-4498-978E-956395376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1BE7A8D0-04CD-47D4-A506-F5E9289B1B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a:extLst>
              <a:ext uri="{FF2B5EF4-FFF2-40B4-BE49-F238E27FC236}">
                <a16:creationId xmlns:a16="http://schemas.microsoft.com/office/drawing/2014/main" id="{7D7CCF20-4F67-4D7C-B3FD-C1066D906D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24DC7391-0B4A-457C-A649-2A7CB88160F3}" type="slidenum">
              <a:rPr lang="en-GB" altLang="en-US">
                <a:solidFill>
                  <a:srgbClr val="000000"/>
                </a:solidFill>
                <a:latin typeface="Calibri" panose="020F0502020204030204" pitchFamily="34" charset="0"/>
              </a:rPr>
              <a:pPr/>
              <a:t>14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44C5D73-8DED-4C60-A88B-3BE43B7C1E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45C121B0-055A-48DC-944B-DAE7FE861F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B75F9534-1907-4277-8390-5FC97B18AB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712D1175-DFDD-4D18-91B7-2B17BD394FDF}" type="slidenum">
              <a:rPr lang="en-GB" altLang="en-US">
                <a:solidFill>
                  <a:srgbClr val="000000"/>
                </a:solidFill>
                <a:latin typeface="Calibri" panose="020F0502020204030204" pitchFamily="34" charset="0"/>
              </a:rPr>
              <a:pPr/>
              <a:t>15</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945DD9D4-B648-4B27-AC0A-58C23BB8EE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633519-0575-4E90-8A64-67D174B00853}"/>
              </a:ext>
            </a:extLst>
          </p:cNvPr>
          <p:cNvSpPr>
            <a:spLocks noGrp="1"/>
          </p:cNvSpPr>
          <p:nvPr>
            <p:ph type="body" idx="1"/>
          </p:nvPr>
        </p:nvSpPr>
        <p:spPr/>
        <p:txBody>
          <a:bodyPr/>
          <a:lstStyle/>
          <a:p>
            <a:pPr marL="171450" indent="-171450">
              <a:buFont typeface="Arial" panose="020B0604020202020204" pitchFamily="34" charset="0"/>
              <a:buChar char="•"/>
            </a:pP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Explore</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n</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cómo hacer que</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 el cambio ocurra</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a través de actividades rápidas y fáciles, </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ustedes </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aprenderá</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n</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cómo la AMGS define el cambio, qué es la </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generación de conciencia</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la </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propugnación </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y</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 un</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proyecto comunitario.</a:t>
            </a:r>
          </a:p>
          <a:p>
            <a:pPr marL="171450" indent="-171450">
              <a:buFont typeface="Arial" panose="020B0604020202020204" pitchFamily="34" charset="0"/>
              <a:buChar char="•"/>
            </a:pP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Desarrollen </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su propio proyecto para generar un cambio social: elija</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n</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de una lista de sugerencias o cree</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n</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su propio proyecto de cambio social</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 de acuerdo a </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los intereses de los participantes.</a:t>
            </a:r>
          </a:p>
          <a:p>
            <a:pPr marL="171450" indent="-171450">
              <a:buFont typeface="Arial" panose="020B0604020202020204" pitchFamily="34" charset="0"/>
              <a:buChar char="•"/>
            </a:pP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Hagan</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su Promesa de Genera</a:t>
            </a:r>
            <a:r>
              <a:rPr lang="es-ES" sz="1200" kern="1200" dirty="0" err="1">
                <a:solidFill>
                  <a:schemeClr val="tx1"/>
                </a:solidFill>
                <a:effectLst/>
                <a:highlight>
                  <a:srgbClr val="FF00FF"/>
                </a:highlight>
                <a:latin typeface="+mn-lt"/>
                <a:ea typeface="MS PGothic" panose="020B0600070205080204" pitchFamily="34" charset="-128"/>
                <a:cs typeface="ＭＳ Ｐゴシック" charset="0"/>
              </a:rPr>
              <a:t>ción</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 </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Digital de contribuir a una experiencia </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en la</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Internet más segura y positiva para usted</a:t>
            </a:r>
            <a:r>
              <a:rPr lang="es-ES" sz="1200" kern="1200" dirty="0">
                <a:solidFill>
                  <a:schemeClr val="tx1"/>
                </a:solidFill>
                <a:effectLst/>
                <a:highlight>
                  <a:srgbClr val="FF00FF"/>
                </a:highlight>
                <a:latin typeface="+mn-lt"/>
                <a:ea typeface="MS PGothic" panose="020B0600070205080204" pitchFamily="34" charset="-128"/>
                <a:cs typeface="ＭＳ Ｐゴシック" charset="0"/>
              </a:rPr>
              <a:t>es</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y todos los que l</a:t>
            </a:r>
            <a:r>
              <a:rPr lang="en-US" sz="1200" kern="1200" dirty="0" err="1">
                <a:solidFill>
                  <a:schemeClr val="tx1"/>
                </a:solidFill>
                <a:effectLst/>
                <a:highlight>
                  <a:srgbClr val="FF00FF"/>
                </a:highlight>
                <a:latin typeface="+mn-lt"/>
                <a:ea typeface="MS PGothic" panose="020B0600070205080204" pitchFamily="34" charset="-128"/>
                <a:cs typeface="ＭＳ Ｐゴシック" charset="0"/>
              </a:rPr>
              <a:t>os</a:t>
            </a:r>
            <a:r>
              <a:rPr lang="es-GB" sz="1200" kern="1200" dirty="0">
                <a:solidFill>
                  <a:schemeClr val="tx1"/>
                </a:solidFill>
                <a:effectLst/>
                <a:highlight>
                  <a:srgbClr val="FF00FF"/>
                </a:highlight>
                <a:latin typeface="+mn-lt"/>
                <a:ea typeface="MS PGothic" panose="020B0600070205080204" pitchFamily="34" charset="-128"/>
                <a:cs typeface="ＭＳ Ｐゴシック" charset="0"/>
              </a:rPr>
              <a:t> rodean.</a:t>
            </a:r>
          </a:p>
        </p:txBody>
      </p:sp>
      <p:sp>
        <p:nvSpPr>
          <p:cNvPr id="94212" name="Slide Number Placeholder 3">
            <a:extLst>
              <a:ext uri="{FF2B5EF4-FFF2-40B4-BE49-F238E27FC236}">
                <a16:creationId xmlns:a16="http://schemas.microsoft.com/office/drawing/2014/main" id="{E39AF42F-807F-4C31-B2F0-4A9373FF7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CAEBB6C7-FD8B-4FEB-8C05-DBF6FDB5CDAE}" type="slidenum">
              <a:rPr lang="en-GB" altLang="en-US">
                <a:solidFill>
                  <a:srgbClr val="000000"/>
                </a:solidFill>
                <a:latin typeface="Calibri" panose="020F0502020204030204" pitchFamily="34" charset="0"/>
              </a:rPr>
              <a:pPr/>
              <a:t>16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7B02F56-23AC-400E-87C0-2A5E2D780B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A33FBC4E-110C-4E0A-814F-9725F5E35F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117B5487-837A-4317-B710-2D6722FE1E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75641D0-166A-46E3-8C59-84F47DD0884F}" type="slidenum">
              <a:rPr lang="en-GB" altLang="en-US">
                <a:solidFill>
                  <a:srgbClr val="000000"/>
                </a:solidFill>
                <a:latin typeface="Arial" panose="020B0604020202020204" pitchFamily="34" charset="0"/>
              </a:rPr>
              <a:pPr>
                <a:spcBef>
                  <a:spcPct val="0"/>
                </a:spcBef>
              </a:pPr>
              <a:t>17</a:t>
            </a:fld>
            <a:endParaRPr lang="en-GB" altLang="en-US">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EECB616-405C-4E27-9828-EB0310B88C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8FECB8BA-2D1E-475A-A8F0-2D2C9CE795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b="1" kern="1200" dirty="0">
                <a:solidFill>
                  <a:schemeClr val="tx1"/>
                </a:solidFill>
                <a:effectLst/>
                <a:latin typeface="+mn-lt"/>
                <a:ea typeface="MS PGothic" panose="020B0600070205080204" pitchFamily="34" charset="-128"/>
                <a:cs typeface="ＭＳ Ｐゴシック" charset="0"/>
              </a:rPr>
              <a:t>SUGERENCIA DE UNA ACTIVIDAD: </a:t>
            </a:r>
            <a:endParaRPr lang="es-GB" sz="1200" b="1"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Pregúntales a los participantes: ¿alguien tiene ya una política que utilice para alguno de estos temas? ¿Su Organización Miembro tiene una? ¿Sería útil mejorar o ampliar las políticas que utilizan a diario?</a:t>
            </a:r>
            <a:endParaRPr lang="es-GB" sz="1200" kern="1200" dirty="0">
              <a:solidFill>
                <a:schemeClr val="tx1"/>
              </a:solidFill>
              <a:effectLst/>
              <a:latin typeface="+mn-lt"/>
              <a:ea typeface="MS PGothic" panose="020B0600070205080204" pitchFamily="34" charset="-128"/>
              <a:cs typeface="ＭＳ Ｐゴシック" charset="0"/>
            </a:endParaRPr>
          </a:p>
          <a:p>
            <a:endParaRPr lang="en-GB"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S PGothic" panose="020B0600070205080204" pitchFamily="34" charset="-128"/>
                <a:cs typeface="ＭＳ Ｐゴシック" charset="0"/>
              </a:rPr>
              <a:t>Divide a los participantes de la capacitación en grupos pequeños, cada uno de los cuales se centrará en una de las áreas presentadas en esta diapositiva. Pídeles que discutan las ideas sugeridas en el reverso de Surf Smart 2.0 sobre su tema. Pídeles que acuerden una política que pueda ser utilizada en su propio contexto y que la presenten al resto del grupo de forma creativa y atractiva, por ejemplo, </a:t>
            </a:r>
            <a:r>
              <a:rPr lang="es-GB" sz="1200" kern="1200" dirty="0">
                <a:solidFill>
                  <a:schemeClr val="tx1"/>
                </a:solidFill>
                <a:effectLst/>
                <a:latin typeface="+mn-lt"/>
                <a:ea typeface="MS PGothic" panose="020B0600070205080204" pitchFamily="34" charset="-128"/>
                <a:cs typeface="ＭＳ Ｐゴシック" charset="0"/>
              </a:rPr>
              <a:t>como un anuncio de servicio público en la televisión.</a:t>
            </a:r>
          </a:p>
          <a:p>
            <a:endParaRPr lang="en-GB" altLang="en-US" dirty="0">
              <a:latin typeface="Arial" panose="020B0604020202020204" pitchFamily="34" charset="0"/>
            </a:endParaRPr>
          </a:p>
        </p:txBody>
      </p:sp>
      <p:sp>
        <p:nvSpPr>
          <p:cNvPr id="83972" name="Slide Number Placeholder 3">
            <a:extLst>
              <a:ext uri="{FF2B5EF4-FFF2-40B4-BE49-F238E27FC236}">
                <a16:creationId xmlns:a16="http://schemas.microsoft.com/office/drawing/2014/main" id="{53ABE71F-EB8F-4356-BFA4-7F03F66C61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004A736-083C-4E51-AE50-949376221401}" type="slidenum">
              <a:rPr lang="en-GB" altLang="en-US">
                <a:solidFill>
                  <a:srgbClr val="000000"/>
                </a:solidFill>
                <a:latin typeface="Arial" panose="020B0604020202020204" pitchFamily="34" charset="0"/>
              </a:rPr>
              <a:pPr>
                <a:spcBef>
                  <a:spcPct val="0"/>
                </a:spcBef>
              </a:pPr>
              <a:t>18</a:t>
            </a:fld>
            <a:endParaRPr lang="en-GB" altLang="en-US">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127;p7:notes">
            <a:extLst>
              <a:ext uri="{FF2B5EF4-FFF2-40B4-BE49-F238E27FC236}">
                <a16:creationId xmlns:a16="http://schemas.microsoft.com/office/drawing/2014/main" id="{78AF5401-5403-4D67-BF72-3468B52230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r>
              <a:rPr lang="en-US" altLang="en-US" dirty="0"/>
              <a:t>https://</a:t>
            </a:r>
            <a:r>
              <a:rPr lang="en-US" altLang="en-US" dirty="0" err="1"/>
              <a:t>forms.gle</a:t>
            </a:r>
            <a:r>
              <a:rPr lang="en-US" altLang="en-US" dirty="0"/>
              <a:t>/umYDTNkGvcGF47Bt8</a:t>
            </a:r>
          </a:p>
        </p:txBody>
      </p:sp>
      <p:sp>
        <p:nvSpPr>
          <p:cNvPr id="96259" name="Google Shape;128;p7:notes">
            <a:extLst>
              <a:ext uri="{FF2B5EF4-FFF2-40B4-BE49-F238E27FC236}">
                <a16:creationId xmlns:a16="http://schemas.microsoft.com/office/drawing/2014/main" id="{D5305EDB-B0BF-4C8F-B051-10E7B1F9E63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127;p7:notes">
            <a:extLst>
              <a:ext uri="{FF2B5EF4-FFF2-40B4-BE49-F238E27FC236}">
                <a16:creationId xmlns:a16="http://schemas.microsoft.com/office/drawing/2014/main" id="{3A2620F9-152E-47C5-82F7-671390B05F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r>
              <a:rPr lang="es-GB" sz="1200" kern="1200" dirty="0">
                <a:solidFill>
                  <a:schemeClr val="tx1"/>
                </a:solidFill>
                <a:effectLst/>
                <a:latin typeface="+mn-lt"/>
                <a:ea typeface="MS PGothic" panose="020B0600070205080204" pitchFamily="34" charset="-128"/>
                <a:cs typeface="ＭＳ Ｐゴシック" charset="0"/>
              </a:rPr>
              <a:t>*Un mapa mental es un tipo de organizador gráfico que utiliza un diagrama para organizar visualmente ideas y conceptos.</a:t>
            </a:r>
          </a:p>
        </p:txBody>
      </p:sp>
      <p:sp>
        <p:nvSpPr>
          <p:cNvPr id="98307" name="Google Shape;128;p7:notes">
            <a:extLst>
              <a:ext uri="{FF2B5EF4-FFF2-40B4-BE49-F238E27FC236}">
                <a16:creationId xmlns:a16="http://schemas.microsoft.com/office/drawing/2014/main" id="{431741F0-C088-4194-ABB8-FB2839CCBC8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127;p7:notes">
            <a:extLst>
              <a:ext uri="{FF2B5EF4-FFF2-40B4-BE49-F238E27FC236}">
                <a16:creationId xmlns:a16="http://schemas.microsoft.com/office/drawing/2014/main" id="{8C1B320F-3938-45E5-B51C-C970EB07FC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endParaRPr lang="en-US" altLang="en-US">
              <a:solidFill>
                <a:schemeClr val="bg1"/>
              </a:solidFill>
              <a:latin typeface="Arial" panose="020B0604020202020204" pitchFamily="34" charset="0"/>
              <a:cs typeface="Arial" panose="020B0604020202020204" pitchFamily="34" charset="0"/>
            </a:endParaRPr>
          </a:p>
        </p:txBody>
      </p:sp>
      <p:sp>
        <p:nvSpPr>
          <p:cNvPr id="100355" name="Google Shape;128;p7:notes">
            <a:extLst>
              <a:ext uri="{FF2B5EF4-FFF2-40B4-BE49-F238E27FC236}">
                <a16:creationId xmlns:a16="http://schemas.microsoft.com/office/drawing/2014/main" id="{3820C63F-C983-42FE-950B-AE0396359D80}"/>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127;p7:notes">
            <a:extLst>
              <a:ext uri="{FF2B5EF4-FFF2-40B4-BE49-F238E27FC236}">
                <a16:creationId xmlns:a16="http://schemas.microsoft.com/office/drawing/2014/main" id="{E0597F7B-F26F-43AB-AA95-EFC7F41A19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endParaRPr lang="en-US" altLang="en-US">
              <a:solidFill>
                <a:schemeClr val="bg1"/>
              </a:solidFill>
              <a:latin typeface="Arial" panose="020B0604020202020204" pitchFamily="34" charset="0"/>
              <a:cs typeface="Arial" panose="020B0604020202020204" pitchFamily="34" charset="0"/>
            </a:endParaRPr>
          </a:p>
        </p:txBody>
      </p:sp>
      <p:sp>
        <p:nvSpPr>
          <p:cNvPr id="102403" name="Google Shape;128;p7:notes">
            <a:extLst>
              <a:ext uri="{FF2B5EF4-FFF2-40B4-BE49-F238E27FC236}">
                <a16:creationId xmlns:a16="http://schemas.microsoft.com/office/drawing/2014/main" id="{66863456-8811-42C8-8CD6-94A5686E0A8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CD6CE7D-D0D6-4737-ACBF-94CE2B98DD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D14A60B-A876-4D01-926E-914EB6E6C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a:extLst>
              <a:ext uri="{FF2B5EF4-FFF2-40B4-BE49-F238E27FC236}">
                <a16:creationId xmlns:a16="http://schemas.microsoft.com/office/drawing/2014/main" id="{2BFF2A3F-0004-435A-8E6C-B1DBB5CAAD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D6F05E60-D51B-435C-86F2-82FFB4F8FD45}" type="slidenum">
              <a:rPr lang="en-GB" altLang="en-US">
                <a:solidFill>
                  <a:srgbClr val="000000"/>
                </a:solidFill>
                <a:latin typeface="Calibri" panose="020F0502020204030204" pitchFamily="34" charset="0"/>
              </a:rPr>
              <a:pPr/>
              <a:t>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Google Shape;134;p8:notes">
            <a:extLst>
              <a:ext uri="{FF2B5EF4-FFF2-40B4-BE49-F238E27FC236}">
                <a16:creationId xmlns:a16="http://schemas.microsoft.com/office/drawing/2014/main" id="{B75FF12B-7580-490F-81A9-03D201C64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r>
              <a:rPr lang="en-US" altLang="en-US"/>
              <a:t>https://forms.gle/gNkuocGmgYRfLNK26 </a:t>
            </a:r>
          </a:p>
        </p:txBody>
      </p:sp>
      <p:sp>
        <p:nvSpPr>
          <p:cNvPr id="104451" name="Google Shape;135;p8:notes">
            <a:extLst>
              <a:ext uri="{FF2B5EF4-FFF2-40B4-BE49-F238E27FC236}">
                <a16:creationId xmlns:a16="http://schemas.microsoft.com/office/drawing/2014/main" id="{8933E68D-1D6F-4383-A24A-E7F8FFF61928}"/>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Google Shape;134;p8:notes">
            <a:extLst>
              <a:ext uri="{FF2B5EF4-FFF2-40B4-BE49-F238E27FC236}">
                <a16:creationId xmlns:a16="http://schemas.microsoft.com/office/drawing/2014/main" id="{F91B598C-8944-4ED1-A22C-E700CC65E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06499" name="Google Shape;135;p8:notes">
            <a:extLst>
              <a:ext uri="{FF2B5EF4-FFF2-40B4-BE49-F238E27FC236}">
                <a16:creationId xmlns:a16="http://schemas.microsoft.com/office/drawing/2014/main" id="{32748FA0-F015-4E67-8140-059979DDCCE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134;p8:notes">
            <a:extLst>
              <a:ext uri="{FF2B5EF4-FFF2-40B4-BE49-F238E27FC236}">
                <a16:creationId xmlns:a16="http://schemas.microsoft.com/office/drawing/2014/main" id="{7A3B9B93-68C1-4DA0-AAB9-EC9675CA23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08547" name="Google Shape;135;p8:notes">
            <a:extLst>
              <a:ext uri="{FF2B5EF4-FFF2-40B4-BE49-F238E27FC236}">
                <a16:creationId xmlns:a16="http://schemas.microsoft.com/office/drawing/2014/main" id="{F12AC345-1896-4670-8872-21B7955041B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Google Shape;134;p8:notes">
            <a:extLst>
              <a:ext uri="{FF2B5EF4-FFF2-40B4-BE49-F238E27FC236}">
                <a16:creationId xmlns:a16="http://schemas.microsoft.com/office/drawing/2014/main" id="{44C7E962-B296-4B74-8320-6696B91D4A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0595" name="Google Shape;135;p8:notes">
            <a:extLst>
              <a:ext uri="{FF2B5EF4-FFF2-40B4-BE49-F238E27FC236}">
                <a16:creationId xmlns:a16="http://schemas.microsoft.com/office/drawing/2014/main" id="{4A9784AF-B341-4DAD-B8BE-CCE8447DE5F9}"/>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Google Shape;134;p8:notes">
            <a:extLst>
              <a:ext uri="{FF2B5EF4-FFF2-40B4-BE49-F238E27FC236}">
                <a16:creationId xmlns:a16="http://schemas.microsoft.com/office/drawing/2014/main" id="{F3094589-3593-4C00-B396-2AE5BEE0CB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2643" name="Google Shape;135;p8:notes">
            <a:extLst>
              <a:ext uri="{FF2B5EF4-FFF2-40B4-BE49-F238E27FC236}">
                <a16:creationId xmlns:a16="http://schemas.microsoft.com/office/drawing/2014/main" id="{4194EF0A-8EEF-4822-A1F8-B7220FACC22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134;p8:notes">
            <a:extLst>
              <a:ext uri="{FF2B5EF4-FFF2-40B4-BE49-F238E27FC236}">
                <a16:creationId xmlns:a16="http://schemas.microsoft.com/office/drawing/2014/main" id="{033467D4-7FC2-4750-B4A2-FAE606E49B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dirty="0"/>
          </a:p>
        </p:txBody>
      </p:sp>
      <p:sp>
        <p:nvSpPr>
          <p:cNvPr id="114691" name="Google Shape;135;p8:notes">
            <a:extLst>
              <a:ext uri="{FF2B5EF4-FFF2-40B4-BE49-F238E27FC236}">
                <a16:creationId xmlns:a16="http://schemas.microsoft.com/office/drawing/2014/main" id="{976BDBD2-8DCE-49D6-B83F-C2D943827AB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8" name="Google Shape;134;p8:notes">
            <a:extLst>
              <a:ext uri="{FF2B5EF4-FFF2-40B4-BE49-F238E27FC236}">
                <a16:creationId xmlns:a16="http://schemas.microsoft.com/office/drawing/2014/main" id="{496C11B5-03BC-4930-8A2B-D413A776A6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6739" name="Google Shape;135;p8:notes">
            <a:extLst>
              <a:ext uri="{FF2B5EF4-FFF2-40B4-BE49-F238E27FC236}">
                <a16:creationId xmlns:a16="http://schemas.microsoft.com/office/drawing/2014/main" id="{678BF5D3-6520-4FD3-BF65-CDE201ECCB0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360;g72b3291ada_0_7:notes">
            <a:extLst>
              <a:ext uri="{FF2B5EF4-FFF2-40B4-BE49-F238E27FC236}">
                <a16:creationId xmlns:a16="http://schemas.microsoft.com/office/drawing/2014/main" id="{56708BE7-8375-4118-B817-1BDC0AD18C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8787" name="Google Shape;361;g72b3291ada_0_7:notes">
            <a:extLst>
              <a:ext uri="{FF2B5EF4-FFF2-40B4-BE49-F238E27FC236}">
                <a16:creationId xmlns:a16="http://schemas.microsoft.com/office/drawing/2014/main" id="{DDEF8C05-DA41-4828-AFDE-DD6FEEBA50E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4CF12B66-8F4F-461F-8CDC-FB5DE0F6F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6D85D136-CEA5-4851-B2A8-1A1FB7C8E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b="1">
              <a:solidFill>
                <a:srgbClr val="262963"/>
              </a:solidFill>
              <a:latin typeface="Arial" panose="020B0604020202020204" pitchFamily="34" charset="0"/>
              <a:cs typeface="Arial" panose="020B0604020202020204" pitchFamily="34" charset="0"/>
            </a:endParaRPr>
          </a:p>
        </p:txBody>
      </p:sp>
      <p:sp>
        <p:nvSpPr>
          <p:cNvPr id="120836" name="Slide Number Placeholder 3">
            <a:extLst>
              <a:ext uri="{FF2B5EF4-FFF2-40B4-BE49-F238E27FC236}">
                <a16:creationId xmlns:a16="http://schemas.microsoft.com/office/drawing/2014/main" id="{3815BB0C-9E79-4665-9466-7162A998E4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4FC8AC47-6B50-4792-8996-53F00411110F}" type="slidenum">
              <a:rPr lang="en-GB" altLang="en-US">
                <a:latin typeface="Calibri" panose="020F0502020204030204" pitchFamily="34" charset="0"/>
              </a:rPr>
              <a:pPr/>
              <a:t>31</a:t>
            </a:fld>
            <a:endParaRPr lang="en-GB"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457565F4-0111-43AD-9F9A-3DC965D5C3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8980C64F-EEF2-42C7-A11D-A8DA338F5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S PGothic" panose="020B0600070205080204" pitchFamily="34" charset="-128"/>
                <a:cs typeface="ＭＳ Ｐゴシック" charset="0"/>
              </a:rPr>
              <a:t>Generar conciencia es cuando queremos que la mayor cantidad de gente posible conozca una situación/problema. Esto empodera a la gente con el conocimiento y la comprensión del problema, y también sobre cómo pueden tomar acción.</a:t>
            </a:r>
            <a:endParaRPr lang="es-GB" sz="1200" kern="1200" dirty="0">
              <a:solidFill>
                <a:schemeClr val="tx1"/>
              </a:solidFill>
              <a:effectLst/>
              <a:latin typeface="+mn-lt"/>
              <a:ea typeface="MS PGothic" panose="020B0600070205080204"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S PGothic" panose="020B0600070205080204" pitchFamily="34" charset="-128"/>
                <a:cs typeface="ＭＳ Ｐゴシック" charset="0"/>
              </a:rPr>
              <a:t>Tomar acción en su comunidad incluye cualquier actividad que tenga como objetivo realizar cambios dentro de una comunidad. El proyecto aborda directamente un problema que les importa a ustedes, tomando acciones para desarrollar una solución local, en una comunidad que les importa.</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Alzar sus voces para generar cambios significa: que influenciamos (persuadimos) a las  personas - hablando, haciendo y educando; tomar decisiones (por ejemplo sobre políticas/</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reglas, acciones, actitudes, financiación, apoyo, </a:t>
            </a:r>
            <a:r>
              <a:rPr lang="es-ES" sz="1200" kern="1200" dirty="0" err="1">
                <a:solidFill>
                  <a:schemeClr val="tx1"/>
                </a:solidFill>
                <a:effectLst/>
                <a:latin typeface="+mn-lt"/>
                <a:ea typeface="MS PGothic" panose="020B0600070205080204" pitchFamily="34" charset="-128"/>
                <a:cs typeface="ＭＳ Ｐゴシック" charset="0"/>
              </a:rPr>
              <a:t>etc</a:t>
            </a:r>
            <a:r>
              <a:rPr lang="es-ES" sz="1200" kern="1200" dirty="0">
                <a:solidFill>
                  <a:schemeClr val="tx1"/>
                </a:solidFill>
                <a:effectLst/>
                <a:latin typeface="+mn-lt"/>
                <a:ea typeface="MS PGothic" panose="020B0600070205080204" pitchFamily="34" charset="-128"/>
                <a:cs typeface="ＭＳ Ｐゴシック" charset="0"/>
              </a:rPr>
              <a:t>); que mejorará nuestra vida y la vida de los demás, apuntando hacia el resultado que estamos tratando de lograr. </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¡Es posible que también lo hayan oído como propugnación!</a:t>
            </a:r>
          </a:p>
          <a:p>
            <a:endParaRPr lang="es-GB" sz="1200" kern="1200" dirty="0">
              <a:solidFill>
                <a:schemeClr val="tx1"/>
              </a:solidFill>
              <a:effectLst/>
              <a:latin typeface="+mn-lt"/>
              <a:ea typeface="MS PGothic" panose="020B0600070205080204"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i="1" kern="1200" dirty="0">
                <a:solidFill>
                  <a:schemeClr val="tx1"/>
                </a:solidFill>
                <a:effectLst/>
                <a:latin typeface="+mn-lt"/>
                <a:ea typeface="MS PGothic" panose="020B0600070205080204" pitchFamily="34" charset="-128"/>
                <a:cs typeface="ＭＳ Ｐゴシック" charset="0"/>
              </a:rPr>
              <a:t>Cuando trabajamos por un cambio social, no queremos que la gente solo se entere de un problema; queremos que lo entiendan y luego actúen, ya sea cambiando su propio comportamiento o pidiéndole a los tomadores de decisiones que cambien las estructuras, servicios, leyes y prácticas. Generar conciencia es muy importante como primer paso hacia un cambio social. Si desean generar un mayor impacto y que se produzca un cambio real, combinen la Generación de conciencia con Alzar sus voces y Tomar acción en su comunidad.</a:t>
            </a:r>
            <a:endParaRPr lang="en-US" altLang="en-US" i="1" dirty="0"/>
          </a:p>
          <a:p>
            <a:endParaRPr lang="en-US" altLang="en-US" dirty="0"/>
          </a:p>
        </p:txBody>
      </p:sp>
      <p:sp>
        <p:nvSpPr>
          <p:cNvPr id="122884" name="Slide Number Placeholder 3">
            <a:extLst>
              <a:ext uri="{FF2B5EF4-FFF2-40B4-BE49-F238E27FC236}">
                <a16:creationId xmlns:a16="http://schemas.microsoft.com/office/drawing/2014/main" id="{F86F713D-5C83-45F7-861F-FAEBB3EA9D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F4958365-E6CB-4201-A080-11E9C5CA76C5}" type="slidenum">
              <a:rPr lang="en-GB" altLang="en-US">
                <a:latin typeface="Calibri" panose="020F0502020204030204" pitchFamily="34" charset="0"/>
              </a:rPr>
              <a:pPr/>
              <a:t>32</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FA5C5A2-76A2-45E7-9898-31705DF2B5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DB6DC49-164F-460B-BFBE-CC91B23D08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636" name="Slide Number Placeholder 3">
            <a:extLst>
              <a:ext uri="{FF2B5EF4-FFF2-40B4-BE49-F238E27FC236}">
                <a16:creationId xmlns:a16="http://schemas.microsoft.com/office/drawing/2014/main" id="{D03229E3-0889-471E-8D80-1A2F243A9D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FCE4C037-583C-4900-8B2E-C8CDCBD16E1D}" type="slidenum">
              <a:rPr lang="en-GB" altLang="en-US">
                <a:solidFill>
                  <a:srgbClr val="000000"/>
                </a:solidFill>
                <a:latin typeface="Calibri" panose="020F0502020204030204" pitchFamily="34" charset="0"/>
              </a:rPr>
              <a:pPr/>
              <a:t>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8918220-C8A8-4A7C-89BE-151700D69F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08DA65B9-9C3C-4852-BC2F-FF6CA0EF0D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b="1">
              <a:solidFill>
                <a:srgbClr val="262963"/>
              </a:solidFill>
              <a:latin typeface="Arial" panose="020B0604020202020204" pitchFamily="34" charset="0"/>
              <a:cs typeface="Arial" panose="020B0604020202020204" pitchFamily="34" charset="0"/>
            </a:endParaRPr>
          </a:p>
        </p:txBody>
      </p:sp>
      <p:sp>
        <p:nvSpPr>
          <p:cNvPr id="124932" name="Slide Number Placeholder 3">
            <a:extLst>
              <a:ext uri="{FF2B5EF4-FFF2-40B4-BE49-F238E27FC236}">
                <a16:creationId xmlns:a16="http://schemas.microsoft.com/office/drawing/2014/main" id="{2853E9A8-C6EA-49D6-A5A8-1630374C62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A436D3D6-0DFD-40EA-A33F-CF2CC4379ED7}" type="slidenum">
              <a:rPr lang="en-GB" altLang="en-US">
                <a:latin typeface="Calibri" panose="020F0502020204030204" pitchFamily="34" charset="0"/>
              </a:rPr>
              <a:pPr/>
              <a:t>33</a:t>
            </a:fld>
            <a:endParaRPr lang="en-GB"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C7858D28-EBB4-4025-A0E3-CAC31CBB4A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E81AFCAA-9B3F-4AEA-84C5-9AE3091EF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_tradnl" sz="1200" kern="1200" noProof="0" dirty="0">
                <a:solidFill>
                  <a:schemeClr val="tx1"/>
                </a:solidFill>
                <a:effectLst/>
                <a:latin typeface="+mn-lt"/>
                <a:ea typeface="MS PGothic" panose="020B0600070205080204" pitchFamily="34" charset="-128"/>
                <a:cs typeface="ＭＳ Ｐゴシック" charset="0"/>
              </a:rPr>
              <a:t>El método educativo del </a:t>
            </a:r>
            <a:r>
              <a:rPr lang="es-ES_tradnl" sz="1200" kern="1200" noProof="0" dirty="0" err="1">
                <a:solidFill>
                  <a:schemeClr val="tx1"/>
                </a:solidFill>
                <a:effectLst/>
                <a:latin typeface="+mn-lt"/>
                <a:ea typeface="MS PGothic" panose="020B0600070205080204" pitchFamily="34" charset="-128"/>
                <a:cs typeface="ＭＳ Ｐゴシック" charset="0"/>
              </a:rPr>
              <a:t>Guidismo</a:t>
            </a:r>
            <a:r>
              <a:rPr lang="es-ES_tradnl" sz="1200" kern="1200" noProof="0" dirty="0">
                <a:solidFill>
                  <a:schemeClr val="tx1"/>
                </a:solidFill>
                <a:effectLst/>
                <a:latin typeface="+mn-lt"/>
                <a:ea typeface="MS PGothic" panose="020B0600070205080204" pitchFamily="34" charset="-128"/>
                <a:cs typeface="ＭＳ Ｐゴシック" charset="0"/>
              </a:rPr>
              <a:t> y Escultismo Femenino anima a los miembros de todas las edades a tomar la iniciativa y tomar decisiones sobre lo que hacen.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_tradnl" sz="1200" kern="1200" noProof="0" dirty="0">
                <a:solidFill>
                  <a:schemeClr val="tx1"/>
                </a:solidFill>
                <a:effectLst/>
                <a:latin typeface="+mn-lt"/>
                <a:ea typeface="MS PGothic" panose="020B0600070205080204" pitchFamily="34" charset="-128"/>
                <a:cs typeface="ＭＳ Ｐゴシック" charset="0"/>
              </a:rPr>
              <a:t>Como líderes, estamos llamados a apoyar un enfoque liderado por Guías/Guías Scouts y permitir que nuestros miembros se hagan cargo y tomen decisiones utilizando métodos apropiados para su edad.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_tradnl" altLang="en-US" noProof="0" dirty="0"/>
          </a:p>
          <a:p>
            <a:r>
              <a:rPr lang="es-ES_tradnl" altLang="en-US" noProof="0" dirty="0"/>
              <a:t>Piensen en estos factores clave: </a:t>
            </a:r>
          </a:p>
          <a:p>
            <a:r>
              <a:rPr lang="es-ES_tradnl" altLang="en-US" noProof="0" dirty="0"/>
              <a:t>• El tamaño del grupo: ¿cuántos miembros tienes? ¿Trabajan en grupo o individualmente? </a:t>
            </a:r>
          </a:p>
          <a:p>
            <a:r>
              <a:rPr lang="es-ES_tradnl" altLang="en-US" noProof="0" dirty="0"/>
              <a:t>• La edad del grupo </a:t>
            </a:r>
          </a:p>
          <a:p>
            <a:r>
              <a:rPr lang="es-ES_tradnl" altLang="en-US" noProof="0" dirty="0"/>
              <a:t>• La experiencia del grupo: ¿ha trabajado tu grupo en otros paquetes y parches antes? </a:t>
            </a:r>
          </a:p>
          <a:p>
            <a:endParaRPr lang="es-ES_tradnl" altLang="en-US" dirty="0"/>
          </a:p>
          <a:p>
            <a:r>
              <a:rPr lang="es-ES_tradnl" altLang="en-US" dirty="0"/>
              <a:t>Apoyen a los participantes para que forjen su propio camino: </a:t>
            </a:r>
          </a:p>
          <a:p>
            <a:r>
              <a:rPr lang="es-ES_tradnl" altLang="en-US" dirty="0"/>
              <a:t>Definan el contexto: asegúrense de que el grupo entienda de qué se trata Surf Smart 2.0. Una vez que lo hayan hecho, apóyenlos para que descubran sus necesidades con respecto a la seguridad en Internet. Las Actividades de Inicio pueden ayudarlos con este paso. </a:t>
            </a:r>
          </a:p>
          <a:p>
            <a:r>
              <a:rPr lang="es-ES_tradnl" altLang="en-US" dirty="0"/>
              <a:t>Preparen el espacio: ¿El programa se llevará a cabo adentro o al aire libre ¿Es el espacio lo</a:t>
            </a:r>
          </a:p>
          <a:p>
            <a:r>
              <a:rPr lang="es-ES_tradnl" altLang="en-US" dirty="0"/>
              <a:t>suficientemente grande para su grupo? ¿Cómo pueden hacer para que la realización de las actividades sea más atractiva y funcional?</a:t>
            </a:r>
          </a:p>
          <a:p>
            <a:r>
              <a:rPr lang="es-ES_tradnl" altLang="en-US" dirty="0"/>
              <a:t>Faciliten la elección: encuentren formas de involucrar a los miembros en las decisiones, de acuerdo con su edad. Por ejemplo, si los participantes todavía están aprendiendo a leer o escribir, pueden usar imágenes o sonidos para ayudarlos a seleccionar los temas, mientras que los miembros mayores podrían seleccionar las actividades ellos mismos.</a:t>
            </a:r>
          </a:p>
          <a:p>
            <a:r>
              <a:rPr lang="es-ES_tradnl" altLang="en-US" dirty="0"/>
              <a:t>Apoyen la planificación: los participantes mayores pueden planificar cuándo realizar las actividades y con qué frecuencia; por ejemplo, una actividad cada semana, varias sesiones o un evento único.</a:t>
            </a:r>
          </a:p>
          <a:p>
            <a:r>
              <a:rPr lang="es-ES_tradnl" altLang="en-US" dirty="0"/>
              <a:t>Fomenten la participación: los participantes mayores y/o con más experiencia podrían llevar a cabo la implementación de algunas o de todas las actividades con el grupo.</a:t>
            </a:r>
          </a:p>
          <a:p>
            <a:endParaRPr lang="es-ES_tradnl" altLang="en-US" dirty="0"/>
          </a:p>
          <a:p>
            <a:r>
              <a:rPr lang="es-ES_tradnl" sz="1200" kern="1200" dirty="0">
                <a:solidFill>
                  <a:schemeClr val="tx1"/>
                </a:solidFill>
                <a:effectLst/>
                <a:latin typeface="+mn-lt"/>
                <a:ea typeface="MS PGothic" panose="020B0600070205080204" pitchFamily="34" charset="-128"/>
                <a:cs typeface="ＭＳ Ｐゴシック" charset="0"/>
              </a:rPr>
              <a:t>Si ustedes son líderes, los invitamos a apoyar el enfoque liderado por Guías/Guías Scouts, siguiendo los pasos anteriores. En caso de que existan razones prácticas o relacionadas con la edad, podría ser necesario un enfoque liderado por un/a líder o un enfoque combinado. ¡Revisen el programa “</a:t>
            </a:r>
            <a:r>
              <a:rPr lang="es-ES_tradnl" sz="1200" u="sng" kern="1200" dirty="0">
                <a:solidFill>
                  <a:schemeClr val="tx1"/>
                </a:solidFill>
                <a:effectLst/>
                <a:latin typeface="+mn-lt"/>
                <a:ea typeface="MS PGothic" panose="020B0600070205080204" pitchFamily="34" charset="-128"/>
                <a:cs typeface="ＭＳ Ｐゴシック" charset="0"/>
                <a:hlinkClick r:id="rId3"/>
              </a:rPr>
              <a:t>Preparada para aprender, preparada para liderar</a:t>
            </a:r>
            <a:r>
              <a:rPr lang="es-ES_tradnl" sz="1200" kern="1200" dirty="0">
                <a:solidFill>
                  <a:schemeClr val="tx1"/>
                </a:solidFill>
                <a:effectLst/>
                <a:latin typeface="+mn-lt"/>
                <a:ea typeface="MS PGothic" panose="020B0600070205080204" pitchFamily="34" charset="-128"/>
                <a:cs typeface="ＭＳ Ｐゴシック" charset="0"/>
              </a:rPr>
              <a:t>” para obtener más información!</a:t>
            </a:r>
          </a:p>
          <a:p>
            <a:r>
              <a:rPr lang="es-ES_tradnl" sz="1200" kern="1200" dirty="0">
                <a:solidFill>
                  <a:schemeClr val="tx1"/>
                </a:solidFill>
                <a:effectLst/>
                <a:latin typeface="+mn-lt"/>
                <a:ea typeface="MS PGothic" panose="020B0600070205080204" pitchFamily="34" charset="-128"/>
                <a:cs typeface="ＭＳ Ｐゴシック" charset="0"/>
              </a:rPr>
              <a:t>Utilicen la Guía de Actividades en la página… de este paquete. Ésta brinda una idea general de las actividades, mencionando el tipo, la edad sugerida, el </a:t>
            </a:r>
          </a:p>
          <a:p>
            <a:r>
              <a:rPr lang="es-ES_tradnl" sz="1200" kern="1200" dirty="0">
                <a:solidFill>
                  <a:schemeClr val="tx1"/>
                </a:solidFill>
                <a:effectLst/>
                <a:latin typeface="+mn-lt"/>
                <a:ea typeface="MS PGothic" panose="020B0600070205080204" pitchFamily="34" charset="-128"/>
                <a:cs typeface="ＭＳ Ｐゴシック" charset="0"/>
              </a:rPr>
              <a:t>espacio sugerido, el uso de Internet, la mentalidad de liderazgo. Pueden usarla para crear el mejor camino para ustedes y su grupo.</a:t>
            </a:r>
          </a:p>
          <a:p>
            <a:endParaRPr lang="en-US" altLang="en-US" dirty="0">
              <a:solidFill>
                <a:schemeClr val="tx2"/>
              </a:solidFill>
            </a:endParaRPr>
          </a:p>
        </p:txBody>
      </p:sp>
      <p:sp>
        <p:nvSpPr>
          <p:cNvPr id="126980" name="Slide Number Placeholder 3">
            <a:extLst>
              <a:ext uri="{FF2B5EF4-FFF2-40B4-BE49-F238E27FC236}">
                <a16:creationId xmlns:a16="http://schemas.microsoft.com/office/drawing/2014/main" id="{384AC2FC-AF06-471F-AE66-104E509E76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C18EB174-B43E-4C65-B761-A8CF05DA69C9}" type="slidenum">
              <a:rPr lang="en-GB" altLang="en-US">
                <a:solidFill>
                  <a:srgbClr val="000000"/>
                </a:solidFill>
                <a:latin typeface="Calibri" panose="020F0502020204030204" pitchFamily="34" charset="0"/>
              </a:rPr>
              <a:pPr/>
              <a:t>36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C2896C56-45C9-4A9D-BF90-DC8469247D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BAFA5A72-6B28-46FA-A21C-C35A53E80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u="sng" kern="1200" dirty="0">
                <a:solidFill>
                  <a:schemeClr val="tx1"/>
                </a:solidFill>
                <a:effectLst/>
                <a:latin typeface="+mn-lt"/>
                <a:ea typeface="MS PGothic" panose="020B0600070205080204" pitchFamily="34" charset="-128"/>
                <a:cs typeface="ＭＳ Ｐゴシック" charset="0"/>
              </a:rPr>
              <a:t>Tiempo</a:t>
            </a:r>
            <a:r>
              <a:rPr lang="es-ES" sz="1200" kern="1200" dirty="0">
                <a:solidFill>
                  <a:schemeClr val="tx1"/>
                </a:solidFill>
                <a:effectLst/>
                <a:latin typeface="+mn-lt"/>
                <a:ea typeface="MS PGothic" panose="020B0600070205080204" pitchFamily="34" charset="-128"/>
                <a:cs typeface="ＭＳ Ｐゴシック" charset="0"/>
              </a:rPr>
              <a:t>: </a:t>
            </a:r>
            <a:r>
              <a:rPr lang="es-GB" sz="1200" kern="1200" dirty="0">
                <a:solidFill>
                  <a:schemeClr val="tx1"/>
                </a:solidFill>
                <a:effectLst/>
                <a:latin typeface="+mn-lt"/>
                <a:ea typeface="MS PGothic" panose="020B0600070205080204" pitchFamily="34" charset="-128"/>
                <a:cs typeface="ＭＳ Ｐゴシック" charset="0"/>
              </a:rPr>
              <a:t>El tiempo sugerido para cada actividad es una guía para ayudar</a:t>
            </a:r>
            <a:r>
              <a:rPr lang="es-ES" sz="1200" kern="1200" dirty="0">
                <a:solidFill>
                  <a:schemeClr val="tx1"/>
                </a:solidFill>
                <a:effectLst/>
                <a:latin typeface="+mn-lt"/>
                <a:ea typeface="MS PGothic" panose="020B0600070205080204" pitchFamily="34" charset="-128"/>
                <a:cs typeface="ＭＳ Ｐゴシック" charset="0"/>
              </a:rPr>
              <a:t>los</a:t>
            </a:r>
            <a:r>
              <a:rPr lang="es-GB" sz="1200" kern="1200" dirty="0">
                <a:solidFill>
                  <a:schemeClr val="tx1"/>
                </a:solidFill>
                <a:effectLst/>
                <a:latin typeface="+mn-lt"/>
                <a:ea typeface="MS PGothic" panose="020B0600070205080204" pitchFamily="34" charset="-128"/>
                <a:cs typeface="ＭＳ Ｐゴシック" charset="0"/>
              </a:rPr>
              <a:t> con </a:t>
            </a:r>
            <a:r>
              <a:rPr lang="es-ES" sz="1200" kern="1200" dirty="0">
                <a:solidFill>
                  <a:schemeClr val="tx1"/>
                </a:solidFill>
                <a:effectLst/>
                <a:latin typeface="+mn-lt"/>
                <a:ea typeface="MS PGothic" panose="020B0600070205080204" pitchFamily="34" charset="-128"/>
                <a:cs typeface="ＭＳ Ｐゴシック" charset="0"/>
              </a:rPr>
              <a:t>s</a:t>
            </a:r>
            <a:r>
              <a:rPr lang="es-GB" sz="1200" kern="1200" dirty="0">
                <a:solidFill>
                  <a:schemeClr val="tx1"/>
                </a:solidFill>
                <a:effectLst/>
                <a:latin typeface="+mn-lt"/>
                <a:ea typeface="MS PGothic" panose="020B0600070205080204" pitchFamily="34" charset="-128"/>
                <a:cs typeface="ＭＳ Ｐゴシック" charset="0"/>
              </a:rPr>
              <a:t>u planificación. Depende del tamaño de </a:t>
            </a:r>
            <a:r>
              <a:rPr lang="es-ES" sz="1200" kern="1200" dirty="0">
                <a:solidFill>
                  <a:schemeClr val="tx1"/>
                </a:solidFill>
                <a:effectLst/>
                <a:latin typeface="+mn-lt"/>
                <a:ea typeface="MS PGothic" panose="020B0600070205080204" pitchFamily="34" charset="-128"/>
                <a:cs typeface="ＭＳ Ｐゴシック" charset="0"/>
              </a:rPr>
              <a:t>s</a:t>
            </a:r>
            <a:r>
              <a:rPr lang="es-GB" sz="1200" kern="1200" dirty="0">
                <a:solidFill>
                  <a:schemeClr val="tx1"/>
                </a:solidFill>
                <a:effectLst/>
                <a:latin typeface="+mn-lt"/>
                <a:ea typeface="MS PGothic" panose="020B0600070205080204" pitchFamily="34" charset="-128"/>
                <a:cs typeface="ＭＳ Ｐゴシック" charset="0"/>
              </a:rPr>
              <a:t>u grupo y de qué tanto esté</a:t>
            </a:r>
            <a:r>
              <a:rPr lang="es-ES" sz="1200" kern="1200" dirty="0">
                <a:solidFill>
                  <a:schemeClr val="tx1"/>
                </a:solidFill>
                <a:effectLst/>
                <a:latin typeface="+mn-lt"/>
                <a:ea typeface="MS PGothic" panose="020B0600070205080204" pitchFamily="34" charset="-128"/>
                <a:cs typeface="ＭＳ Ｐゴシック" charset="0"/>
              </a:rPr>
              <a:t>n</a:t>
            </a:r>
            <a:r>
              <a:rPr lang="es-GB" sz="1200" kern="1200" dirty="0">
                <a:solidFill>
                  <a:schemeClr val="tx1"/>
                </a:solidFill>
                <a:effectLst/>
                <a:latin typeface="+mn-lt"/>
                <a:ea typeface="MS PGothic" panose="020B0600070205080204" pitchFamily="34" charset="-128"/>
                <a:cs typeface="ＭＳ Ｐゴシック" charset="0"/>
              </a:rPr>
              <a:t> adaptando las actividades. Puede</a:t>
            </a:r>
            <a:r>
              <a:rPr lang="es-ES" sz="1200" kern="1200" dirty="0">
                <a:solidFill>
                  <a:schemeClr val="tx1"/>
                </a:solidFill>
                <a:effectLst/>
                <a:latin typeface="+mn-lt"/>
                <a:ea typeface="MS PGothic" panose="020B0600070205080204" pitchFamily="34" charset="-128"/>
                <a:cs typeface="ＭＳ Ｐゴシック" charset="0"/>
              </a:rPr>
              <a:t>n</a:t>
            </a:r>
            <a:r>
              <a:rPr lang="es-GB" sz="1200" kern="1200" dirty="0">
                <a:solidFill>
                  <a:schemeClr val="tx1"/>
                </a:solidFill>
                <a:effectLst/>
                <a:latin typeface="+mn-lt"/>
                <a:ea typeface="MS PGothic" panose="020B0600070205080204" pitchFamily="34" charset="-128"/>
                <a:cs typeface="ＭＳ Ｐゴシック" charset="0"/>
              </a:rPr>
              <a:t> dedicar más o menos tiempo a cada actividad si lo desea</a:t>
            </a:r>
            <a:r>
              <a:rPr lang="es-ES" sz="1200" kern="1200" dirty="0">
                <a:solidFill>
                  <a:schemeClr val="tx1"/>
                </a:solidFill>
                <a:effectLst/>
                <a:latin typeface="+mn-lt"/>
                <a:ea typeface="MS PGothic" panose="020B0600070205080204" pitchFamily="34" charset="-128"/>
                <a:cs typeface="ＭＳ Ｐゴシック" charset="0"/>
              </a:rPr>
              <a:t>n</a:t>
            </a:r>
            <a:r>
              <a:rPr lang="es-GB" sz="1200" kern="1200" dirty="0">
                <a:solidFill>
                  <a:schemeClr val="tx1"/>
                </a:solidFill>
                <a:effectLst/>
                <a:latin typeface="+mn-lt"/>
                <a:ea typeface="MS PGothic" panose="020B0600070205080204" pitchFamily="34" charset="-128"/>
                <a:cs typeface="ＭＳ Ｐゴシック" charset="0"/>
              </a:rPr>
              <a:t> o lo necesita</a:t>
            </a:r>
            <a:r>
              <a:rPr lang="es-ES" sz="1200" kern="1200" dirty="0">
                <a:solidFill>
                  <a:schemeClr val="tx1"/>
                </a:solidFill>
                <a:effectLst/>
                <a:latin typeface="+mn-lt"/>
                <a:ea typeface="MS PGothic" panose="020B0600070205080204" pitchFamily="34" charset="-128"/>
                <a:cs typeface="ＭＳ Ｐゴシック" charset="0"/>
              </a:rPr>
              <a:t>n</a:t>
            </a:r>
            <a:r>
              <a:rPr lang="es-GB" sz="1200" kern="1200" dirty="0">
                <a:solidFill>
                  <a:schemeClr val="tx1"/>
                </a:solidFill>
                <a:effectLst/>
                <a:latin typeface="+mn-lt"/>
                <a:ea typeface="MS PGothic" panose="020B0600070205080204" pitchFamily="34" charset="-128"/>
                <a:cs typeface="ＭＳ Ｐゴシック" charset="0"/>
              </a:rPr>
              <a:t>.  </a:t>
            </a:r>
          </a:p>
          <a:p>
            <a:r>
              <a:rPr lang="es-ES" sz="1200" u="sng" kern="1200" dirty="0">
                <a:solidFill>
                  <a:schemeClr val="tx1"/>
                </a:solidFill>
                <a:effectLst/>
                <a:latin typeface="+mn-lt"/>
                <a:ea typeface="MS PGothic" panose="020B0600070205080204" pitchFamily="34" charset="-128"/>
                <a:cs typeface="ＭＳ Ｐゴシック" charset="0"/>
              </a:rPr>
              <a:t>Espacio sugerido:</a:t>
            </a:r>
            <a:r>
              <a:rPr lang="es-ES" sz="1200" kern="1200" dirty="0">
                <a:solidFill>
                  <a:schemeClr val="tx1"/>
                </a:solidFill>
                <a:effectLst/>
                <a:latin typeface="+mn-lt"/>
                <a:ea typeface="MS PGothic" panose="020B0600070205080204" pitchFamily="34" charset="-128"/>
                <a:cs typeface="ＭＳ Ｐゴシック" charset="0"/>
              </a:rPr>
              <a:t> Adentro / Al aire libre</a:t>
            </a:r>
            <a:endParaRPr lang="es-GB" sz="1200" kern="1200" dirty="0">
              <a:solidFill>
                <a:schemeClr val="tx1"/>
              </a:solidFill>
              <a:effectLst/>
              <a:latin typeface="+mn-lt"/>
              <a:ea typeface="MS PGothic" panose="020B0600070205080204" pitchFamily="34" charset="-128"/>
              <a:cs typeface="ＭＳ Ｐゴシック" charset="0"/>
            </a:endParaRPr>
          </a:p>
          <a:p>
            <a:r>
              <a:rPr lang="es-GB" sz="1200" kern="1200" dirty="0">
                <a:solidFill>
                  <a:schemeClr val="tx1"/>
                </a:solidFill>
                <a:effectLst/>
                <a:latin typeface="+mn-lt"/>
                <a:ea typeface="MS PGothic" panose="020B0600070205080204" pitchFamily="34" charset="-128"/>
                <a:cs typeface="ＭＳ Ｐゴシック" charset="0"/>
              </a:rPr>
              <a:t>Los iconos funcionan como una sugerencia sobre el espacio que puede</a:t>
            </a:r>
            <a:r>
              <a:rPr lang="es-ES" sz="1200" kern="1200" dirty="0">
                <a:solidFill>
                  <a:schemeClr val="tx1"/>
                </a:solidFill>
                <a:effectLst/>
                <a:latin typeface="+mn-lt"/>
                <a:ea typeface="MS PGothic" panose="020B0600070205080204" pitchFamily="34" charset="-128"/>
                <a:cs typeface="ＭＳ Ｐゴシック" charset="0"/>
              </a:rPr>
              <a:t>n</a:t>
            </a:r>
            <a:r>
              <a:rPr lang="es-GB" sz="1200" kern="1200" dirty="0">
                <a:solidFill>
                  <a:schemeClr val="tx1"/>
                </a:solidFill>
                <a:effectLst/>
                <a:latin typeface="+mn-lt"/>
                <a:ea typeface="MS PGothic" panose="020B0600070205080204" pitchFamily="34" charset="-128"/>
                <a:cs typeface="ＭＳ Ｐゴシック" charset="0"/>
              </a:rPr>
              <a:t> utilizar para realizar la actividad. Ten</a:t>
            </a:r>
            <a:r>
              <a:rPr lang="es-ES" sz="1200" kern="1200" dirty="0" err="1">
                <a:solidFill>
                  <a:schemeClr val="tx1"/>
                </a:solidFill>
                <a:effectLst/>
                <a:latin typeface="+mn-lt"/>
                <a:ea typeface="MS PGothic" panose="020B0600070205080204" pitchFamily="34" charset="-128"/>
                <a:cs typeface="ＭＳ Ｐゴシック" charset="0"/>
              </a:rPr>
              <a:t>gan</a:t>
            </a:r>
            <a:r>
              <a:rPr lang="es-GB" sz="1200" kern="1200" dirty="0">
                <a:solidFill>
                  <a:schemeClr val="tx1"/>
                </a:solidFill>
                <a:effectLst/>
                <a:latin typeface="+mn-lt"/>
                <a:ea typeface="MS PGothic" panose="020B0600070205080204" pitchFamily="34" charset="-128"/>
                <a:cs typeface="ＭＳ Ｐゴシック" charset="0"/>
              </a:rPr>
              <a:t> en cuenta que casi todas las actividades se pueden realizar tanto adentro como al aire libre, haciendo los ajustes necesarios.  </a:t>
            </a:r>
          </a:p>
          <a:p>
            <a:r>
              <a:rPr lang="es-ES" sz="1200" u="sng" kern="1200" dirty="0">
                <a:solidFill>
                  <a:schemeClr val="tx1"/>
                </a:solidFill>
                <a:effectLst/>
                <a:latin typeface="+mn-lt"/>
                <a:ea typeface="MS PGothic" panose="020B0600070205080204" pitchFamily="34" charset="-128"/>
                <a:cs typeface="ＭＳ Ｐゴシック" charset="0"/>
              </a:rPr>
              <a:t>Número de personas:</a:t>
            </a:r>
            <a:r>
              <a:rPr lang="es-ES" sz="1200" kern="1200" dirty="0">
                <a:solidFill>
                  <a:schemeClr val="tx1"/>
                </a:solidFill>
                <a:effectLst/>
                <a:latin typeface="+mn-lt"/>
                <a:ea typeface="MS PGothic" panose="020B0600070205080204" pitchFamily="34" charset="-128"/>
                <a:cs typeface="ＭＳ Ｐゴシック" charset="0"/>
              </a:rPr>
              <a:t> Grupo / Individual</a:t>
            </a:r>
            <a:endParaRPr lang="es-GB" sz="1200" kern="1200" dirty="0">
              <a:solidFill>
                <a:schemeClr val="tx1"/>
              </a:solidFill>
              <a:effectLst/>
              <a:latin typeface="+mn-lt"/>
              <a:ea typeface="MS PGothic" panose="020B0600070205080204" pitchFamily="34" charset="-128"/>
              <a:cs typeface="ＭＳ Ｐゴシック" charset="0"/>
            </a:endParaRPr>
          </a:p>
          <a:p>
            <a:r>
              <a:rPr lang="es-GB" sz="1200" kern="1200" dirty="0">
                <a:solidFill>
                  <a:schemeClr val="tx1"/>
                </a:solidFill>
                <a:effectLst/>
                <a:latin typeface="+mn-lt"/>
                <a:ea typeface="MS PGothic" panose="020B0600070205080204" pitchFamily="34" charset="-128"/>
                <a:cs typeface="ＭＳ Ｐゴシック" charset="0"/>
              </a:rPr>
              <a:t>Aunque algunas actividades pueden sugerir que son más adecuadas para varias personas, ten</a:t>
            </a:r>
            <a:r>
              <a:rPr lang="es-ES" sz="1200" kern="1200" dirty="0" err="1">
                <a:solidFill>
                  <a:schemeClr val="tx1"/>
                </a:solidFill>
                <a:effectLst/>
                <a:latin typeface="+mn-lt"/>
                <a:ea typeface="MS PGothic" panose="020B0600070205080204" pitchFamily="34" charset="-128"/>
                <a:cs typeface="ＭＳ Ｐゴシック" charset="0"/>
              </a:rPr>
              <a:t>gan</a:t>
            </a:r>
            <a:r>
              <a:rPr lang="es-GB" sz="1200" kern="1200" dirty="0">
                <a:solidFill>
                  <a:schemeClr val="tx1"/>
                </a:solidFill>
                <a:effectLst/>
                <a:latin typeface="+mn-lt"/>
                <a:ea typeface="MS PGothic" panose="020B0600070205080204" pitchFamily="34" charset="-128"/>
                <a:cs typeface="ＭＳ Ｐゴシック" charset="0"/>
              </a:rPr>
              <a:t> en cuenta que, haciendo algunos ajustes, cualquier actividad puede ser realizada tanto por grupos como individualmente.</a:t>
            </a:r>
          </a:p>
          <a:p>
            <a:r>
              <a:rPr lang="es-ES" sz="1200" u="sng" kern="1200" dirty="0">
                <a:solidFill>
                  <a:schemeClr val="tx1"/>
                </a:solidFill>
                <a:effectLst/>
                <a:latin typeface="+mn-lt"/>
                <a:ea typeface="MS PGothic" panose="020B0600070205080204" pitchFamily="34" charset="-128"/>
                <a:cs typeface="ＭＳ Ｐゴシック" charset="0"/>
              </a:rPr>
              <a:t>Edad apropiada: </a:t>
            </a:r>
            <a:endParaRPr lang="es-GB" sz="1200" u="sng" kern="1200" dirty="0">
              <a:solidFill>
                <a:schemeClr val="tx1"/>
              </a:solidFill>
              <a:effectLst/>
              <a:latin typeface="+mn-lt"/>
              <a:ea typeface="MS PGothic" panose="020B0600070205080204" pitchFamily="34" charset="-128"/>
              <a:cs typeface="ＭＳ Ｐゴシック" charset="0"/>
            </a:endParaRPr>
          </a:p>
          <a:p>
            <a:r>
              <a:rPr lang="es-GB" sz="1200" kern="1200" dirty="0">
                <a:solidFill>
                  <a:schemeClr val="tx1"/>
                </a:solidFill>
                <a:effectLst/>
                <a:latin typeface="+mn-lt"/>
                <a:ea typeface="MS PGothic" panose="020B0600070205080204" pitchFamily="34" charset="-128"/>
                <a:cs typeface="ＭＳ Ｐゴシック" charset="0"/>
              </a:rPr>
              <a:t>Las actividades de este paquete han sido marcadas como más adecuadas para miembros mas jóvenes o mayores, pero por favor utili</a:t>
            </a:r>
            <a:r>
              <a:rPr lang="es-ES" sz="1200" kern="1200" dirty="0" err="1">
                <a:solidFill>
                  <a:schemeClr val="tx1"/>
                </a:solidFill>
                <a:effectLst/>
                <a:latin typeface="+mn-lt"/>
                <a:ea typeface="MS PGothic" panose="020B0600070205080204" pitchFamily="34" charset="-128"/>
                <a:cs typeface="ＭＳ Ｐゴシック" charset="0"/>
              </a:rPr>
              <a:t>cen</a:t>
            </a:r>
            <a:r>
              <a:rPr lang="es-ES" sz="1200" kern="1200" dirty="0">
                <a:solidFill>
                  <a:schemeClr val="tx1"/>
                </a:solidFill>
                <a:effectLst/>
                <a:latin typeface="+mn-lt"/>
                <a:ea typeface="MS PGothic" panose="020B0600070205080204" pitchFamily="34" charset="-128"/>
                <a:cs typeface="ＭＳ Ｐゴシック" charset="0"/>
              </a:rPr>
              <a:t> s</a:t>
            </a:r>
            <a:r>
              <a:rPr lang="es-GB" sz="1200" kern="1200" dirty="0">
                <a:solidFill>
                  <a:schemeClr val="tx1"/>
                </a:solidFill>
                <a:effectLst/>
                <a:latin typeface="+mn-lt"/>
                <a:ea typeface="MS PGothic" panose="020B0600070205080204" pitchFamily="34" charset="-128"/>
                <a:cs typeface="ＭＳ Ｐゴシック" charset="0"/>
              </a:rPr>
              <a:t>u propio criterio al seleccionar las actividades para </a:t>
            </a:r>
            <a:r>
              <a:rPr lang="en-US" sz="1200" kern="1200" dirty="0">
                <a:solidFill>
                  <a:schemeClr val="tx1"/>
                </a:solidFill>
                <a:effectLst/>
                <a:latin typeface="+mn-lt"/>
                <a:ea typeface="MS PGothic" panose="020B0600070205080204" pitchFamily="34" charset="-128"/>
                <a:cs typeface="ＭＳ Ｐゴシック" charset="0"/>
              </a:rPr>
              <a:t>s</a:t>
            </a:r>
            <a:r>
              <a:rPr lang="es-GB" sz="1200" kern="1200" dirty="0">
                <a:solidFill>
                  <a:schemeClr val="tx1"/>
                </a:solidFill>
                <a:effectLst/>
                <a:latin typeface="+mn-lt"/>
                <a:ea typeface="MS PGothic" panose="020B0600070205080204" pitchFamily="34" charset="-128"/>
                <a:cs typeface="ＭＳ Ｐゴシック" charset="0"/>
              </a:rPr>
              <a:t>u grupo.</a:t>
            </a:r>
          </a:p>
        </p:txBody>
      </p:sp>
      <p:sp>
        <p:nvSpPr>
          <p:cNvPr id="129028" name="Slide Number Placeholder 3">
            <a:extLst>
              <a:ext uri="{FF2B5EF4-FFF2-40B4-BE49-F238E27FC236}">
                <a16:creationId xmlns:a16="http://schemas.microsoft.com/office/drawing/2014/main" id="{45592EF2-2287-4429-BACA-20400D0528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05DD5771-6EA1-487A-8127-EF4A86550FB4}" type="slidenum">
              <a:rPr lang="en-GB" altLang="en-US">
                <a:solidFill>
                  <a:srgbClr val="000000"/>
                </a:solidFill>
                <a:latin typeface="Calibri" panose="020F0502020204030204" pitchFamily="34" charset="0"/>
              </a:rPr>
              <a:pPr/>
              <a:t>37</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ECF62E0-960E-441D-B118-0A3E7E8F3D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9A68704-A409-4C16-97D6-97EE8213DCE2}"/>
              </a:ext>
            </a:extLst>
          </p:cNvPr>
          <p:cNvSpPr>
            <a:spLocks noGrp="1"/>
          </p:cNvSpPr>
          <p:nvPr>
            <p:ph type="body" idx="1"/>
          </p:nvPr>
        </p:nvSpPr>
        <p:spPr/>
        <p:txBody>
          <a:bodyPr/>
          <a:lstStyle/>
          <a:p>
            <a:r>
              <a:rPr lang="es-ES" sz="1200" kern="1200" dirty="0">
                <a:solidFill>
                  <a:schemeClr val="tx1"/>
                </a:solidFill>
                <a:effectLst/>
                <a:latin typeface="+mn-lt"/>
                <a:ea typeface="MS PGothic" panose="020B0600070205080204" pitchFamily="34" charset="-128"/>
                <a:cs typeface="ＭＳ Ｐゴシック" charset="0"/>
              </a:rPr>
              <a:t>Debajo de cada actividad, encontrarán el resultado de aprendizaje y la preparación y los materiales que necesitan antes de comenzar.</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Luego, dependiendo de la actividad, encontrarán lo siguiente:</a:t>
            </a:r>
            <a:endParaRPr lang="es-GB" sz="1200" kern="1200" dirty="0">
              <a:solidFill>
                <a:schemeClr val="tx1"/>
              </a:solidFill>
              <a:effectLst/>
              <a:latin typeface="+mn-lt"/>
              <a:ea typeface="MS PGothic" panose="020B0600070205080204" pitchFamily="34" charset="-128"/>
              <a:cs typeface="ＭＳ Ｐゴシック" charset="0"/>
            </a:endParaRPr>
          </a:p>
          <a:p>
            <a:pPr>
              <a:defRPr/>
            </a:pPr>
            <a:endParaRPr lang="en-US" u="sng" dirty="0"/>
          </a:p>
          <a:p>
            <a:r>
              <a:rPr lang="es-ES_tradnl" sz="1200" u="sng" kern="1200" dirty="0">
                <a:solidFill>
                  <a:schemeClr val="tx1"/>
                </a:solidFill>
                <a:effectLst/>
                <a:latin typeface="+mn-lt"/>
                <a:ea typeface="MS PGothic" panose="020B0600070205080204" pitchFamily="34" charset="-128"/>
                <a:cs typeface="ＭＳ Ｐゴシック" charset="0"/>
              </a:rPr>
              <a:t>Tipos de actividades:</a:t>
            </a:r>
            <a:r>
              <a:rPr lang="es-ES_tradnl" sz="1200" b="1" kern="1200" dirty="0">
                <a:solidFill>
                  <a:schemeClr val="tx1"/>
                </a:solidFill>
                <a:effectLst/>
                <a:latin typeface="+mn-lt"/>
                <a:ea typeface="MS PGothic" panose="020B0600070205080204" pitchFamily="34" charset="-128"/>
                <a:cs typeface="ＭＳ Ｐゴシック" charset="0"/>
              </a:rPr>
              <a:t> </a:t>
            </a:r>
            <a:r>
              <a:rPr lang="es-ES_tradnl" sz="1200" kern="1200" dirty="0">
                <a:solidFill>
                  <a:schemeClr val="tx1"/>
                </a:solidFill>
                <a:effectLst/>
                <a:latin typeface="+mn-lt"/>
                <a:ea typeface="MS PGothic" panose="020B0600070205080204" pitchFamily="34" charset="-128"/>
                <a:cs typeface="ＭＳ Ｐゴシック" charset="0"/>
              </a:rPr>
              <a:t>Hemos creado diferentes tipos de actividades en este paquete. Les recomendamos que intenten combinarlas para brindarle una experiencia integral y de calidad a los participantes. Hay tres tipos de actividades: </a:t>
            </a:r>
            <a:endParaRPr lang="es-GB" sz="1200" kern="1200" dirty="0">
              <a:solidFill>
                <a:schemeClr val="tx1"/>
              </a:solidFill>
              <a:effectLst/>
              <a:latin typeface="+mn-lt"/>
              <a:ea typeface="MS PGothic" panose="020B0600070205080204" pitchFamily="34" charset="-128"/>
              <a:cs typeface="ＭＳ Ｐゴシック" charset="0"/>
            </a:endParaRPr>
          </a:p>
          <a:p>
            <a:pPr marL="171450" lvl="0" indent="-171450">
              <a:buFont typeface="Arial" panose="020B0604020202020204" pitchFamily="34" charset="0"/>
              <a:buChar char="•"/>
            </a:pPr>
            <a:r>
              <a:rPr lang="es-ES_tradnl" sz="1200" kern="1200" dirty="0">
                <a:solidFill>
                  <a:schemeClr val="tx1"/>
                </a:solidFill>
                <a:effectLst/>
                <a:latin typeface="+mn-lt"/>
                <a:ea typeface="MS PGothic" panose="020B0600070205080204" pitchFamily="34" charset="-128"/>
                <a:cs typeface="ＭＳ Ｐゴシック" charset="0"/>
              </a:rPr>
              <a:t>Explorar: los participantes reflexionan, discuten, comunican e intercambian puntos de vista e ideas </a:t>
            </a:r>
            <a:endParaRPr lang="es-GB" sz="1200" kern="1200" dirty="0">
              <a:solidFill>
                <a:schemeClr val="tx1"/>
              </a:solidFill>
              <a:effectLst/>
              <a:latin typeface="+mn-lt"/>
              <a:ea typeface="MS PGothic" panose="020B0600070205080204" pitchFamily="34" charset="-128"/>
              <a:cs typeface="ＭＳ Ｐゴシック" charset="0"/>
            </a:endParaRPr>
          </a:p>
          <a:p>
            <a:pPr marL="171450" lvl="0" indent="-171450">
              <a:buFont typeface="Arial" panose="020B0604020202020204" pitchFamily="34" charset="0"/>
              <a:buChar char="•"/>
            </a:pPr>
            <a:r>
              <a:rPr lang="es-ES_tradnl" sz="1200" kern="1200" dirty="0">
                <a:solidFill>
                  <a:schemeClr val="tx1"/>
                </a:solidFill>
                <a:effectLst/>
                <a:latin typeface="+mn-lt"/>
                <a:ea typeface="MS PGothic" panose="020B0600070205080204" pitchFamily="34" charset="-128"/>
                <a:cs typeface="ＭＳ Ｐゴシック" charset="0"/>
              </a:rPr>
              <a:t>Prácticas: una actividad práctica que invita a los participantes a crear o producir algo </a:t>
            </a:r>
            <a:endParaRPr lang="es-GB" sz="1200" kern="1200" dirty="0">
              <a:solidFill>
                <a:schemeClr val="tx1"/>
              </a:solidFill>
              <a:effectLst/>
              <a:latin typeface="+mn-lt"/>
              <a:ea typeface="MS PGothic" panose="020B0600070205080204" pitchFamily="34" charset="-128"/>
              <a:cs typeface="ＭＳ Ｐゴシック" charset="0"/>
            </a:endParaRPr>
          </a:p>
          <a:p>
            <a:pPr marL="171450" lvl="0" indent="-171450">
              <a:buFont typeface="Arial" panose="020B0604020202020204" pitchFamily="34" charset="0"/>
              <a:buChar char="•"/>
            </a:pPr>
            <a:r>
              <a:rPr lang="es-ES_tradnl" sz="1200" kern="1200" dirty="0">
                <a:solidFill>
                  <a:schemeClr val="tx1"/>
                </a:solidFill>
                <a:effectLst/>
                <a:latin typeface="+mn-lt"/>
                <a:ea typeface="MS PGothic" panose="020B0600070205080204" pitchFamily="34" charset="-128"/>
                <a:cs typeface="ＭＳ Ｐゴシック" charset="0"/>
              </a:rPr>
              <a:t>Activas: actividades que utilizan juegos interesantes, divertidos y significativos para aprender</a:t>
            </a:r>
            <a:endParaRPr lang="es-GB" sz="1200" kern="1200" dirty="0">
              <a:solidFill>
                <a:schemeClr val="tx1"/>
              </a:solidFill>
              <a:effectLst/>
              <a:latin typeface="+mn-lt"/>
              <a:ea typeface="MS PGothic" panose="020B0600070205080204" pitchFamily="34" charset="-128"/>
              <a:cs typeface="ＭＳ Ｐゴシック" charset="0"/>
            </a:endParaRPr>
          </a:p>
          <a:p>
            <a:pPr>
              <a:defRPr/>
            </a:pPr>
            <a:endParaRPr lang="en-US"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_tradnl" sz="1200" u="sng" kern="1200" dirty="0">
                <a:solidFill>
                  <a:schemeClr val="tx1"/>
                </a:solidFill>
                <a:effectLst/>
                <a:latin typeface="+mn-lt"/>
                <a:ea typeface="MS PGothic" panose="020B0600070205080204" pitchFamily="34" charset="-128"/>
                <a:cs typeface="ＭＳ Ｐゴシック" charset="0"/>
              </a:rPr>
              <a:t>Tiempo/duración: </a:t>
            </a:r>
            <a:r>
              <a:rPr lang="es-ES_tradnl" sz="1200" kern="1200" dirty="0">
                <a:solidFill>
                  <a:schemeClr val="tx1"/>
                </a:solidFill>
                <a:effectLst/>
                <a:latin typeface="+mn-lt"/>
                <a:ea typeface="MS PGothic" panose="020B0600070205080204" pitchFamily="34" charset="-128"/>
                <a:cs typeface="ＭＳ Ｐゴシック" charset="0"/>
              </a:rPr>
              <a:t>Ustedes son libres de escoger si llevarán a cabo las actividades consecutivamente en un evento único. O pueden realizarlas a lo largo de siete semanas o más, mezclándolas con otras actividades de </a:t>
            </a:r>
            <a:r>
              <a:rPr lang="es-ES_tradnl" sz="1200" kern="1200" dirty="0" err="1">
                <a:solidFill>
                  <a:schemeClr val="tx1"/>
                </a:solidFill>
                <a:effectLst/>
                <a:latin typeface="+mn-lt"/>
                <a:ea typeface="MS PGothic" panose="020B0600070205080204" pitchFamily="34" charset="-128"/>
                <a:cs typeface="ＭＳ Ｐゴシック" charset="0"/>
              </a:rPr>
              <a:t>Guidismo</a:t>
            </a:r>
            <a:r>
              <a:rPr lang="es-ES_tradnl" sz="1200" kern="1200" dirty="0">
                <a:solidFill>
                  <a:schemeClr val="tx1"/>
                </a:solidFill>
                <a:effectLst/>
                <a:latin typeface="+mn-lt"/>
                <a:ea typeface="MS PGothic" panose="020B0600070205080204" pitchFamily="34" charset="-128"/>
                <a:cs typeface="ＭＳ Ｐゴシック" charset="0"/>
              </a:rPr>
              <a:t> y Escultismo Femenino. También pueden realizarlas durante un campamento u otro evento de </a:t>
            </a:r>
            <a:r>
              <a:rPr lang="es-ES_tradnl" sz="1200" kern="1200" dirty="0" err="1">
                <a:solidFill>
                  <a:schemeClr val="tx1"/>
                </a:solidFill>
                <a:effectLst/>
                <a:latin typeface="+mn-lt"/>
                <a:ea typeface="MS PGothic" panose="020B0600070205080204" pitchFamily="34" charset="-128"/>
                <a:cs typeface="ＭＳ Ｐゴシック" charset="0"/>
              </a:rPr>
              <a:t>Guidismo</a:t>
            </a:r>
            <a:r>
              <a:rPr lang="es-ES_tradnl" sz="1200" kern="1200" dirty="0">
                <a:solidFill>
                  <a:schemeClr val="tx1"/>
                </a:solidFill>
                <a:effectLst/>
                <a:latin typeface="+mn-lt"/>
                <a:ea typeface="MS PGothic" panose="020B0600070205080204" pitchFamily="34" charset="-128"/>
                <a:cs typeface="ＭＳ Ｐゴシック" charset="0"/>
              </a:rPr>
              <a:t> y Escultismo Femenino.</a:t>
            </a:r>
            <a:endParaRPr lang="es-GB" sz="1200" kern="1200" dirty="0">
              <a:solidFill>
                <a:schemeClr val="tx1"/>
              </a:solidFill>
              <a:effectLst/>
              <a:latin typeface="+mn-lt"/>
              <a:ea typeface="MS PGothic" panose="020B0600070205080204" pitchFamily="34" charset="-128"/>
              <a:cs typeface="ＭＳ Ｐゴシック" charset="0"/>
            </a:endParaRPr>
          </a:p>
          <a:p>
            <a:pPr>
              <a:defRPr/>
            </a:pPr>
            <a:endParaRPr lang="en-US" u="sng" dirty="0"/>
          </a:p>
          <a:p>
            <a:r>
              <a:rPr lang="es-GB" sz="1200" u="sng" kern="1200" dirty="0">
                <a:solidFill>
                  <a:schemeClr val="tx1"/>
                </a:solidFill>
                <a:effectLst/>
                <a:latin typeface="+mn-lt"/>
                <a:ea typeface="MS PGothic" panose="020B0600070205080204" pitchFamily="34" charset="-128"/>
                <a:cs typeface="ＭＳ Ｐゴシック" charset="0"/>
              </a:rPr>
              <a:t>Internet: </a:t>
            </a:r>
            <a:r>
              <a:rPr lang="es-GB" sz="1200" kern="1200" dirty="0">
                <a:solidFill>
                  <a:schemeClr val="tx1"/>
                </a:solidFill>
                <a:effectLst/>
                <a:latin typeface="+mn-lt"/>
                <a:ea typeface="MS PGothic" panose="020B0600070205080204" pitchFamily="34" charset="-128"/>
                <a:cs typeface="ＭＳ Ｐゴシック" charset="0"/>
              </a:rPr>
              <a:t>No requiere</a:t>
            </a:r>
            <a:r>
              <a:rPr lang="es-ES" sz="1200" kern="1200" dirty="0">
                <a:solidFill>
                  <a:schemeClr val="tx1"/>
                </a:solidFill>
                <a:effectLst/>
                <a:latin typeface="+mn-lt"/>
                <a:ea typeface="MS PGothic" panose="020B0600070205080204" pitchFamily="34" charset="-128"/>
                <a:cs typeface="ＭＳ Ｐゴシック" charset="0"/>
              </a:rPr>
              <a:t> /</a:t>
            </a:r>
            <a:r>
              <a:rPr lang="es-GB" sz="1200" kern="1200" dirty="0">
                <a:solidFill>
                  <a:schemeClr val="tx1"/>
                </a:solidFill>
                <a:effectLst/>
                <a:latin typeface="+mn-lt"/>
                <a:ea typeface="MS PGothic" panose="020B0600070205080204" pitchFamily="34" charset="-128"/>
                <a:cs typeface="ＭＳ Ｐゴシック" charset="0"/>
              </a:rPr>
              <a:t> si requiere</a:t>
            </a:r>
          </a:p>
          <a:p>
            <a:r>
              <a:rPr lang="es-GB" sz="1200" kern="1200" dirty="0">
                <a:solidFill>
                  <a:schemeClr val="tx1"/>
                </a:solidFill>
                <a:effectLst/>
                <a:latin typeface="+mn-lt"/>
                <a:ea typeface="MS PGothic" panose="020B0600070205080204" pitchFamily="34" charset="-128"/>
                <a:cs typeface="ＭＳ Ｐゴシック" charset="0"/>
              </a:rPr>
              <a:t>Si bien es importante que nuestros miembros sepan cómo mantenerse seguros en cualquier situación en línea, </a:t>
            </a:r>
            <a:r>
              <a:rPr lang="en-US" sz="1200" kern="1200" dirty="0">
                <a:solidFill>
                  <a:schemeClr val="tx1"/>
                </a:solidFill>
                <a:effectLst/>
                <a:latin typeface="+mn-lt"/>
                <a:ea typeface="MS PGothic" panose="020B0600070205080204" pitchFamily="34" charset="-128"/>
                <a:cs typeface="ＭＳ Ｐゴシック" charset="0"/>
              </a:rPr>
              <a:t>Surf Smart </a:t>
            </a:r>
            <a:r>
              <a:rPr lang="es-GB" sz="1200" kern="1200" dirty="0">
                <a:solidFill>
                  <a:schemeClr val="tx1"/>
                </a:solidFill>
                <a:effectLst/>
                <a:latin typeface="+mn-lt"/>
                <a:ea typeface="MS PGothic" panose="020B0600070205080204" pitchFamily="34" charset="-128"/>
                <a:cs typeface="ＭＳ Ｐゴシック" charset="0"/>
              </a:rPr>
              <a:t>anima, pero no presiona, a los miembros a conectarse en línea y se puede utilizar sobre todo en entornos sin acceso a Internet.</a:t>
            </a:r>
          </a:p>
          <a:p>
            <a:endParaRPr lang="es-GB" sz="1200" kern="1200" dirty="0">
              <a:solidFill>
                <a:schemeClr val="tx1"/>
              </a:solidFill>
              <a:effectLst/>
              <a:latin typeface="+mn-lt"/>
              <a:ea typeface="MS PGothic" panose="020B0600070205080204"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_tradnl" sz="1200" u="sng" dirty="0">
                <a:solidFill>
                  <a:srgbClr val="00A4BA"/>
                </a:solidFill>
                <a:latin typeface="Arial" panose="020B0604020202020204" pitchFamily="34" charset="0"/>
                <a:cs typeface="Arial" panose="020B0604020202020204" pitchFamily="34" charset="0"/>
              </a:rPr>
              <a:t>Los enlaces en </a:t>
            </a:r>
            <a:r>
              <a:rPr lang="es-ES_tradnl" sz="1200" u="none" dirty="0">
                <a:solidFill>
                  <a:srgbClr val="00A4BA"/>
                </a:solidFill>
                <a:latin typeface="Arial" panose="020B0604020202020204" pitchFamily="34" charset="0"/>
                <a:cs typeface="Arial" panose="020B0604020202020204" pitchFamily="34" charset="0"/>
              </a:rPr>
              <a:t>línea que hemos escogido </a:t>
            </a:r>
            <a:r>
              <a:rPr lang="es-ES_tradnl" sz="1200" u="none" dirty="0">
                <a:solidFill>
                  <a:srgbClr val="262963">
                    <a:lumMod val="50000"/>
                  </a:srgbClr>
                </a:solidFill>
                <a:latin typeface="Arial" panose="020B0604020202020204" pitchFamily="34" charset="0"/>
                <a:cs typeface="Arial" panose="020B0604020202020204" pitchFamily="34" charset="0"/>
              </a:rPr>
              <a:t>se</a:t>
            </a:r>
            <a:r>
              <a:rPr lang="es-ES_tradnl" sz="1200" dirty="0">
                <a:solidFill>
                  <a:srgbClr val="262963">
                    <a:lumMod val="50000"/>
                  </a:srgbClr>
                </a:solidFill>
                <a:latin typeface="Arial" panose="020B0604020202020204" pitchFamily="34" charset="0"/>
                <a:cs typeface="Arial" panose="020B0604020202020204" pitchFamily="34" charset="0"/>
              </a:rPr>
              <a:t> consideran apropiados para un público juvenil, pero les aconsejamos que los prueben previamente para asegurarse de que les parece bien compartirlos con su grupo.</a:t>
            </a:r>
          </a:p>
        </p:txBody>
      </p:sp>
      <p:sp>
        <p:nvSpPr>
          <p:cNvPr id="131076" name="Slide Number Placeholder 3">
            <a:extLst>
              <a:ext uri="{FF2B5EF4-FFF2-40B4-BE49-F238E27FC236}">
                <a16:creationId xmlns:a16="http://schemas.microsoft.com/office/drawing/2014/main" id="{390B2658-EE63-46F6-8AD8-12DBBD3EE0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1CC22EDB-B7E9-4305-BEDF-B043714A8AEA}" type="slidenum">
              <a:rPr lang="en-GB" altLang="en-US">
                <a:solidFill>
                  <a:srgbClr val="000000"/>
                </a:solidFill>
                <a:latin typeface="Calibri" panose="020F0502020204030204" pitchFamily="34" charset="0"/>
              </a:rPr>
              <a:pPr/>
              <a:t>38</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746BC1F3-31E1-4588-9CEC-60251AF7D0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E09F0823-EF44-429C-81EE-6B6BBA095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S PGothic" panose="020B0600070205080204" pitchFamily="34" charset="-128"/>
                <a:cs typeface="ＭＳ Ｐゴシック" charset="0"/>
              </a:rPr>
              <a:t>Recomendamos que las actividades relacionadas con las redes sociales se restrinjan a los miembros mayores de 13 años, especialmente aquellos que requieren el uso de plataformas sociales. Esto se debe a que algunos servicios en línea de uso común, como Facebook, Instagram y YouTube, no están previstos para niños menores de 13 años. Sin embargo, pueden considerar algunas actividades apropiadas para su grupo, por ejemplo, aquellas relacionadas con el aprendizaje sobre las redes sociales o si saben que los miembros ya tienen un perfil en línea.</a:t>
            </a:r>
            <a:endParaRPr lang="es-GB" sz="1200" kern="1200" dirty="0">
              <a:solidFill>
                <a:schemeClr val="tx1"/>
              </a:solidFill>
              <a:effectLst/>
              <a:latin typeface="+mn-lt"/>
              <a:ea typeface="MS PGothic" panose="020B0600070205080204" pitchFamily="34" charset="-128"/>
              <a:cs typeface="ＭＳ Ｐゴシック" charset="0"/>
            </a:endParaRPr>
          </a:p>
          <a:p>
            <a:r>
              <a:rPr lang="es-GB" sz="1200" u="sng" kern="1200" dirty="0">
                <a:solidFill>
                  <a:schemeClr val="tx1"/>
                </a:solidFill>
                <a:effectLst/>
                <a:latin typeface="+mn-lt"/>
                <a:ea typeface="MS PGothic" panose="020B0600070205080204" pitchFamily="34" charset="-128"/>
                <a:cs typeface="ＭＳ Ｐゴシック" charset="0"/>
              </a:rPr>
              <a:t>Videos:</a:t>
            </a:r>
            <a:r>
              <a:rPr lang="es-GB" sz="1200" kern="1200" dirty="0">
                <a:solidFill>
                  <a:schemeClr val="tx1"/>
                </a:solidFill>
                <a:effectLst/>
                <a:latin typeface="+mn-lt"/>
                <a:ea typeface="MS PGothic" panose="020B0600070205080204" pitchFamily="34" charset="-128"/>
                <a:cs typeface="ＭＳ Ｐゴシック" charset="0"/>
              </a:rPr>
              <a:t> algunas actividades pueden sugerir que vean un video para aprender más sobre un tema específico, pero si la actividad está marcada como que no requiere internet, pueden omitir el video y compartir la información que encontrarán en este paquete o mediante su propia investigación.</a:t>
            </a:r>
          </a:p>
          <a:p>
            <a:r>
              <a:rPr lang="es-GB" sz="1200" u="sng" kern="1200" dirty="0">
                <a:solidFill>
                  <a:schemeClr val="tx1"/>
                </a:solidFill>
                <a:effectLst/>
                <a:latin typeface="+mn-lt"/>
                <a:ea typeface="MS PGothic" panose="020B0600070205080204" pitchFamily="34" charset="-128"/>
                <a:cs typeface="ＭＳ Ｐゴシック" charset="0"/>
              </a:rPr>
              <a:t>Resultados de la búsqueda:</a:t>
            </a:r>
            <a:r>
              <a:rPr lang="es-GB" sz="1200" kern="1200" dirty="0">
                <a:solidFill>
                  <a:schemeClr val="tx1"/>
                </a:solidFill>
                <a:effectLst/>
                <a:latin typeface="+mn-lt"/>
                <a:ea typeface="MS PGothic" panose="020B0600070205080204" pitchFamily="34" charset="-128"/>
                <a:cs typeface="ＭＳ Ｐゴシック" charset="0"/>
              </a:rPr>
              <a:t> Una sección que brinda más información sobre el tema y las áreas a considerar. </a:t>
            </a:r>
            <a:r>
              <a:rPr lang="es-ES" sz="1200" kern="1200" dirty="0">
                <a:solidFill>
                  <a:schemeClr val="tx1"/>
                </a:solidFill>
                <a:effectLst/>
                <a:latin typeface="+mn-lt"/>
                <a:ea typeface="MS PGothic" panose="020B0600070205080204" pitchFamily="34" charset="-128"/>
                <a:cs typeface="ＭＳ Ｐゴシック" charset="0"/>
              </a:rPr>
              <a:t>En la parte de atrás del paquete de Surf Smart hay una página de recursos en línea, así como un glosario de términos que pueden consultar fácilmente. </a:t>
            </a:r>
            <a:endParaRPr lang="es-GB" sz="1200" kern="1200" dirty="0">
              <a:solidFill>
                <a:schemeClr val="tx1"/>
              </a:solidFill>
              <a:effectLst/>
              <a:latin typeface="+mn-lt"/>
              <a:ea typeface="MS PGothic" panose="020B0600070205080204" pitchFamily="34" charset="-128"/>
              <a:cs typeface="ＭＳ Ｐゴシック" charset="0"/>
            </a:endParaRPr>
          </a:p>
          <a:p>
            <a:r>
              <a:rPr lang="es-GB" sz="1200" u="sng" kern="1200" dirty="0">
                <a:solidFill>
                  <a:schemeClr val="tx1"/>
                </a:solidFill>
                <a:effectLst/>
                <a:latin typeface="+mn-lt"/>
                <a:ea typeface="MS PGothic" panose="020B0600070205080204" pitchFamily="34" charset="-128"/>
                <a:cs typeface="ＭＳ Ｐゴシック" charset="0"/>
              </a:rPr>
              <a:t>Herramienta:</a:t>
            </a:r>
            <a:r>
              <a:rPr lang="es-GB" sz="1200" kern="1200" dirty="0">
                <a:solidFill>
                  <a:schemeClr val="tx1"/>
                </a:solidFill>
                <a:effectLst/>
                <a:latin typeface="+mn-lt"/>
                <a:ea typeface="MS PGothic" panose="020B0600070205080204" pitchFamily="34" charset="-128"/>
                <a:cs typeface="ＭＳ Ｐゴシック" charset="0"/>
              </a:rPr>
              <a:t> una sección que proporciona plantillas y material</a:t>
            </a:r>
            <a:r>
              <a:rPr lang="es-ES" sz="1200" kern="1200" dirty="0">
                <a:solidFill>
                  <a:schemeClr val="tx1"/>
                </a:solidFill>
                <a:effectLst/>
                <a:latin typeface="+mn-lt"/>
                <a:ea typeface="MS PGothic" panose="020B0600070205080204" pitchFamily="34" charset="-128"/>
                <a:cs typeface="ＭＳ Ｐゴシック" charset="0"/>
              </a:rPr>
              <a:t>es</a:t>
            </a:r>
            <a:r>
              <a:rPr lang="es-GB" sz="1200" kern="1200" dirty="0">
                <a:solidFill>
                  <a:schemeClr val="tx1"/>
                </a:solidFill>
                <a:effectLst/>
                <a:latin typeface="+mn-lt"/>
                <a:ea typeface="MS PGothic" panose="020B0600070205080204" pitchFamily="34" charset="-128"/>
                <a:cs typeface="ＭＳ Ｐゴシック" charset="0"/>
              </a:rPr>
              <a:t> que necesitará</a:t>
            </a:r>
            <a:r>
              <a:rPr lang="es-ES" sz="1200" kern="1200" dirty="0">
                <a:solidFill>
                  <a:schemeClr val="tx1"/>
                </a:solidFill>
                <a:effectLst/>
                <a:latin typeface="+mn-lt"/>
                <a:ea typeface="MS PGothic" panose="020B0600070205080204" pitchFamily="34" charset="-128"/>
                <a:cs typeface="ＭＳ Ｐゴシック" charset="0"/>
              </a:rPr>
              <a:t>n</a:t>
            </a:r>
            <a:r>
              <a:rPr lang="es-GB" sz="1200" kern="1200" dirty="0">
                <a:solidFill>
                  <a:schemeClr val="tx1"/>
                </a:solidFill>
                <a:effectLst/>
                <a:latin typeface="+mn-lt"/>
                <a:ea typeface="MS PGothic" panose="020B0600070205080204" pitchFamily="34" charset="-128"/>
                <a:cs typeface="ＭＳ Ｐゴシック" charset="0"/>
              </a:rPr>
              <a:t> para realizar la actividad.</a:t>
            </a:r>
          </a:p>
          <a:p>
            <a:endParaRPr lang="en-US" altLang="en-US" dirty="0"/>
          </a:p>
        </p:txBody>
      </p:sp>
      <p:sp>
        <p:nvSpPr>
          <p:cNvPr id="133124" name="Slide Number Placeholder 3">
            <a:extLst>
              <a:ext uri="{FF2B5EF4-FFF2-40B4-BE49-F238E27FC236}">
                <a16:creationId xmlns:a16="http://schemas.microsoft.com/office/drawing/2014/main" id="{62CEDDAB-8D26-4D35-941A-A6749F5388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3754B4CD-1F90-4296-90D1-861AC682CB63}" type="slidenum">
              <a:rPr lang="en-GB" altLang="en-US">
                <a:solidFill>
                  <a:srgbClr val="000000"/>
                </a:solidFill>
                <a:latin typeface="Calibri" panose="020F0502020204030204" pitchFamily="34" charset="0"/>
              </a:rPr>
              <a:pPr/>
              <a:t>39</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2A5EC0EF-E1EB-4D44-8E5D-63DAC6CC36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A41B93A2-8D25-426C-8F24-89F73047C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u="sng" kern="1200" dirty="0">
                <a:solidFill>
                  <a:schemeClr val="tx1"/>
                </a:solidFill>
                <a:effectLst/>
                <a:latin typeface="+mn-lt"/>
                <a:ea typeface="MS PGothic" panose="020B0600070205080204" pitchFamily="34" charset="-128"/>
                <a:cs typeface="ＭＳ Ｐゴシック" charset="0"/>
              </a:rPr>
              <a:t>“Ve más allá”:</a:t>
            </a:r>
            <a:r>
              <a:rPr lang="es-ES" sz="1200" kern="1200" dirty="0">
                <a:solidFill>
                  <a:schemeClr val="tx1"/>
                </a:solidFill>
                <a:effectLst/>
                <a:latin typeface="+mn-lt"/>
                <a:ea typeface="MS PGothic" panose="020B0600070205080204" pitchFamily="34" charset="-128"/>
                <a:cs typeface="ＭＳ Ｐゴシック" charset="0"/>
              </a:rPr>
              <a:t> </a:t>
            </a:r>
            <a:r>
              <a:rPr lang="es-GB" sz="1200" kern="1200" dirty="0">
                <a:solidFill>
                  <a:schemeClr val="tx1"/>
                </a:solidFill>
                <a:effectLst/>
                <a:latin typeface="+mn-lt"/>
                <a:ea typeface="MS PGothic" panose="020B0600070205080204" pitchFamily="34" charset="-128"/>
                <a:cs typeface="ＭＳ Ｐゴシック" charset="0"/>
              </a:rPr>
              <a:t>Una serie de actividades ofrecen la opción de ”Ve más allá", que les brinda la oportunidad de aprender más sobre un tema, si les interesa. Algunas de las actividades de "Ve más allá" están destinadas a miembros mayores. Otras pueden sugerir que combine</a:t>
            </a:r>
            <a:r>
              <a:rPr lang="es-ES" sz="1200" kern="1200" dirty="0">
                <a:solidFill>
                  <a:schemeClr val="tx1"/>
                </a:solidFill>
                <a:effectLst/>
                <a:latin typeface="+mn-lt"/>
                <a:ea typeface="MS PGothic" panose="020B0600070205080204" pitchFamily="34" charset="-128"/>
                <a:cs typeface="ＭＳ Ｐゴシック" charset="0"/>
              </a:rPr>
              <a:t>n</a:t>
            </a:r>
            <a:r>
              <a:rPr lang="es-GB" sz="1200" kern="1200" dirty="0">
                <a:solidFill>
                  <a:schemeClr val="tx1"/>
                </a:solidFill>
                <a:effectLst/>
                <a:latin typeface="+mn-lt"/>
                <a:ea typeface="MS PGothic" panose="020B0600070205080204" pitchFamily="34" charset="-128"/>
                <a:cs typeface="ＭＳ Ｐゴシック" charset="0"/>
              </a:rPr>
              <a:t> la actividad principal con una actividad de la misma sección o de otra. En todos los casos, si bien no es obligatorio, los animamos a realizarlas ya que les brindarán una perspectiva más amplia sobre cada tema.</a:t>
            </a:r>
          </a:p>
          <a:p>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Modelos de liderazgo: </a:t>
            </a:r>
            <a:r>
              <a:rPr lang="es-GB" sz="1200" kern="1200" dirty="0">
                <a:solidFill>
                  <a:schemeClr val="tx1"/>
                </a:solidFill>
                <a:effectLst/>
                <a:latin typeface="+mn-lt"/>
                <a:ea typeface="MS PGothic" panose="020B0600070205080204" pitchFamily="34" charset="-128"/>
                <a:cs typeface="ＭＳ Ｐゴシック" charset="0"/>
              </a:rPr>
              <a:t>El modelo de liderazgo de la AMGS utiliza un sistema de seis mentalidades para hacer consciente la práctica del liderazgo.</a:t>
            </a:r>
          </a:p>
          <a:p>
            <a:r>
              <a:rPr lang="es-GB" sz="1200" kern="1200" dirty="0">
                <a:solidFill>
                  <a:schemeClr val="tx1"/>
                </a:solidFill>
                <a:effectLst/>
                <a:latin typeface="+mn-lt"/>
                <a:ea typeface="MS PGothic" panose="020B0600070205080204" pitchFamily="34" charset="-128"/>
                <a:cs typeface="ＭＳ Ｐゴシック" charset="0"/>
              </a:rPr>
              <a:t>LIDERÁNDOTE A TI MISMO/A</a:t>
            </a:r>
            <a:r>
              <a:rPr lang="es-ES" sz="1200" kern="1200" dirty="0">
                <a:solidFill>
                  <a:schemeClr val="tx1"/>
                </a:solidFill>
                <a:effectLst/>
                <a:latin typeface="+mn-lt"/>
                <a:ea typeface="MS PGothic" panose="020B0600070205080204" pitchFamily="34" charset="-128"/>
                <a:cs typeface="ＭＳ Ｐゴシック" charset="0"/>
              </a:rPr>
              <a:t>: </a:t>
            </a:r>
            <a:r>
              <a:rPr lang="es-GB" sz="1200" kern="1200" dirty="0">
                <a:solidFill>
                  <a:schemeClr val="tx1"/>
                </a:solidFill>
                <a:effectLst/>
                <a:latin typeface="+mn-lt"/>
                <a:ea typeface="MS PGothic" panose="020B0600070205080204" pitchFamily="34" charset="-128"/>
                <a:cs typeface="ＭＳ Ｐゴシック" charset="0"/>
              </a:rPr>
              <a:t>Mentalidad reflexiva</a:t>
            </a:r>
          </a:p>
          <a:p>
            <a:r>
              <a:rPr lang="es-GB" sz="1200" kern="1200" dirty="0">
                <a:solidFill>
                  <a:schemeClr val="tx1"/>
                </a:solidFill>
                <a:effectLst/>
                <a:latin typeface="+mn-lt"/>
                <a:ea typeface="MS PGothic" panose="020B0600070205080204" pitchFamily="34" charset="-128"/>
                <a:cs typeface="ＭＳ Ｐゴシック" charset="0"/>
              </a:rPr>
              <a:t>LIDERANDO RELACIONES</a:t>
            </a:r>
            <a:r>
              <a:rPr lang="es-ES" sz="1200" kern="1200" dirty="0">
                <a:solidFill>
                  <a:schemeClr val="tx1"/>
                </a:solidFill>
                <a:effectLst/>
                <a:latin typeface="+mn-lt"/>
                <a:ea typeface="MS PGothic" panose="020B0600070205080204" pitchFamily="34" charset="-128"/>
                <a:cs typeface="ＭＳ Ｐゴシック" charset="0"/>
              </a:rPr>
              <a:t>: </a:t>
            </a:r>
            <a:r>
              <a:rPr lang="es-GB" sz="1200" kern="1200" dirty="0">
                <a:solidFill>
                  <a:schemeClr val="tx1"/>
                </a:solidFill>
                <a:effectLst/>
                <a:latin typeface="+mn-lt"/>
                <a:ea typeface="MS PGothic" panose="020B0600070205080204" pitchFamily="34" charset="-128"/>
                <a:cs typeface="ＭＳ Ｐゴシック" charset="0"/>
              </a:rPr>
              <a:t>Mentalidad colaborativa</a:t>
            </a:r>
          </a:p>
          <a:p>
            <a:r>
              <a:rPr lang="es-GB" sz="1200" kern="1200" dirty="0">
                <a:solidFill>
                  <a:schemeClr val="tx1"/>
                </a:solidFill>
                <a:effectLst/>
                <a:latin typeface="+mn-lt"/>
                <a:ea typeface="MS PGothic" panose="020B0600070205080204" pitchFamily="34" charset="-128"/>
                <a:cs typeface="ＭＳ Ｐゴシック" charset="0"/>
              </a:rPr>
              <a:t>LIDERANDO EN INNOVACIÓN</a:t>
            </a:r>
            <a:r>
              <a:rPr lang="es-ES" sz="1200" kern="1200" dirty="0">
                <a:solidFill>
                  <a:schemeClr val="tx1"/>
                </a:solidFill>
                <a:effectLst/>
                <a:latin typeface="+mn-lt"/>
                <a:ea typeface="MS PGothic" panose="020B0600070205080204" pitchFamily="34" charset="-128"/>
                <a:cs typeface="ＭＳ Ｐゴシック" charset="0"/>
              </a:rPr>
              <a:t>: </a:t>
            </a:r>
            <a:r>
              <a:rPr lang="es-GB" sz="1200" kern="1200" dirty="0">
                <a:solidFill>
                  <a:schemeClr val="tx1"/>
                </a:solidFill>
                <a:effectLst/>
                <a:latin typeface="+mn-lt"/>
                <a:ea typeface="MS PGothic" panose="020B0600070205080204" pitchFamily="34" charset="-128"/>
                <a:cs typeface="ＭＳ Ｐゴシック" charset="0"/>
              </a:rPr>
              <a:t>Mentalidad de pensamiento creativo y</a:t>
            </a:r>
            <a:r>
              <a:rPr lang="es-ES" sz="1200" kern="1200" dirty="0">
                <a:solidFill>
                  <a:schemeClr val="tx1"/>
                </a:solidFill>
                <a:effectLst/>
                <a:latin typeface="+mn-lt"/>
                <a:ea typeface="MS PGothic" panose="020B0600070205080204" pitchFamily="34" charset="-128"/>
                <a:cs typeface="ＭＳ Ｐゴシック" charset="0"/>
              </a:rPr>
              <a:t> c</a:t>
            </a:r>
            <a:r>
              <a:rPr lang="es-GB" sz="1200" kern="1200" dirty="0">
                <a:solidFill>
                  <a:schemeClr val="tx1"/>
                </a:solidFill>
                <a:effectLst/>
                <a:latin typeface="+mn-lt"/>
                <a:ea typeface="MS PGothic" panose="020B0600070205080204" pitchFamily="34" charset="-128"/>
                <a:cs typeface="ＭＳ Ｐゴシック" charset="0"/>
              </a:rPr>
              <a:t>rítico </a:t>
            </a:r>
          </a:p>
          <a:p>
            <a:r>
              <a:rPr lang="es-ES" sz="1200" kern="1200" dirty="0">
                <a:solidFill>
                  <a:schemeClr val="tx1"/>
                </a:solidFill>
                <a:effectLst/>
                <a:latin typeface="+mn-lt"/>
                <a:ea typeface="MS PGothic" panose="020B0600070205080204" pitchFamily="34" charset="-128"/>
                <a:cs typeface="ＭＳ Ｐゴシック" charset="0"/>
              </a:rPr>
              <a:t>LIDERANDO PARA EL EMPODERAMIENTO DE LAS NIÑAS Mentalidad de igualdad de género</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LIDERANDO EN CONTEXTO Mentalidad Mundana/Cosmopolita</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LIDERANDO PARA EL IMPACTO Mentalidad de acción responsable</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 </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Al reconocer el significado de nuestras experiencias, podemos “interiorizar” los comportamientos de liderazgo, hasta que se convierten en parte de lo que somos como líderes.</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Pueden ver </a:t>
            </a:r>
            <a:r>
              <a:rPr lang="es-ES" sz="1200" b="1" kern="1200" dirty="0">
                <a:solidFill>
                  <a:schemeClr val="tx1"/>
                </a:solidFill>
                <a:effectLst/>
                <a:latin typeface="+mn-lt"/>
                <a:ea typeface="MS PGothic" panose="020B0600070205080204" pitchFamily="34" charset="-128"/>
                <a:cs typeface="ＭＳ Ｐゴシック" charset="0"/>
              </a:rPr>
              <a:t>qué mentalidades se están practicando con cada actividad de Surf Smart 2.0</a:t>
            </a:r>
            <a:r>
              <a:rPr lang="es-ES" sz="1200" kern="1200" dirty="0">
                <a:solidFill>
                  <a:schemeClr val="tx1"/>
                </a:solidFill>
                <a:effectLst/>
                <a:latin typeface="+mn-lt"/>
                <a:ea typeface="MS PGothic" panose="020B0600070205080204" pitchFamily="34" charset="-128"/>
                <a:cs typeface="ＭＳ Ｐゴシック" charset="0"/>
              </a:rPr>
              <a:t>, en la Guía de Actividades en la página 11.</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¡Revisen el </a:t>
            </a:r>
            <a:r>
              <a:rPr lang="es-ES" sz="1200" u="sng" kern="1200" dirty="0">
                <a:solidFill>
                  <a:schemeClr val="tx1"/>
                </a:solidFill>
                <a:effectLst/>
                <a:latin typeface="+mn-lt"/>
                <a:ea typeface="MS PGothic" panose="020B0600070205080204" pitchFamily="34" charset="-128"/>
                <a:cs typeface="ＭＳ Ｐゴシック" charset="0"/>
                <a:hlinkClick r:id="rId3"/>
              </a:rPr>
              <a:t>resumen del Modelo de Liderazgo de Guías y Guías Scouts</a:t>
            </a:r>
            <a:r>
              <a:rPr lang="es-ES" sz="1200" kern="1200" dirty="0">
                <a:solidFill>
                  <a:schemeClr val="tx1"/>
                </a:solidFill>
                <a:effectLst/>
                <a:latin typeface="+mn-lt"/>
                <a:ea typeface="MS PGothic" panose="020B0600070205080204" pitchFamily="34" charset="-128"/>
                <a:cs typeface="ＭＳ Ｐゴシック" charset="0"/>
              </a:rPr>
              <a:t> para obtener más información!</a:t>
            </a:r>
            <a:endParaRPr lang="es-GB" sz="1200" kern="1200" dirty="0">
              <a:solidFill>
                <a:schemeClr val="tx1"/>
              </a:solidFill>
              <a:effectLst/>
              <a:latin typeface="+mn-lt"/>
              <a:ea typeface="MS PGothic" panose="020B0600070205080204" pitchFamily="34" charset="-128"/>
              <a:cs typeface="ＭＳ Ｐゴシック" charset="0"/>
            </a:endParaRPr>
          </a:p>
          <a:p>
            <a:endParaRPr lang="en-US" altLang="en-US" dirty="0"/>
          </a:p>
        </p:txBody>
      </p:sp>
      <p:sp>
        <p:nvSpPr>
          <p:cNvPr id="135172" name="Slide Number Placeholder 3">
            <a:extLst>
              <a:ext uri="{FF2B5EF4-FFF2-40B4-BE49-F238E27FC236}">
                <a16:creationId xmlns:a16="http://schemas.microsoft.com/office/drawing/2014/main" id="{CEA44490-4236-4557-AB45-B4C67D488C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AC1A2DA2-14AF-490B-A16B-533B22A0F18F}" type="slidenum">
              <a:rPr lang="en-GB" altLang="en-US">
                <a:solidFill>
                  <a:srgbClr val="000000"/>
                </a:solidFill>
                <a:latin typeface="Calibri" panose="020F0502020204030204" pitchFamily="34" charset="0"/>
              </a:rPr>
              <a:pPr/>
              <a:t>40</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0481F34C-6F26-41CD-9047-987E3A6CC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02F10836-F85C-483F-859E-497DCEE81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S PGothic" panose="020B0600070205080204" pitchFamily="34" charset="-128"/>
                <a:cs typeface="ＭＳ Ｐゴシック" charset="0"/>
              </a:rPr>
              <a:t>Generar conciencia es cuando queremos que la mayor cantidad de gente posible conozca una situación/problema. Esto empodera a la gente con el conocimiento y la comprensión del problema, y también sobre cómo pueden tomar acción.</a:t>
            </a:r>
            <a:endParaRPr lang="es-GB" sz="1200" kern="1200" dirty="0">
              <a:solidFill>
                <a:schemeClr val="tx1"/>
              </a:solidFill>
              <a:effectLst/>
              <a:latin typeface="+mn-lt"/>
              <a:ea typeface="MS PGothic" panose="020B0600070205080204"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S PGothic" panose="020B0600070205080204" pitchFamily="34" charset="-128"/>
                <a:cs typeface="ＭＳ Ｐゴシック" charset="0"/>
              </a:rPr>
              <a:t>Tomar acción en su comunidad incluye cualquier actividad que tenga como objetivo realizar cambios dentro de una comunidad. El proyecto aborda directamente un problema que les importa a ustedes, tomando acciones para desarrollar una solución local, en una comunidad que les importa.</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Alzar sus voces para generar cambios significa: que influenciamos (persuadimos) a las  personas - hablando, haciendo y educando; tomar decisiones (por ejemplo sobre políticas/</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reglas, acciones, actitudes, financiación, apoyo, </a:t>
            </a:r>
            <a:r>
              <a:rPr lang="es-ES" sz="1200" kern="1200" dirty="0" err="1">
                <a:solidFill>
                  <a:schemeClr val="tx1"/>
                </a:solidFill>
                <a:effectLst/>
                <a:latin typeface="+mn-lt"/>
                <a:ea typeface="MS PGothic" panose="020B0600070205080204" pitchFamily="34" charset="-128"/>
                <a:cs typeface="ＭＳ Ｐゴシック" charset="0"/>
              </a:rPr>
              <a:t>etc</a:t>
            </a:r>
            <a:r>
              <a:rPr lang="es-ES" sz="1200" kern="1200" dirty="0">
                <a:solidFill>
                  <a:schemeClr val="tx1"/>
                </a:solidFill>
                <a:effectLst/>
                <a:latin typeface="+mn-lt"/>
                <a:ea typeface="MS PGothic" panose="020B0600070205080204" pitchFamily="34" charset="-128"/>
                <a:cs typeface="ＭＳ Ｐゴシック" charset="0"/>
              </a:rPr>
              <a:t>); que mejorará nuestra vida y la vida de los demás, apuntando hacia el resultado que estamos tratando de lograr. </a:t>
            </a:r>
            <a:endParaRPr lang="es-GB" sz="1200" kern="1200" dirty="0">
              <a:solidFill>
                <a:schemeClr val="tx1"/>
              </a:solidFill>
              <a:effectLst/>
              <a:latin typeface="+mn-lt"/>
              <a:ea typeface="MS PGothic" panose="020B0600070205080204" pitchFamily="34" charset="-128"/>
              <a:cs typeface="ＭＳ Ｐゴシック" charset="0"/>
            </a:endParaRPr>
          </a:p>
          <a:p>
            <a:r>
              <a:rPr lang="es-ES" sz="1200" kern="1200" dirty="0">
                <a:solidFill>
                  <a:schemeClr val="tx1"/>
                </a:solidFill>
                <a:effectLst/>
                <a:latin typeface="+mn-lt"/>
                <a:ea typeface="MS PGothic" panose="020B0600070205080204" pitchFamily="34" charset="-128"/>
                <a:cs typeface="ＭＳ Ｐゴシック" charset="0"/>
              </a:rPr>
              <a:t>¡Es posible que también lo hayan oído como propugnación!</a:t>
            </a:r>
          </a:p>
          <a:p>
            <a:endParaRPr lang="es-GB" sz="1200" kern="1200" dirty="0">
              <a:solidFill>
                <a:schemeClr val="tx1"/>
              </a:solidFill>
              <a:effectLst/>
              <a:latin typeface="+mn-lt"/>
              <a:ea typeface="MS PGothic" panose="020B0600070205080204"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i="1" kern="1200" dirty="0">
                <a:solidFill>
                  <a:schemeClr val="tx1"/>
                </a:solidFill>
                <a:effectLst/>
                <a:latin typeface="+mn-lt"/>
                <a:ea typeface="MS PGothic" panose="020B0600070205080204" pitchFamily="34" charset="-128"/>
                <a:cs typeface="ＭＳ Ｐゴシック" charset="0"/>
              </a:rPr>
              <a:t>Cuando trabajamos por un cambio social, no queremos que la gente solo se entere de un problema; queremos que lo entiendan y luego actúen, ya sea cambiando su propio comportamiento o pidiéndole a los tomadores de decisiones que cambien las estructuras, servicios, leyes y prácticas. Generar conciencia es muy importante como primer paso hacia un cambio social. Si desean generar un mayor impacto y que se produzca un cambio real, combinen la Generación de conciencia con Alzar sus voces y Tomar acción en su comunidad.</a:t>
            </a:r>
            <a:endParaRPr lang="en-US" altLang="en-US" i="1" dirty="0"/>
          </a:p>
        </p:txBody>
      </p:sp>
      <p:sp>
        <p:nvSpPr>
          <p:cNvPr id="137220" name="Slide Number Placeholder 3">
            <a:extLst>
              <a:ext uri="{FF2B5EF4-FFF2-40B4-BE49-F238E27FC236}">
                <a16:creationId xmlns:a16="http://schemas.microsoft.com/office/drawing/2014/main" id="{91F4B648-BAA0-48D0-8F80-FEB9E299E6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2BB1D216-8FE3-4673-BEEE-2A49C837FA44}" type="slidenum">
              <a:rPr lang="en-GB" altLang="en-US">
                <a:solidFill>
                  <a:srgbClr val="000000"/>
                </a:solidFill>
                <a:latin typeface="Calibri" panose="020F0502020204030204" pitchFamily="34" charset="0"/>
              </a:rPr>
              <a:pPr/>
              <a:t>41</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55F55219-5B38-4D0C-80BD-17002DC35F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D5BDFBC9-6597-47E3-837F-DE8EDB2C5D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39268" name="Slide Number Placeholder 3">
            <a:extLst>
              <a:ext uri="{FF2B5EF4-FFF2-40B4-BE49-F238E27FC236}">
                <a16:creationId xmlns:a16="http://schemas.microsoft.com/office/drawing/2014/main" id="{13E973AD-C2CE-4C96-8692-9E0563F9EB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A9610C33-CA57-4ACA-9B94-F7F16BFDD910}" type="slidenum">
              <a:rPr lang="en-GB" altLang="en-US">
                <a:solidFill>
                  <a:srgbClr val="000000"/>
                </a:solidFill>
                <a:latin typeface="Calibri" panose="020F0502020204030204" pitchFamily="34" charset="0"/>
              </a:rPr>
              <a:pPr/>
              <a:t>43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AD3B52D-13B0-4C2E-83FB-3C0D569A6E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638900DF-1755-4E69-9F02-44E9B273B4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1684" name="Slide Number Placeholder 3">
            <a:extLst>
              <a:ext uri="{FF2B5EF4-FFF2-40B4-BE49-F238E27FC236}">
                <a16:creationId xmlns:a16="http://schemas.microsoft.com/office/drawing/2014/main" id="{2788AE8C-1C5F-4C5C-87FF-F2F4818F93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579816C5-433E-42CF-992B-1F72CC2BF3FB}" type="slidenum">
              <a:rPr lang="en-GB" altLang="en-US">
                <a:solidFill>
                  <a:srgbClr val="000000"/>
                </a:solidFill>
                <a:latin typeface="Calibri" panose="020F0502020204030204" pitchFamily="34" charset="0"/>
              </a:rPr>
              <a:pPr/>
              <a:t>5</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8F561DA-7C74-4F41-AC48-22AEC77B8B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ADC35E1-5127-4811-A5B3-A62B8BFD38A3}"/>
              </a:ext>
            </a:extLst>
          </p:cNvPr>
          <p:cNvSpPr>
            <a:spLocks noGrp="1"/>
          </p:cNvSpPr>
          <p:nvPr>
            <p:ph type="body" idx="1"/>
          </p:nvPr>
        </p:nvSpPr>
        <p:spPr/>
        <p:txBody>
          <a:bodyPr/>
          <a:lstStyle/>
          <a:p>
            <a:r>
              <a:rPr lang="es-GB" sz="1200" kern="1200" dirty="0">
                <a:solidFill>
                  <a:schemeClr val="tx1"/>
                </a:solidFill>
                <a:effectLst/>
                <a:latin typeface="+mn-lt"/>
                <a:ea typeface="MS PGothic" panose="020B0600070205080204" pitchFamily="34" charset="-128"/>
                <a:cs typeface="ＭＳ Ｐゴシック" charset="0"/>
              </a:rPr>
              <a:t>COVID 19 ha tenido un gran impacto en nuestra relación con Internet y la vida digital.</a:t>
            </a:r>
          </a:p>
          <a:p>
            <a:r>
              <a:rPr lang="es-GB" sz="1200" kern="1200" dirty="0">
                <a:solidFill>
                  <a:schemeClr val="tx1"/>
                </a:solidFill>
                <a:effectLst/>
                <a:latin typeface="+mn-lt"/>
                <a:ea typeface="MS PGothic" panose="020B0600070205080204" pitchFamily="34" charset="-128"/>
                <a:cs typeface="ＭＳ Ｐゴシック" charset="0"/>
              </a:rPr>
              <a:t>La pandemia ha aumentado </a:t>
            </a:r>
            <a:r>
              <a:rPr lang="es-ES" sz="1200" kern="1200" dirty="0">
                <a:solidFill>
                  <a:schemeClr val="tx1"/>
                </a:solidFill>
                <a:effectLst/>
                <a:latin typeface="+mn-lt"/>
                <a:ea typeface="MS PGothic" panose="020B0600070205080204" pitchFamily="34" charset="-128"/>
                <a:cs typeface="ＭＳ Ｐゴシック" charset="0"/>
              </a:rPr>
              <a:t>el </a:t>
            </a:r>
            <a:r>
              <a:rPr lang="es-GB" sz="1200" kern="1200" dirty="0">
                <a:solidFill>
                  <a:schemeClr val="tx1"/>
                </a:solidFill>
                <a:effectLst/>
                <a:latin typeface="+mn-lt"/>
                <a:ea typeface="MS PGothic" panose="020B0600070205080204" pitchFamily="34" charset="-128"/>
                <a:cs typeface="ＭＳ Ｐゴシック" charset="0"/>
              </a:rPr>
              <a:t>uso de dispositivos para la escuela, el trabajo, el juego y para conectarnos con otros</a:t>
            </a:r>
            <a:r>
              <a:rPr lang="es-ES" sz="1200" kern="1200" dirty="0">
                <a:solidFill>
                  <a:schemeClr val="tx1"/>
                </a:solidFill>
                <a:effectLst/>
                <a:latin typeface="+mn-lt"/>
                <a:ea typeface="MS PGothic" panose="020B0600070205080204" pitchFamily="34" charset="-128"/>
                <a:cs typeface="ＭＳ Ｐゴシック" charset="0"/>
              </a:rPr>
              <a:t>, principalmente a través del video, el chat, las redes sociales y los videojuegos.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S PGothic" panose="020B0600070205080204" pitchFamily="34" charset="-128"/>
                <a:cs typeface="ＭＳ Ｐゴシック" charset="0"/>
              </a:rPr>
              <a:t>También ha sacado a la luz una serie de problemas de seguridad y ha profundizado las brechas digitales que ya existían.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kern="1200" dirty="0">
              <a:solidFill>
                <a:schemeClr val="tx1"/>
              </a:solidFill>
              <a:effectLst/>
              <a:latin typeface="+mn-lt"/>
              <a:ea typeface="MS PGothic" panose="020B0600070205080204" pitchFamily="34" charset="-128"/>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mn-lt"/>
                <a:ea typeface="MS PGothic" panose="020B0600070205080204" pitchFamily="34" charset="-128"/>
                <a:cs typeface="ＭＳ Ｐゴシック" charset="0"/>
              </a:rPr>
              <a:t>A medida que la humanidad ha tratado de entender más sobre el virus, las noticias falsas y las teorías de conspiración han encontrado un terreno fértil para florecer, lo que dificulta distinguir las fuentes confiables.</a:t>
            </a:r>
            <a:endParaRPr lang="es-GB" sz="1200" kern="1200" dirty="0">
              <a:solidFill>
                <a:schemeClr val="tx1"/>
              </a:solidFill>
              <a:effectLst/>
              <a:latin typeface="+mn-lt"/>
              <a:ea typeface="MS PGothic" panose="020B0600070205080204" pitchFamily="34" charset="-128"/>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mn-lt"/>
                <a:ea typeface="MS PGothic" panose="020B0600070205080204" pitchFamily="34" charset="-128"/>
                <a:cs typeface="ＭＳ Ｐゴシック" charset="0"/>
              </a:rPr>
              <a:t>El abuso doméstico hacia las mujeres y las niñas ha aumentado, pero también ha aumentado el abuso y la violencia en línea hacia las mujeres y niños.</a:t>
            </a:r>
            <a:endParaRPr lang="es-GB" sz="1200" kern="1200" dirty="0">
              <a:solidFill>
                <a:schemeClr val="tx1"/>
              </a:solidFill>
              <a:effectLst/>
              <a:latin typeface="+mn-lt"/>
              <a:ea typeface="MS PGothic" panose="020B0600070205080204" pitchFamily="34" charset="-128"/>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mn-lt"/>
                <a:ea typeface="MS PGothic" panose="020B0600070205080204" pitchFamily="34" charset="-128"/>
                <a:cs typeface="ＭＳ Ｐゴシック" charset="0"/>
              </a:rPr>
              <a:t>En algunos lugares donde las niñas y las mujeres siempre han tenido menos acceso a Internet que sus homólogos masculinos, la pandemia ha sido aún más desafiante.</a:t>
            </a:r>
            <a:endParaRPr lang="es-GB" sz="1200" kern="1200" dirty="0">
              <a:solidFill>
                <a:schemeClr val="tx1"/>
              </a:solidFill>
              <a:effectLst/>
              <a:latin typeface="+mn-lt"/>
              <a:ea typeface="MS PGothic" panose="020B0600070205080204" pitchFamily="34" charset="-128"/>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mn-lt"/>
                <a:ea typeface="MS PGothic" panose="020B0600070205080204" pitchFamily="34" charset="-128"/>
                <a:cs typeface="ＭＳ Ｐゴシック" charset="0"/>
              </a:rPr>
              <a:t>Tradicionalmente, las oportunidades en línea han sido difíciles de acceder para los niños y jóvenes más pobres y desfavorecidos.</a:t>
            </a:r>
            <a:endParaRPr lang="es-GB" sz="1200" kern="1200" dirty="0">
              <a:solidFill>
                <a:schemeClr val="tx1"/>
              </a:solidFill>
              <a:effectLst/>
              <a:latin typeface="+mn-lt"/>
              <a:ea typeface="MS PGothic" panose="020B0600070205080204" pitchFamily="34" charset="-128"/>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mn-lt"/>
                <a:ea typeface="MS PGothic" panose="020B0600070205080204" pitchFamily="34" charset="-128"/>
                <a:cs typeface="ＭＳ Ｐゴシック" charset="0"/>
              </a:rPr>
              <a:t>Los niños y jóvenes que no tienen los dispositivos adecuados, que carecen de habilidades digitales, que tienen un acceso limitado a Internet o que hablan idiomas minoritarios, suelen obtener una experiencia en línea de menor calidad.</a:t>
            </a:r>
            <a:endParaRPr lang="es-GB" sz="1200" kern="1200" dirty="0">
              <a:solidFill>
                <a:schemeClr val="tx1"/>
              </a:solidFill>
              <a:effectLst/>
              <a:latin typeface="+mn-lt"/>
              <a:ea typeface="MS PGothic" panose="020B0600070205080204" pitchFamily="34" charset="-128"/>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mn-lt"/>
                <a:ea typeface="MS PGothic" panose="020B0600070205080204" pitchFamily="34" charset="-128"/>
                <a:cs typeface="ＭＳ Ｐゴシック" charset="0"/>
              </a:rPr>
              <a:t>El aumento y la falta de estructura del tiempo que se pasa en línea han expuesto a los niños a contenidos potencialmente dañinos y violentos, así como a tasas más altas de </a:t>
            </a:r>
            <a:r>
              <a:rPr lang="es-ES_tradnl" sz="1200" kern="1200" dirty="0" err="1">
                <a:solidFill>
                  <a:schemeClr val="tx1"/>
                </a:solidFill>
                <a:effectLst/>
                <a:latin typeface="+mn-lt"/>
                <a:ea typeface="MS PGothic" panose="020B0600070205080204" pitchFamily="34" charset="-128"/>
                <a:cs typeface="ＭＳ Ｐゴシック" charset="0"/>
              </a:rPr>
              <a:t>ciberacoso</a:t>
            </a:r>
            <a:r>
              <a:rPr lang="es-ES_tradnl" sz="1200" kern="1200" dirty="0">
                <a:solidFill>
                  <a:schemeClr val="tx1"/>
                </a:solidFill>
                <a:effectLst/>
                <a:latin typeface="+mn-lt"/>
                <a:ea typeface="MS PGothic" panose="020B0600070205080204" pitchFamily="34" charset="-128"/>
                <a:cs typeface="ＭＳ Ｐゴシック" charset="0"/>
              </a:rPr>
              <a:t>.</a:t>
            </a:r>
            <a:endParaRPr lang="es-GB" sz="1200" kern="1200" dirty="0">
              <a:solidFill>
                <a:schemeClr val="tx1"/>
              </a:solidFill>
              <a:effectLst/>
              <a:latin typeface="+mn-lt"/>
              <a:ea typeface="MS PGothic" panose="020B0600070205080204" pitchFamily="34" charset="-128"/>
              <a:cs typeface="ＭＳ Ｐゴシック" charset="0"/>
            </a:endParaRPr>
          </a:p>
        </p:txBody>
      </p:sp>
      <p:sp>
        <p:nvSpPr>
          <p:cNvPr id="73732" name="Slide Number Placeholder 3">
            <a:extLst>
              <a:ext uri="{FF2B5EF4-FFF2-40B4-BE49-F238E27FC236}">
                <a16:creationId xmlns:a16="http://schemas.microsoft.com/office/drawing/2014/main" id="{C3C1D6B5-B399-46D2-BEB1-1C1ED9D935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38AE2188-2AF6-4AB8-94B8-A5BF57BADAE2}" type="slidenum">
              <a:rPr lang="en-GB" altLang="en-US">
                <a:solidFill>
                  <a:srgbClr val="000000"/>
                </a:solidFill>
                <a:latin typeface="Calibri" panose="020F0502020204030204" pitchFamily="34" charset="0"/>
              </a:rPr>
              <a:pPr/>
              <a:t>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4C5C1EC-79D8-44F3-A9EC-04928123D6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9057175-F09B-464B-BC4F-3EB25CBC416D}"/>
              </a:ext>
            </a:extLst>
          </p:cNvPr>
          <p:cNvSpPr>
            <a:spLocks noGrp="1"/>
          </p:cNvSpPr>
          <p:nvPr>
            <p:ph type="body" idx="1"/>
          </p:nvPr>
        </p:nvSpPr>
        <p:spPr bwMode="auto"/>
        <p:txBody>
          <a:bodyPr wrap="square" numCol="1" anchor="t" anchorCtr="0" compatLnSpc="1">
            <a:prstTxWarp prst="textNoShape">
              <a:avLst/>
            </a:prstTxWarp>
          </a:bodyPr>
          <a:lstStyle/>
          <a:p>
            <a:r>
              <a:rPr lang="es-GB" sz="1200" kern="1200" dirty="0">
                <a:solidFill>
                  <a:schemeClr val="tx1"/>
                </a:solidFill>
                <a:effectLst/>
                <a:latin typeface="+mn-lt"/>
                <a:ea typeface="MS PGothic" panose="020B0600070205080204" pitchFamily="34" charset="-128"/>
                <a:cs typeface="ＭＳ Ｐゴシック" charset="0"/>
              </a:rPr>
              <a:t>¿Cómo podemos navegar por el mundo en línea de manera segura y responsable, aprovechando al máximo las oportunidades que ofrece para aprender y crear?</a:t>
            </a:r>
          </a:p>
          <a:p>
            <a:r>
              <a:rPr lang="es-GB" sz="1200" kern="1200" dirty="0">
                <a:solidFill>
                  <a:schemeClr val="tx1"/>
                </a:solidFill>
                <a:effectLst/>
                <a:latin typeface="+mn-lt"/>
                <a:ea typeface="MS PGothic" panose="020B0600070205080204" pitchFamily="34" charset="-128"/>
                <a:cs typeface="ＭＳ Ｐゴシック" charset="0"/>
              </a:rPr>
              <a:t>¿Y cómo podemos utilizar los espacios en línea para alzar </a:t>
            </a:r>
            <a:r>
              <a:rPr lang="es-ES" sz="1200" kern="1200" dirty="0">
                <a:solidFill>
                  <a:schemeClr val="tx1"/>
                </a:solidFill>
                <a:effectLst/>
                <a:latin typeface="+mn-lt"/>
                <a:ea typeface="MS PGothic" panose="020B0600070205080204" pitchFamily="34" charset="-128"/>
                <a:cs typeface="ＭＳ Ｐゴシック" charset="0"/>
              </a:rPr>
              <a:t>nuestras</a:t>
            </a:r>
            <a:r>
              <a:rPr lang="es-GB" sz="1200" kern="1200" dirty="0">
                <a:solidFill>
                  <a:schemeClr val="tx1"/>
                </a:solidFill>
                <a:effectLst/>
                <a:latin typeface="+mn-lt"/>
                <a:ea typeface="MS PGothic" panose="020B0600070205080204" pitchFamily="34" charset="-128"/>
                <a:cs typeface="ＭＳ Ｐゴシック" charset="0"/>
              </a:rPr>
              <a:t> vo</a:t>
            </a:r>
            <a:r>
              <a:rPr lang="es-ES" sz="1200" kern="1200" dirty="0">
                <a:solidFill>
                  <a:schemeClr val="tx1"/>
                </a:solidFill>
                <a:effectLst/>
                <a:latin typeface="+mn-lt"/>
                <a:ea typeface="MS PGothic" panose="020B0600070205080204" pitchFamily="34" charset="-128"/>
                <a:cs typeface="ＭＳ Ｐゴシック" charset="0"/>
              </a:rPr>
              <a:t>ces</a:t>
            </a:r>
            <a:r>
              <a:rPr lang="es-GB" sz="1200" kern="1200" dirty="0">
                <a:solidFill>
                  <a:schemeClr val="tx1"/>
                </a:solidFill>
                <a:effectLst/>
                <a:latin typeface="+mn-lt"/>
                <a:ea typeface="MS PGothic" panose="020B0600070205080204" pitchFamily="34" charset="-128"/>
                <a:cs typeface="ＭＳ Ｐゴシック" charset="0"/>
              </a:rPr>
              <a:t> y participar en </a:t>
            </a:r>
            <a:r>
              <a:rPr lang="es-ES" sz="1200" kern="1200" dirty="0">
                <a:solidFill>
                  <a:schemeClr val="tx1"/>
                </a:solidFill>
                <a:effectLst/>
                <a:latin typeface="+mn-lt"/>
                <a:ea typeface="MS PGothic" panose="020B0600070205080204" pitchFamily="34" charset="-128"/>
                <a:cs typeface="ＭＳ Ｐゴシック" charset="0"/>
              </a:rPr>
              <a:t>procesos de </a:t>
            </a:r>
            <a:r>
              <a:rPr lang="es-GB" sz="1200" kern="1200" dirty="0">
                <a:solidFill>
                  <a:schemeClr val="tx1"/>
                </a:solidFill>
                <a:effectLst/>
                <a:latin typeface="+mn-lt"/>
                <a:ea typeface="MS PGothic" panose="020B0600070205080204" pitchFamily="34" charset="-128"/>
                <a:cs typeface="ＭＳ Ｐゴシック" charset="0"/>
              </a:rPr>
              <a:t>cambio social, para hacer del mundo, tanto en línea como </a:t>
            </a:r>
            <a:r>
              <a:rPr lang="es-ES" sz="1200" kern="1200" dirty="0">
                <a:solidFill>
                  <a:schemeClr val="tx1"/>
                </a:solidFill>
                <a:effectLst/>
                <a:latin typeface="+mn-lt"/>
                <a:ea typeface="MS PGothic" panose="020B0600070205080204" pitchFamily="34" charset="-128"/>
                <a:cs typeface="ＭＳ Ｐゴシック" charset="0"/>
              </a:rPr>
              <a:t>offline</a:t>
            </a:r>
            <a:r>
              <a:rPr lang="es-GB" sz="1200" kern="1200" dirty="0">
                <a:solidFill>
                  <a:schemeClr val="tx1"/>
                </a:solidFill>
                <a:effectLst/>
                <a:latin typeface="+mn-lt"/>
                <a:ea typeface="MS PGothic" panose="020B0600070205080204" pitchFamily="34" charset="-128"/>
                <a:cs typeface="ＭＳ Ｐゴシック" charset="0"/>
              </a:rPr>
              <a:t>, un lugar mejor?</a:t>
            </a:r>
          </a:p>
          <a:p>
            <a:r>
              <a:rPr lang="es-GB" sz="1200" kern="1200" dirty="0">
                <a:solidFill>
                  <a:schemeClr val="tx1"/>
                </a:solidFill>
                <a:effectLst/>
                <a:latin typeface="+mn-lt"/>
                <a:ea typeface="MS PGothic" panose="020B0600070205080204" pitchFamily="34" charset="-128"/>
                <a:cs typeface="ＭＳ Ｐゴシック" charset="0"/>
              </a:rPr>
              <a:t>¿Cuáles son algunas de las cosas que hacen los ciudadanos digitales responsables?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kern="1200" dirty="0">
                <a:solidFill>
                  <a:schemeClr val="tx1"/>
                </a:solidFill>
                <a:effectLst/>
                <a:latin typeface="+mn-lt"/>
                <a:ea typeface="MS PGothic" panose="020B0600070205080204" pitchFamily="34" charset="-128"/>
                <a:cs typeface="ＭＳ Ｐゴシック" charset="0"/>
              </a:rPr>
              <a:t>Protegen su información personal y privada, evitando publicar cualquier cosa en línea que pueda ser perjudicial para ellos mismos o para otros.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kern="1200" dirty="0">
                <a:solidFill>
                  <a:schemeClr val="tx1"/>
                </a:solidFill>
                <a:effectLst/>
                <a:latin typeface="+mn-lt"/>
                <a:ea typeface="MS PGothic" panose="020B0600070205080204" pitchFamily="34" charset="-128"/>
                <a:cs typeface="ＭＳ Ｐゴシック" charset="0"/>
              </a:rPr>
              <a:t>Interactúan de manera competente y segura con las tecnologías digitales.  Utilizan la Internet de forma segura para crear, jugar, comunicarse, aprender y compartir. </a:t>
            </a:r>
            <a:endParaRPr lang="es-GB" sz="1200" kern="1200" dirty="0">
              <a:solidFill>
                <a:schemeClr val="tx1"/>
              </a:solidFill>
              <a:effectLst/>
              <a:latin typeface="+mn-lt"/>
              <a:ea typeface="MS PGothic" panose="020B0600070205080204" pitchFamily="34" charset="-128"/>
              <a:cs typeface="ＭＳ Ｐゴシック"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_tradnl" altLang="en-US" sz="1200" dirty="0">
                <a:solidFill>
                  <a:srgbClr val="262963"/>
                </a:solidFill>
                <a:cs typeface="Arial" panose="020B0604020202020204" pitchFamily="34" charset="0"/>
              </a:rPr>
              <a:t>Tratan a los demás con amabilidad y respetan los sentimientos y las opiniones de los demás.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kern="1200" dirty="0">
                <a:solidFill>
                  <a:schemeClr val="tx1"/>
                </a:solidFill>
                <a:effectLst/>
                <a:latin typeface="+mn-lt"/>
                <a:ea typeface="MS PGothic" panose="020B0600070205080204" pitchFamily="34" charset="-128"/>
                <a:cs typeface="ＭＳ Ｐゴシック" charset="0"/>
              </a:rPr>
              <a:t>Se comportan de manera positiva en los entornos digitales y participan activamente en comunidades digitales con las habilidades, actitudes y conocimientos adecuados.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GB" sz="1200" kern="1200" dirty="0">
                <a:solidFill>
                  <a:schemeClr val="tx1"/>
                </a:solidFill>
                <a:effectLst/>
                <a:latin typeface="+mn-lt"/>
                <a:ea typeface="MS PGothic" panose="020B0600070205080204" pitchFamily="34" charset="-128"/>
                <a:cs typeface="ＭＳ Ｐゴシック" charset="0"/>
              </a:rPr>
              <a:t>Piensan cuidadosamente cuando un extraño los contacta en línea</a:t>
            </a:r>
            <a:r>
              <a:rPr lang="es-ES" sz="1200" kern="1200" dirty="0">
                <a:solidFill>
                  <a:schemeClr val="tx1"/>
                </a:solidFill>
                <a:effectLst/>
                <a:latin typeface="+mn-lt"/>
                <a:ea typeface="MS PGothic" panose="020B0600070205080204" pitchFamily="34" charset="-128"/>
                <a:cs typeface="ＭＳ Ｐゴシック" charset="0"/>
              </a:rPr>
              <a:t>. Saben que pueden no ser quienes dicen ser.</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kern="1200" dirty="0">
                <a:solidFill>
                  <a:schemeClr val="tx1"/>
                </a:solidFill>
                <a:effectLst/>
                <a:latin typeface="+mn-lt"/>
                <a:ea typeface="MS PGothic" panose="020B0600070205080204" pitchFamily="34" charset="-128"/>
                <a:cs typeface="ＭＳ Ｐゴシック" charset="0"/>
              </a:rPr>
              <a:t>Confrontan el acoso y la intimidación en línea, reportando y bloqueando.</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kern="1200" dirty="0">
                <a:solidFill>
                  <a:schemeClr val="tx1"/>
                </a:solidFill>
                <a:effectLst/>
                <a:latin typeface="+mn-lt"/>
                <a:ea typeface="MS PGothic" panose="020B0600070205080204" pitchFamily="34" charset="-128"/>
                <a:cs typeface="ＭＳ Ｐゴシック" charset="0"/>
              </a:rPr>
              <a:t>Informan a los demás sobre los beneficios y los riesgos que uno puede encontrar en línea.</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kern="1200" dirty="0">
                <a:solidFill>
                  <a:schemeClr val="tx1"/>
                </a:solidFill>
                <a:effectLst/>
                <a:latin typeface="+mn-lt"/>
                <a:ea typeface="MS PGothic" panose="020B0600070205080204" pitchFamily="34" charset="-128"/>
                <a:cs typeface="ＭＳ Ｐゴシック" charset="0"/>
              </a:rPr>
              <a:t>Alzan su voz por el acceso y la igualdad de derechos digitales para todos. </a:t>
            </a:r>
          </a:p>
        </p:txBody>
      </p:sp>
      <p:sp>
        <p:nvSpPr>
          <p:cNvPr id="75780" name="Slide Number Placeholder 3">
            <a:extLst>
              <a:ext uri="{FF2B5EF4-FFF2-40B4-BE49-F238E27FC236}">
                <a16:creationId xmlns:a16="http://schemas.microsoft.com/office/drawing/2014/main" id="{F64E829D-F195-456C-B21A-0C8E13F94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CE2C1C67-BA3B-4573-9D63-6133E65AEB8A}" type="slidenum">
              <a:rPr lang="en-GB" altLang="en-US">
                <a:solidFill>
                  <a:srgbClr val="000000"/>
                </a:solidFill>
                <a:latin typeface="Calibri" panose="020F0502020204030204" pitchFamily="34" charset="0"/>
              </a:rPr>
              <a:pPr/>
              <a:t>7</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E08EAEC-1CE7-4301-A8D8-E2F1F5AC3D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CB5301C9-6387-415C-BC47-6E8FB1FF8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8" name="Slide Number Placeholder 3">
            <a:extLst>
              <a:ext uri="{FF2B5EF4-FFF2-40B4-BE49-F238E27FC236}">
                <a16:creationId xmlns:a16="http://schemas.microsoft.com/office/drawing/2014/main" id="{7DBCCC27-FC6B-4360-806D-1A518A2926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73E875EF-CF2F-4C29-847E-143378D14336}" type="slidenum">
              <a:rPr lang="en-GB" altLang="en-US">
                <a:solidFill>
                  <a:srgbClr val="000000"/>
                </a:solidFill>
                <a:latin typeface="Calibri" panose="020F0502020204030204" pitchFamily="34" charset="0"/>
              </a:rPr>
              <a:pPr/>
              <a:t>8</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3:notes"/>
          <p:cNvSpPr>
            <a:spLocks noGrp="1" noRot="1" noChangeAspect="1"/>
          </p:cNvSpPr>
          <p:nvPr>
            <p:ph type="sldImg" idx="2"/>
          </p:nvPr>
        </p:nvSpPr>
        <p:spPr>
          <a:xfrm>
            <a:off x="993775" y="766763"/>
            <a:ext cx="5111750" cy="3833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4" name="Google Shape;604;p13: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605" name="Google Shape;605;p13:notes"/>
          <p:cNvSpPr txBox="1">
            <a:spLocks noGrp="1"/>
          </p:cNvSpPr>
          <p:nvPr>
            <p:ph type="sldNum" idx="12"/>
          </p:nvPr>
        </p:nvSpPr>
        <p:spPr>
          <a:xfrm>
            <a:off x="4021138" y="9710738"/>
            <a:ext cx="3076575" cy="512762"/>
          </a:xfrm>
          <a:prstGeom prst="rect">
            <a:avLst/>
          </a:prstGeom>
          <a:noFill/>
          <a:ln>
            <a:noFill/>
          </a:ln>
        </p:spPr>
        <p:txBody>
          <a:bodyPr spcFirstLastPara="1" wrap="square" lIns="94675" tIns="47325" rIns="94675" bIns="473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11</a:t>
            </a:fld>
            <a:endParaRPr sz="1200">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4:notes"/>
          <p:cNvSpPr>
            <a:spLocks noGrp="1" noRot="1" noChangeAspect="1"/>
          </p:cNvSpPr>
          <p:nvPr>
            <p:ph type="sldImg" idx="2"/>
          </p:nvPr>
        </p:nvSpPr>
        <p:spPr>
          <a:xfrm>
            <a:off x="993775" y="766763"/>
            <a:ext cx="5111750" cy="3833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0" name="Google Shape;620;p14: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621" name="Google Shape;621;p14:notes"/>
          <p:cNvSpPr txBox="1">
            <a:spLocks noGrp="1"/>
          </p:cNvSpPr>
          <p:nvPr>
            <p:ph type="sldNum" idx="12"/>
          </p:nvPr>
        </p:nvSpPr>
        <p:spPr>
          <a:xfrm>
            <a:off x="4021138" y="9710738"/>
            <a:ext cx="3076575" cy="512762"/>
          </a:xfrm>
          <a:prstGeom prst="rect">
            <a:avLst/>
          </a:prstGeom>
          <a:noFill/>
          <a:ln>
            <a:noFill/>
          </a:ln>
        </p:spPr>
        <p:txBody>
          <a:bodyPr spcFirstLastPara="1" wrap="square" lIns="94675" tIns="47325" rIns="94675" bIns="473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12</a:t>
            </a:fld>
            <a:endParaRPr sz="120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6.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F13AD56-D651-44C9-A6FB-18D6F46497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tx1">
                    <a:lumMod val="50000"/>
                  </a:schemeClr>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tx1">
                    <a:lumMod val="50000"/>
                  </a:schemeClr>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0930DC66-5723-48C5-A47F-5CF5381DC82D}"/>
              </a:ext>
            </a:extLst>
          </p:cNvPr>
          <p:cNvSpPr>
            <a:spLocks noGrp="1"/>
          </p:cNvSpPr>
          <p:nvPr>
            <p:ph type="ftr" sz="quarter" idx="10"/>
          </p:nvPr>
        </p:nvSpPr>
        <p:spPr/>
        <p:txBody>
          <a:bodyPr/>
          <a:lstStyle>
            <a:lvl1pPr>
              <a:defRPr dirty="0">
                <a:solidFill>
                  <a:schemeClr val="tx1">
                    <a:lumMod val="50000"/>
                  </a:schemeClr>
                </a:solidFill>
              </a:defRPr>
            </a:lvl1pPr>
          </a:lstStyle>
          <a:p>
            <a:pPr>
              <a:defRPr/>
            </a:pPr>
            <a:r>
              <a:rPr lang="is-IS"/>
              <a:t>WAGGGS | 18.05.2021</a:t>
            </a:r>
            <a:endParaRPr lang="en-GB"/>
          </a:p>
        </p:txBody>
      </p:sp>
    </p:spTree>
    <p:extLst>
      <p:ext uri="{BB962C8B-B14F-4D97-AF65-F5344CB8AC3E}">
        <p14:creationId xmlns:p14="http://schemas.microsoft.com/office/powerpoint/2010/main" val="33053538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31F29BD-4620-4B58-B9A9-D795FE8813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709CC099-213E-4FAB-933D-FDE6B1C6B9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784EEB3D-06A3-4A4F-B54F-10EA829E4B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FDEDE2E8-63FA-40B8-8705-BFF900EC7EE5}"/>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403812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CCDFC-8736-4181-AAD8-9A6DB62DE6F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D4AD0610-E4EE-4DD7-97E3-704C9EB81B40}"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989B55F0-8AEF-4E57-A5D9-B3767D533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BFB67B-C8D5-4EDA-9A9D-E76E96A031D4}"/>
              </a:ext>
            </a:extLst>
          </p:cNvPr>
          <p:cNvSpPr>
            <a:spLocks noGrp="1"/>
          </p:cNvSpPr>
          <p:nvPr>
            <p:ph type="sldNum" sz="quarter" idx="12"/>
          </p:nvPr>
        </p:nvSpPr>
        <p:spPr/>
        <p:txBody>
          <a:bodyPr/>
          <a:lstStyle>
            <a:lvl1pPr>
              <a:defRPr smtClean="0"/>
            </a:lvl1pPr>
          </a:lstStyle>
          <a:p>
            <a:pPr>
              <a:defRPr/>
            </a:pPr>
            <a:fld id="{5F53B807-43AE-433E-90B7-327B68B777CA}" type="slidenum">
              <a:rPr lang="en-US" altLang="en-US"/>
              <a:pPr>
                <a:defRPr/>
              </a:pPr>
              <a:t>‹#›</a:t>
            </a:fld>
            <a:endParaRPr lang="en-US" altLang="en-US"/>
          </a:p>
        </p:txBody>
      </p:sp>
    </p:spTree>
    <p:extLst>
      <p:ext uri="{BB962C8B-B14F-4D97-AF65-F5344CB8AC3E}">
        <p14:creationId xmlns:p14="http://schemas.microsoft.com/office/powerpoint/2010/main" val="3086731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0A913553-9942-4F6A-8F75-674E93868B32}"/>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368FF196-D6ED-498E-BDD4-48D8805878DD}"/>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1375CECE-9BE0-499E-9BF9-89F0C48ABD5F}"/>
              </a:ext>
            </a:extLst>
          </p:cNvPr>
          <p:cNvSpPr txBox="1">
            <a:spLocks noGrp="1"/>
          </p:cNvSpPr>
          <p:nvPr>
            <p:ph type="sldNum" idx="12"/>
          </p:nvPr>
        </p:nvSpPr>
        <p:spPr/>
        <p:txBody>
          <a:bodyPr/>
          <a:lstStyle>
            <a:lvl1pPr>
              <a:defRPr smtClean="0"/>
            </a:lvl1pPr>
          </a:lstStyle>
          <a:p>
            <a:pPr>
              <a:defRPr/>
            </a:pPr>
            <a:fld id="{A90D5FE8-A974-4C44-849F-702A9486F710}" type="slidenum">
              <a:rPr lang="en-US" altLang="en-US"/>
              <a:pPr>
                <a:defRPr/>
              </a:pPr>
              <a:t>‹#›</a:t>
            </a:fld>
            <a:endParaRPr lang="en-US" altLang="en-US"/>
          </a:p>
        </p:txBody>
      </p:sp>
    </p:spTree>
    <p:extLst>
      <p:ext uri="{BB962C8B-B14F-4D97-AF65-F5344CB8AC3E}">
        <p14:creationId xmlns:p14="http://schemas.microsoft.com/office/powerpoint/2010/main" val="3160704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4DE80C6-CA88-49A8-A9AD-2672479A5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mn-lt"/>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7A394111-347C-47A0-A9C7-14E03D4835F4}"/>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2401312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151EF6F-9D23-4835-B488-FFF4535C2A90}"/>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2648631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1C57FF-79CC-4BAB-B1ED-488BF9CFB3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mj-lt"/>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mj-lt"/>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29463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E4F2466-7C58-4EC3-A870-80B9490C73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0822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mn-lt"/>
              </a:defRPr>
            </a:lvl1pPr>
            <a:lvl2pPr>
              <a:defRPr>
                <a:solidFill>
                  <a:schemeClr val="tx1"/>
                </a:solidFill>
                <a:latin typeface="+mj-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2779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1FF77C2-0E5B-497C-ADFE-C4CC638108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0B16406A-6DBC-4C47-AA27-929D9DCD49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8C68E5AD-DA41-447B-83A1-F80C2F8BAE7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8C53677A-BCF0-400B-8A40-22259588A530}"/>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157016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2CC6C5F-9121-4A7E-9F3A-23058BC3B6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A11E4CC7-68C4-4A52-B5A9-EFB943CC7F46}"/>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24151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253AE540-999A-43CF-996C-AE9115E55C35}"/>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48591293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353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9B1F548-969E-450D-A2D6-FFB1F837AD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26974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52722E2-4419-4B7F-A9E5-01A522611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835277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794699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411669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DFB9C388-8809-4C0A-9037-D3113299A2AF}"/>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E050002F-5C88-48CA-A6AC-5CAEF34A2B35}"/>
              </a:ext>
            </a:extLst>
          </p:cNvPr>
          <p:cNvSpPr>
            <a:spLocks noGrp="1"/>
          </p:cNvSpPr>
          <p:nvPr>
            <p:ph type="sldNum" sz="quarter" idx="16"/>
          </p:nvPr>
        </p:nvSpPr>
        <p:spPr/>
        <p:txBody>
          <a:bodyPr/>
          <a:lstStyle>
            <a:lvl1pPr>
              <a:defRPr/>
            </a:lvl1pPr>
          </a:lstStyle>
          <a:p>
            <a:pPr>
              <a:defRPr/>
            </a:pPr>
            <a:fld id="{4B9A7842-EA2B-4A1C-986E-2B8BD02163FA}" type="slidenum">
              <a:rPr lang="en-GB" altLang="en-US"/>
              <a:pPr>
                <a:defRPr/>
              </a:pPr>
              <a:t>‹#›</a:t>
            </a:fld>
            <a:endParaRPr lang="en-GB" altLang="en-US"/>
          </a:p>
        </p:txBody>
      </p:sp>
    </p:spTree>
    <p:extLst>
      <p:ext uri="{BB962C8B-B14F-4D97-AF65-F5344CB8AC3E}">
        <p14:creationId xmlns:p14="http://schemas.microsoft.com/office/powerpoint/2010/main" val="158018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98CBAAEB-796B-4CF4-BDF8-12211917B20B}"/>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9334DB75-7F1F-4FDE-B300-F906CCA84434}"/>
              </a:ext>
            </a:extLst>
          </p:cNvPr>
          <p:cNvSpPr>
            <a:spLocks noGrp="1"/>
          </p:cNvSpPr>
          <p:nvPr>
            <p:ph type="sldNum" sz="quarter" idx="22"/>
          </p:nvPr>
        </p:nvSpPr>
        <p:spPr/>
        <p:txBody>
          <a:bodyPr/>
          <a:lstStyle>
            <a:lvl1pPr>
              <a:defRPr/>
            </a:lvl1pPr>
          </a:lstStyle>
          <a:p>
            <a:pPr>
              <a:defRPr/>
            </a:pPr>
            <a:fld id="{F1E5EE2E-9064-421D-8A41-72BD12196D3D}" type="slidenum">
              <a:rPr lang="en-GB" altLang="en-US"/>
              <a:pPr>
                <a:defRPr/>
              </a:pPr>
              <a:t>‹#›</a:t>
            </a:fld>
            <a:endParaRPr lang="en-GB" altLang="en-US"/>
          </a:p>
        </p:txBody>
      </p:sp>
    </p:spTree>
    <p:extLst>
      <p:ext uri="{BB962C8B-B14F-4D97-AF65-F5344CB8AC3E}">
        <p14:creationId xmlns:p14="http://schemas.microsoft.com/office/powerpoint/2010/main" val="1279016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Slide Number Placeholder 5">
            <a:extLst>
              <a:ext uri="{FF2B5EF4-FFF2-40B4-BE49-F238E27FC236}">
                <a16:creationId xmlns:a16="http://schemas.microsoft.com/office/drawing/2014/main" id="{A9A94B96-2513-48F6-9969-BFB3196B950B}"/>
              </a:ext>
            </a:extLst>
          </p:cNvPr>
          <p:cNvSpPr>
            <a:spLocks noGrp="1"/>
          </p:cNvSpPr>
          <p:nvPr>
            <p:ph type="sldNum" sz="quarter" idx="18"/>
          </p:nvPr>
        </p:nvSpPr>
        <p:spPr/>
        <p:txBody>
          <a:bodyPr/>
          <a:lstStyle>
            <a:lvl1pPr>
              <a:defRPr/>
            </a:lvl1pPr>
          </a:lstStyle>
          <a:p>
            <a:pPr>
              <a:defRPr/>
            </a:pPr>
            <a:fld id="{4AE217C3-D29B-404C-908B-5314BA51474C}" type="slidenum">
              <a:rPr lang="en-GB" altLang="en-US"/>
              <a:pPr>
                <a:defRPr/>
              </a:pPr>
              <a:t>‹#›</a:t>
            </a:fld>
            <a:endParaRPr lang="en-GB" altLang="en-US"/>
          </a:p>
        </p:txBody>
      </p:sp>
    </p:spTree>
    <p:extLst>
      <p:ext uri="{BB962C8B-B14F-4D97-AF65-F5344CB8AC3E}">
        <p14:creationId xmlns:p14="http://schemas.microsoft.com/office/powerpoint/2010/main" val="2025389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9623CA7-DB74-4B57-B7F1-BF5740F9A5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D87F4552-682A-45D1-AB5B-B2A8DF1AF3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A5748CE1-108F-4604-9D1E-64D4501FAF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417AC77C-9137-427C-B4D3-49D1751595C9}"/>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44487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83513-2DAE-4516-A2D1-BFAB19B5070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3EDF5D42-E4C4-4986-883D-B4B4DBC8C50D}"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363E4F94-1772-4CE8-90D8-885477A1A7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00D4D4-981E-4029-9DC1-89C3098AB66D}"/>
              </a:ext>
            </a:extLst>
          </p:cNvPr>
          <p:cNvSpPr>
            <a:spLocks noGrp="1"/>
          </p:cNvSpPr>
          <p:nvPr>
            <p:ph type="sldNum" sz="quarter" idx="12"/>
          </p:nvPr>
        </p:nvSpPr>
        <p:spPr/>
        <p:txBody>
          <a:bodyPr/>
          <a:lstStyle>
            <a:lvl1pPr>
              <a:defRPr/>
            </a:lvl1pPr>
          </a:lstStyle>
          <a:p>
            <a:pPr>
              <a:defRPr/>
            </a:pPr>
            <a:fld id="{851D4803-F334-4505-BC90-1F21DF606315}" type="slidenum">
              <a:rPr lang="en-US" altLang="en-US"/>
              <a:pPr>
                <a:defRPr/>
              </a:pPr>
              <a:t>‹#›</a:t>
            </a:fld>
            <a:endParaRPr lang="en-US" altLang="en-US"/>
          </a:p>
        </p:txBody>
      </p:sp>
    </p:spTree>
    <p:extLst>
      <p:ext uri="{BB962C8B-B14F-4D97-AF65-F5344CB8AC3E}">
        <p14:creationId xmlns:p14="http://schemas.microsoft.com/office/powerpoint/2010/main" val="12024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1D875E4-D890-4732-AA41-F6BF299D9C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78651960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9F4956F-D829-4C94-A210-18A15185A1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89AAF4EA-E382-479E-8E86-C34FDC4DB1FA}"/>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973495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55BC778F-2072-4B07-B28E-F3A37F502BDE}"/>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4037168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EFF354E-7F00-4376-8614-AAE49B19D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68253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2C651A49-A034-4A36-8871-ED6E1CC6AC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723783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8316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495609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2DB6DA8C-1C6F-429A-B3C6-12F232E6D455}"/>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236101DF-FC75-4C96-A78E-6E3E17A33398}"/>
              </a:ext>
            </a:extLst>
          </p:cNvPr>
          <p:cNvSpPr>
            <a:spLocks noGrp="1"/>
          </p:cNvSpPr>
          <p:nvPr>
            <p:ph type="sldNum" sz="quarter" idx="16"/>
          </p:nvPr>
        </p:nvSpPr>
        <p:spPr/>
        <p:txBody>
          <a:bodyPr/>
          <a:lstStyle>
            <a:lvl1pPr>
              <a:defRPr/>
            </a:lvl1pPr>
          </a:lstStyle>
          <a:p>
            <a:pPr>
              <a:defRPr/>
            </a:pPr>
            <a:fld id="{6040ADB0-18A5-41DD-BE3F-9F47BD18A5CA}" type="slidenum">
              <a:rPr lang="en-GB" altLang="en-US"/>
              <a:pPr>
                <a:defRPr/>
              </a:pPr>
              <a:t>‹#›</a:t>
            </a:fld>
            <a:endParaRPr lang="en-GB" altLang="en-US"/>
          </a:p>
        </p:txBody>
      </p:sp>
    </p:spTree>
    <p:extLst>
      <p:ext uri="{BB962C8B-B14F-4D97-AF65-F5344CB8AC3E}">
        <p14:creationId xmlns:p14="http://schemas.microsoft.com/office/powerpoint/2010/main" val="3982706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54B9C8E9-302F-4CD1-BFF7-47C019CCCE6C}"/>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42FE062E-198F-4486-9600-94BCAC927EF9}"/>
              </a:ext>
            </a:extLst>
          </p:cNvPr>
          <p:cNvSpPr>
            <a:spLocks noGrp="1"/>
          </p:cNvSpPr>
          <p:nvPr>
            <p:ph type="sldNum" sz="quarter" idx="22"/>
          </p:nvPr>
        </p:nvSpPr>
        <p:spPr/>
        <p:txBody>
          <a:bodyPr/>
          <a:lstStyle>
            <a:lvl1pPr>
              <a:defRPr/>
            </a:lvl1pPr>
          </a:lstStyle>
          <a:p>
            <a:pPr>
              <a:defRPr/>
            </a:pPr>
            <a:fld id="{E85C5739-BDD6-4601-99CB-7C4A9E7E8DF5}" type="slidenum">
              <a:rPr lang="en-GB" altLang="en-US"/>
              <a:pPr>
                <a:defRPr/>
              </a:pPr>
              <a:t>‹#›</a:t>
            </a:fld>
            <a:endParaRPr lang="en-GB" altLang="en-US"/>
          </a:p>
        </p:txBody>
      </p:sp>
    </p:spTree>
    <p:extLst>
      <p:ext uri="{BB962C8B-B14F-4D97-AF65-F5344CB8AC3E}">
        <p14:creationId xmlns:p14="http://schemas.microsoft.com/office/powerpoint/2010/main" val="3213428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E1307B61-6056-4176-88BE-209CBB16B3B0}"/>
              </a:ext>
            </a:extLst>
          </p:cNvPr>
          <p:cNvSpPr>
            <a:spLocks noGrp="1"/>
          </p:cNvSpPr>
          <p:nvPr>
            <p:ph type="ftr" sz="quarter" idx="18"/>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1EA17263-AC13-4D3F-A2AD-9FE25048E68D}"/>
              </a:ext>
            </a:extLst>
          </p:cNvPr>
          <p:cNvSpPr>
            <a:spLocks noGrp="1"/>
          </p:cNvSpPr>
          <p:nvPr>
            <p:ph type="sldNum" sz="quarter" idx="19"/>
          </p:nvPr>
        </p:nvSpPr>
        <p:spPr/>
        <p:txBody>
          <a:bodyPr/>
          <a:lstStyle>
            <a:lvl1pPr>
              <a:defRPr/>
            </a:lvl1pPr>
          </a:lstStyle>
          <a:p>
            <a:pPr>
              <a:defRPr/>
            </a:pPr>
            <a:fld id="{F7AA63AE-C4F0-4939-BE81-8C8136664A0C}" type="slidenum">
              <a:rPr lang="en-GB" altLang="en-US"/>
              <a:pPr>
                <a:defRPr/>
              </a:pPr>
              <a:t>‹#›</a:t>
            </a:fld>
            <a:endParaRPr lang="en-GB" altLang="en-US"/>
          </a:p>
        </p:txBody>
      </p:sp>
    </p:spTree>
    <p:extLst>
      <p:ext uri="{BB962C8B-B14F-4D97-AF65-F5344CB8AC3E}">
        <p14:creationId xmlns:p14="http://schemas.microsoft.com/office/powerpoint/2010/main" val="3049701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EB9E08C-22CD-452C-86DF-4AFC137F07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9489C853-7848-4592-A8EF-F938E8C2CD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D3FD8677-7A25-4EA1-8EEC-176950E75B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1B6E9A86-714E-477D-B81B-73BB75DDCF7F}"/>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24584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C4C300C-A55C-48F7-8832-5CA01D293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86798403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86D02-1AA1-4D4A-8375-C8943C723F9F}"/>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solidFill>
                  <a:srgbClr val="262963"/>
                </a:solidFill>
              </a:defRPr>
            </a:lvl1pPr>
          </a:lstStyle>
          <a:p>
            <a:pPr>
              <a:defRPr/>
            </a:pPr>
            <a:fld id="{5385E440-1549-4962-8386-86B50CE26544}"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A8F1543D-B0B4-4ADE-AD44-7871C99E96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C3510A-303F-4CDC-87C9-1F1D975F58FA}"/>
              </a:ext>
            </a:extLst>
          </p:cNvPr>
          <p:cNvSpPr>
            <a:spLocks noGrp="1"/>
          </p:cNvSpPr>
          <p:nvPr>
            <p:ph type="sldNum" sz="quarter" idx="12"/>
          </p:nvPr>
        </p:nvSpPr>
        <p:spPr/>
        <p:txBody>
          <a:bodyPr/>
          <a:lstStyle>
            <a:lvl1pPr>
              <a:defRPr/>
            </a:lvl1pPr>
          </a:lstStyle>
          <a:p>
            <a:pPr>
              <a:defRPr/>
            </a:pPr>
            <a:fld id="{E0222262-1C48-4A3D-AB5E-497C71B30E16}" type="slidenum">
              <a:rPr lang="en-US" altLang="en-US"/>
              <a:pPr>
                <a:defRPr/>
              </a:pPr>
              <a:t>‹#›</a:t>
            </a:fld>
            <a:endParaRPr lang="en-US" altLang="en-US"/>
          </a:p>
        </p:txBody>
      </p:sp>
    </p:spTree>
    <p:extLst>
      <p:ext uri="{BB962C8B-B14F-4D97-AF65-F5344CB8AC3E}">
        <p14:creationId xmlns:p14="http://schemas.microsoft.com/office/powerpoint/2010/main" val="2481903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9CB49976-529E-4E9B-B799-9919F7AB7EED}"/>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63F443B9-8BA4-4799-AA10-33F7D443C9B9}"/>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E0A77016-9B03-48F7-8D9E-C0DEA376026A}"/>
              </a:ext>
            </a:extLst>
          </p:cNvPr>
          <p:cNvSpPr txBox="1">
            <a:spLocks noGrp="1"/>
          </p:cNvSpPr>
          <p:nvPr>
            <p:ph type="sldNum" idx="12"/>
          </p:nvPr>
        </p:nvSpPr>
        <p:spPr/>
        <p:txBody>
          <a:bodyPr/>
          <a:lstStyle>
            <a:lvl1pPr>
              <a:defRPr/>
            </a:lvl1pPr>
          </a:lstStyle>
          <a:p>
            <a:pPr>
              <a:defRPr/>
            </a:pPr>
            <a:fld id="{BE577820-B739-470B-AB75-A086BAFE4E67}" type="slidenum">
              <a:rPr lang="en-US" altLang="en-US"/>
              <a:pPr>
                <a:defRPr/>
              </a:pPr>
              <a:t>‹#›</a:t>
            </a:fld>
            <a:endParaRPr lang="en-US" altLang="en-US"/>
          </a:p>
        </p:txBody>
      </p:sp>
    </p:spTree>
    <p:extLst>
      <p:ext uri="{BB962C8B-B14F-4D97-AF65-F5344CB8AC3E}">
        <p14:creationId xmlns:p14="http://schemas.microsoft.com/office/powerpoint/2010/main" val="1407104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CAE8EC3C-DB3F-41AD-8118-D6C2A4D5819E}"/>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19504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0727440-DF4B-413C-A872-47E74B069C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4800"/>
            <a:ext cx="34401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8" y="1706137"/>
            <a:ext cx="10186406" cy="2284899"/>
          </a:xfrm>
        </p:spPr>
        <p:txBody>
          <a:bodyPr anchor="b"/>
          <a:lstStyle>
            <a:lvl1pPr algn="l">
              <a:lnSpc>
                <a:spcPct val="90000"/>
              </a:lnSpc>
              <a:defRPr sz="4499" baseline="0">
                <a:solidFill>
                  <a:schemeClr val="bg1"/>
                </a:solidFill>
              </a:defRPr>
            </a:lvl1pPr>
          </a:lstStyle>
          <a:p>
            <a:endParaRPr lang="en-US"/>
          </a:p>
        </p:txBody>
      </p:sp>
      <p:sp>
        <p:nvSpPr>
          <p:cNvPr id="3" name="Subtitle 2"/>
          <p:cNvSpPr>
            <a:spLocks noGrp="1"/>
          </p:cNvSpPr>
          <p:nvPr>
            <p:ph type="subTitle" idx="1"/>
          </p:nvPr>
        </p:nvSpPr>
        <p:spPr>
          <a:xfrm>
            <a:off x="475367" y="3904074"/>
            <a:ext cx="7687327" cy="845927"/>
          </a:xfrm>
        </p:spPr>
        <p:txBody>
          <a:bodyPr/>
          <a:lstStyle>
            <a:lvl1pPr marL="0" indent="0" algn="l">
              <a:lnSpc>
                <a:spcPct val="98000"/>
              </a:lnSpc>
              <a:buNone/>
              <a:defRPr sz="2024">
                <a:solidFill>
                  <a:schemeClr val="bg1"/>
                </a:solidFill>
                <a:latin typeface="+mn-lt"/>
              </a:defRPr>
            </a:lvl1pPr>
            <a:lvl2pPr marL="456949" indent="0" algn="ctr">
              <a:buNone/>
              <a:defRPr sz="1999"/>
            </a:lvl2pPr>
            <a:lvl3pPr marL="913897" indent="0" algn="ctr">
              <a:buNone/>
              <a:defRPr sz="1798"/>
            </a:lvl3pPr>
            <a:lvl4pPr marL="1370846" indent="0" algn="ctr">
              <a:buNone/>
              <a:defRPr sz="1600"/>
            </a:lvl4pPr>
            <a:lvl5pPr marL="1827794" indent="0" algn="ctr">
              <a:buNone/>
              <a:defRPr sz="1600"/>
            </a:lvl5pPr>
            <a:lvl6pPr marL="2284743" indent="0" algn="ctr">
              <a:buNone/>
              <a:defRPr sz="1600"/>
            </a:lvl6pPr>
            <a:lvl7pPr marL="2741692" indent="0" algn="ctr">
              <a:buNone/>
              <a:defRPr sz="1600"/>
            </a:lvl7pPr>
            <a:lvl8pPr marL="3198640" indent="0" algn="ctr">
              <a:buNone/>
              <a:defRPr sz="1600"/>
            </a:lvl8pPr>
            <a:lvl9pPr marL="3655589"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67EE5558-1C7D-4380-8CFA-F052384C366A}"/>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765810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3"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7" y="3903620"/>
            <a:ext cx="5537890" cy="3589605"/>
          </a:xfrm>
        </p:spPr>
        <p:txBody>
          <a:bodyPr/>
          <a:lstStyle>
            <a:lvl1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baseline="0">
                <a:solidFill>
                  <a:schemeClr val="bg1"/>
                </a:solidFill>
                <a:latin typeface="Van Condensed Light LF Light" charset="0"/>
              </a:defRPr>
            </a:lvl1pPr>
            <a:lvl2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baseline="0">
                <a:solidFill>
                  <a:schemeClr val="bg1"/>
                </a:solidFill>
                <a:latin typeface="Van Condensed Light LF Light" charset="0"/>
              </a:defRPr>
            </a:lvl2pPr>
            <a:lvl3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3pPr>
            <a:lvl4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4pPr>
            <a:lvl5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9C860C48-FE9C-4D86-A9ED-6079ED5268F9}"/>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3136255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B53EC5-D780-4B4E-86EB-99156947B6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1" y="1037065"/>
            <a:ext cx="9931322" cy="6181343"/>
          </a:xfrm>
        </p:spPr>
        <p:txBody>
          <a:bodyPr anchor="b"/>
          <a:lstStyle>
            <a:lvl1pPr marL="0" marR="0" indent="0" algn="l" defTabSz="913897" rtl="0" eaLnBrk="1" fontAlgn="auto" latinLnBrk="0" hangingPunct="1">
              <a:lnSpc>
                <a:spcPct val="78000"/>
              </a:lnSpc>
              <a:spcBef>
                <a:spcPts val="0"/>
              </a:spcBef>
              <a:spcAft>
                <a:spcPts val="0"/>
              </a:spcAft>
              <a:buClrTx/>
              <a:buSzTx/>
              <a:buFont typeface="Arial" panose="020B0604020202020204" pitchFamily="34" charset="0"/>
              <a:buNone/>
              <a:tabLst>
                <a:tab pos="388683" algn="l"/>
              </a:tabLst>
              <a:defRPr sz="5998" cap="all" spc="-60" baseline="0">
                <a:solidFill>
                  <a:schemeClr val="tx2"/>
                </a:solidFill>
                <a:latin typeface="+mj-lt"/>
              </a:defRPr>
            </a:lvl1pPr>
            <a:lvl2pPr marL="0" marR="0" indent="0" algn="l" defTabSz="913897" rtl="0" eaLnBrk="1" fontAlgn="auto" latinLnBrk="0" hangingPunct="1">
              <a:lnSpc>
                <a:spcPct val="78000"/>
              </a:lnSpc>
              <a:spcBef>
                <a:spcPts val="0"/>
              </a:spcBef>
              <a:spcAft>
                <a:spcPts val="0"/>
              </a:spcAft>
              <a:buClrTx/>
              <a:buSzTx/>
              <a:buFont typeface="Arial" panose="020B0604020202020204" pitchFamily="34" charset="0"/>
              <a:buNone/>
              <a:tabLst>
                <a:tab pos="388683" algn="l"/>
              </a:tabLst>
              <a:defRPr sz="5998" cap="all" spc="-60" baseline="0">
                <a:solidFill>
                  <a:schemeClr val="bg1"/>
                </a:solidFill>
                <a:latin typeface="+mj-lt"/>
              </a:defRPr>
            </a:lvl2pPr>
            <a:lvl3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3pPr>
            <a:lvl4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4pPr>
            <a:lvl5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192805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864C1C3-C05E-42AE-AABD-556A03E466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3" y="574530"/>
            <a:ext cx="10390850" cy="1901041"/>
          </a:xfrm>
        </p:spPr>
        <p:txBody>
          <a:bodyPr/>
          <a:lstStyle>
            <a:lvl1pPr>
              <a:lnSpc>
                <a:spcPct val="78000"/>
              </a:lnSpc>
              <a:defRPr sz="5998" spc="-6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3417934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4"/>
            <a:ext cx="6921037" cy="1008943"/>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3" y="1750898"/>
            <a:ext cx="7433993" cy="1360293"/>
          </a:xfrm>
        </p:spPr>
        <p:txBody>
          <a:bodyPr/>
          <a:lstStyle>
            <a:lvl1pPr>
              <a:defRPr>
                <a:solidFill>
                  <a:schemeClr val="tx1"/>
                </a:solidFill>
                <a:latin typeface="+mn-lt"/>
              </a:defRPr>
            </a:lvl1pPr>
            <a:lvl2pPr>
              <a:defRPr>
                <a:solidFill>
                  <a:schemeClr val="tx1"/>
                </a:solidFill>
                <a:latin typeface="+mj-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2"/>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271542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2AEDF63-4507-4D7D-82C5-FDE9A68281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3427C1AD-E577-47C9-A494-AF010D0584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62EA34-4402-44B7-9FC9-0E9A858031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DA8B41A3-1B4D-474B-92A4-3556BF02F61E}"/>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2660338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p:nvPr>
        </p:nvSpPr>
        <p:spPr>
          <a:xfrm>
            <a:off x="654673" y="8116395"/>
            <a:ext cx="10879480" cy="432244"/>
          </a:xfrm>
          <a:prstGeom prst="rect">
            <a:avLst/>
          </a:prstGeom>
        </p:spPr>
        <p:txBody>
          <a:bodyPr anchor="b"/>
          <a:lstStyle>
            <a:lvl1pPr marL="0" indent="0" defTabSz="528207">
              <a:lnSpc>
                <a:spcPct val="100000"/>
              </a:lnSpc>
              <a:spcBef>
                <a:spcPts val="0"/>
              </a:spcBef>
              <a:buSzTx/>
              <a:buNone/>
              <a:defRPr sz="2160" b="1"/>
            </a:lvl1pPr>
          </a:lstStyle>
          <a:p>
            <a:pPr lvl="0"/>
            <a:r>
              <a:rPr lang="en-US"/>
              <a:t>Click to edit Master text styles</a:t>
            </a:r>
          </a:p>
        </p:txBody>
      </p:sp>
      <p:sp>
        <p:nvSpPr>
          <p:cNvPr id="12" name="Presentation Title"/>
          <p:cNvSpPr txBox="1">
            <a:spLocks noGrp="1"/>
          </p:cNvSpPr>
          <p:nvPr>
            <p:ph type="title"/>
          </p:nvPr>
        </p:nvSpPr>
        <p:spPr>
          <a:xfrm>
            <a:off x="654674" y="1738313"/>
            <a:ext cx="10880657" cy="3095625"/>
          </a:xfrm>
          <a:prstGeom prst="rect">
            <a:avLst/>
          </a:prstGeom>
        </p:spPr>
        <p:txBody>
          <a:bodyPr anchor="b"/>
          <a:lstStyle>
            <a:lvl1pPr>
              <a:defRPr sz="7686" spc="-154"/>
            </a:lvl1pPr>
          </a:lstStyle>
          <a:p>
            <a:r>
              <a:rPr lang="en-US"/>
              <a:t>Click to edit Master title style</a:t>
            </a:r>
            <a:endParaRPr/>
          </a:p>
        </p:txBody>
      </p:sp>
      <p:sp>
        <p:nvSpPr>
          <p:cNvPr id="13" name="Body Level One…"/>
          <p:cNvSpPr txBox="1">
            <a:spLocks noGrp="1"/>
          </p:cNvSpPr>
          <p:nvPr>
            <p:ph type="body" sz="quarter" idx="1"/>
          </p:nvPr>
        </p:nvSpPr>
        <p:spPr>
          <a:xfrm>
            <a:off x="654673" y="4786313"/>
            <a:ext cx="10879479" cy="1365374"/>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9A017AE-125F-47EC-83AE-F122AE5590C2}"/>
              </a:ext>
            </a:extLst>
          </p:cNvPr>
          <p:cNvSpPr txBox="1">
            <a:spLocks noGrp="1"/>
          </p:cNvSpPr>
          <p:nvPr>
            <p:ph type="sldNum" sz="quarter" idx="22"/>
          </p:nvPr>
        </p:nvSpPr>
        <p:spPr>
          <a:xfrm>
            <a:off x="5954713" y="8623300"/>
            <a:ext cx="287337" cy="290513"/>
          </a:xfrm>
        </p:spPr>
        <p:txBody>
          <a:bodyPr/>
          <a:lstStyle>
            <a:lvl1pPr>
              <a:defRPr/>
            </a:lvl1pPr>
          </a:lstStyle>
          <a:p>
            <a:pPr>
              <a:defRPr/>
            </a:pPr>
            <a:fld id="{9CC78622-D75D-448B-956A-292A66A868FB}" type="slidenum">
              <a:rPr/>
              <a:pPr>
                <a:defRPr/>
              </a:pPr>
              <a:t>‹#›</a:t>
            </a:fld>
            <a:endParaRPr/>
          </a:p>
        </p:txBody>
      </p:sp>
    </p:spTree>
    <p:extLst>
      <p:ext uri="{BB962C8B-B14F-4D97-AF65-F5344CB8AC3E}">
        <p14:creationId xmlns:p14="http://schemas.microsoft.com/office/powerpoint/2010/main" val="201049650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61221615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353127" y="-858650"/>
            <a:ext cx="16716569" cy="10014558"/>
          </a:xfrm>
          <a:prstGeom prst="rect">
            <a:avLst/>
          </a:prstGeom>
        </p:spPr>
        <p:txBody>
          <a:bodyPr lIns="91439" tIns="45719" rIns="91439" bIns="45719">
            <a:noAutofit/>
          </a:bodyPr>
          <a:lstStyle/>
          <a:p>
            <a:pPr lvl="0"/>
            <a:endParaRPr noProof="0">
              <a:sym typeface="Helvetica Neue"/>
            </a:endParaRPr>
          </a:p>
        </p:txBody>
      </p:sp>
      <p:sp>
        <p:nvSpPr>
          <p:cNvPr id="22" name="Presentation Title"/>
          <p:cNvSpPr txBox="1">
            <a:spLocks noGrp="1"/>
          </p:cNvSpPr>
          <p:nvPr>
            <p:ph type="title"/>
          </p:nvPr>
        </p:nvSpPr>
        <p:spPr>
          <a:xfrm>
            <a:off x="654673" y="4857750"/>
            <a:ext cx="10879479" cy="3095625"/>
          </a:xfrm>
          <a:prstGeom prst="rect">
            <a:avLst/>
          </a:prstGeom>
        </p:spPr>
        <p:txBody>
          <a:bodyPr anchor="b"/>
          <a:lstStyle>
            <a:lvl1pPr>
              <a:defRPr sz="7686" spc="-154"/>
            </a:lvl1pPr>
          </a:lstStyle>
          <a:p>
            <a:r>
              <a:rPr lang="en-US"/>
              <a:t>Click to edit Master title style</a:t>
            </a:r>
            <a:endParaRPr/>
          </a:p>
        </p:txBody>
      </p:sp>
      <p:sp>
        <p:nvSpPr>
          <p:cNvPr id="23" name="Body Level One…"/>
          <p:cNvSpPr txBox="1">
            <a:spLocks noGrp="1"/>
          </p:cNvSpPr>
          <p:nvPr>
            <p:ph type="body" sz="quarter" idx="1"/>
          </p:nvPr>
        </p:nvSpPr>
        <p:spPr>
          <a:xfrm>
            <a:off x="654673" y="7905751"/>
            <a:ext cx="10879479" cy="646658"/>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 name="Author and Date"/>
          <p:cNvSpPr txBox="1">
            <a:spLocks noGrp="1"/>
          </p:cNvSpPr>
          <p:nvPr>
            <p:ph type="body" sz="quarter" idx="22"/>
          </p:nvPr>
        </p:nvSpPr>
        <p:spPr>
          <a:xfrm>
            <a:off x="654673" y="535782"/>
            <a:ext cx="1087948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6" name="Slide Number">
            <a:extLst>
              <a:ext uri="{FF2B5EF4-FFF2-40B4-BE49-F238E27FC236}">
                <a16:creationId xmlns:a16="http://schemas.microsoft.com/office/drawing/2014/main" id="{3BB16841-1B79-4867-B0F3-3D8570BA237D}"/>
              </a:ext>
            </a:extLst>
          </p:cNvPr>
          <p:cNvSpPr txBox="1">
            <a:spLocks noGrp="1"/>
          </p:cNvSpPr>
          <p:nvPr>
            <p:ph type="sldNum" sz="quarter" idx="23"/>
          </p:nvPr>
        </p:nvSpPr>
        <p:spPr/>
        <p:txBody>
          <a:bodyPr/>
          <a:lstStyle>
            <a:lvl1pPr>
              <a:defRPr/>
            </a:lvl1pPr>
          </a:lstStyle>
          <a:p>
            <a:pPr>
              <a:defRPr/>
            </a:pPr>
            <a:fld id="{3195F720-EBAF-4A77-9771-319B95BA442E}" type="slidenum">
              <a:rPr/>
              <a:pPr>
                <a:defRPr/>
              </a:pPr>
              <a:t>‹#›</a:t>
            </a:fld>
            <a:endParaRPr/>
          </a:p>
        </p:txBody>
      </p:sp>
    </p:spTree>
    <p:extLst>
      <p:ext uri="{BB962C8B-B14F-4D97-AF65-F5344CB8AC3E}">
        <p14:creationId xmlns:p14="http://schemas.microsoft.com/office/powerpoint/2010/main" val="286957191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eg"/>
          <p:cNvSpPr>
            <a:spLocks noGrp="1"/>
          </p:cNvSpPr>
          <p:nvPr>
            <p:ph type="pic" idx="21"/>
          </p:nvPr>
        </p:nvSpPr>
        <p:spPr>
          <a:xfrm>
            <a:off x="4985385" y="464343"/>
            <a:ext cx="7070472" cy="8231305"/>
          </a:xfrm>
          <a:prstGeom prst="rect">
            <a:avLst/>
          </a:prstGeom>
        </p:spPr>
        <p:txBody>
          <a:bodyPr lIns="91439" tIns="45719" rIns="91439" bIns="45719">
            <a:noAutofit/>
          </a:bodyPr>
          <a:lstStyle/>
          <a:p>
            <a:pPr lvl="0"/>
            <a:endParaRPr noProof="0">
              <a:sym typeface="Helvetica Neue"/>
            </a:endParaRPr>
          </a:p>
        </p:txBody>
      </p:sp>
      <p:sp>
        <p:nvSpPr>
          <p:cNvPr id="33" name="Body Level One…"/>
          <p:cNvSpPr txBox="1">
            <a:spLocks noGrp="1"/>
          </p:cNvSpPr>
          <p:nvPr>
            <p:ph type="body" sz="quarter" idx="1"/>
          </p:nvPr>
        </p:nvSpPr>
        <p:spPr>
          <a:xfrm>
            <a:off x="654673" y="4691062"/>
            <a:ext cx="4785066" cy="3791781"/>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4" name="Slide Title"/>
          <p:cNvSpPr txBox="1">
            <a:spLocks noGrp="1"/>
          </p:cNvSpPr>
          <p:nvPr>
            <p:ph type="title"/>
          </p:nvPr>
        </p:nvSpPr>
        <p:spPr>
          <a:xfrm>
            <a:off x="654673" y="649251"/>
            <a:ext cx="4785066" cy="4113249"/>
          </a:xfrm>
          <a:prstGeom prst="rect">
            <a:avLst/>
          </a:prstGeom>
        </p:spPr>
        <p:txBody>
          <a:bodyPr anchor="b"/>
          <a:lstStyle/>
          <a:p>
            <a:r>
              <a:rPr lang="en-US"/>
              <a:t>Click to edit Master title style</a:t>
            </a:r>
            <a:endParaRPr/>
          </a:p>
        </p:txBody>
      </p:sp>
      <p:sp>
        <p:nvSpPr>
          <p:cNvPr id="5" name="Slide Number">
            <a:extLst>
              <a:ext uri="{FF2B5EF4-FFF2-40B4-BE49-F238E27FC236}">
                <a16:creationId xmlns:a16="http://schemas.microsoft.com/office/drawing/2014/main" id="{4350BE67-9BB1-422D-8A1B-2493E0F23FD0}"/>
              </a:ext>
            </a:extLst>
          </p:cNvPr>
          <p:cNvSpPr txBox="1">
            <a:spLocks noGrp="1"/>
          </p:cNvSpPr>
          <p:nvPr>
            <p:ph type="sldNum" sz="quarter" idx="22"/>
          </p:nvPr>
        </p:nvSpPr>
        <p:spPr>
          <a:ln/>
        </p:spPr>
        <p:txBody>
          <a:bodyPr/>
          <a:lstStyle>
            <a:lvl1pPr>
              <a:defRPr/>
            </a:lvl1pPr>
          </a:lstStyle>
          <a:p>
            <a:pPr>
              <a:defRPr/>
            </a:pPr>
            <a:fld id="{696E4A12-165F-4796-B792-E507D63465C5}" type="slidenum">
              <a:rPr/>
              <a:pPr>
                <a:defRPr/>
              </a:pPr>
              <a:t>‹#›</a:t>
            </a:fld>
            <a:endParaRPr/>
          </a:p>
        </p:txBody>
      </p:sp>
    </p:spTree>
    <p:extLst>
      <p:ext uri="{BB962C8B-B14F-4D97-AF65-F5344CB8AC3E}">
        <p14:creationId xmlns:p14="http://schemas.microsoft.com/office/powerpoint/2010/main" val="126651825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3"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4" name="Slide Title"/>
          <p:cNvSpPr txBox="1">
            <a:spLocks noGrp="1"/>
          </p:cNvSpPr>
          <p:nvPr>
            <p:ph type="title"/>
          </p:nvPr>
        </p:nvSpPr>
        <p:spPr>
          <a:prstGeom prst="rect">
            <a:avLst/>
          </a:prstGeom>
        </p:spPr>
        <p:txBody>
          <a:bodyPr/>
          <a:lstStyle/>
          <a:p>
            <a:r>
              <a:rPr lang="en-US"/>
              <a:t>Click to edit Master title style</a:t>
            </a:r>
            <a:endParaRPr/>
          </a:p>
        </p:txBody>
      </p:sp>
      <p:sp>
        <p:nvSpPr>
          <p:cNvPr id="5" name="Slide Number">
            <a:extLst>
              <a:ext uri="{FF2B5EF4-FFF2-40B4-BE49-F238E27FC236}">
                <a16:creationId xmlns:a16="http://schemas.microsoft.com/office/drawing/2014/main" id="{0C90908F-75C8-4AF2-94CB-A1096D2798C1}"/>
              </a:ext>
            </a:extLst>
          </p:cNvPr>
          <p:cNvSpPr txBox="1">
            <a:spLocks noGrp="1"/>
          </p:cNvSpPr>
          <p:nvPr>
            <p:ph type="sldNum" sz="quarter" idx="22"/>
          </p:nvPr>
        </p:nvSpPr>
        <p:spPr>
          <a:ln/>
        </p:spPr>
        <p:txBody>
          <a:bodyPr/>
          <a:lstStyle>
            <a:lvl1pPr>
              <a:defRPr/>
            </a:lvl1pPr>
          </a:lstStyle>
          <a:p>
            <a:pPr>
              <a:defRPr/>
            </a:pPr>
            <a:fld id="{40F7261D-0927-48E4-9B72-DDFD824A5C26}" type="slidenum">
              <a:rPr/>
              <a:pPr>
                <a:defRPr/>
              </a:pPr>
              <a:t>‹#›</a:t>
            </a:fld>
            <a:endParaRPr/>
          </a:p>
        </p:txBody>
      </p:sp>
    </p:spTree>
    <p:extLst>
      <p:ext uri="{BB962C8B-B14F-4D97-AF65-F5344CB8AC3E}">
        <p14:creationId xmlns:p14="http://schemas.microsoft.com/office/powerpoint/2010/main" val="97730719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5893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5633E9B6-1D7D-4221-851E-B437A040D0D3}"/>
              </a:ext>
            </a:extLst>
          </p:cNvPr>
          <p:cNvSpPr txBox="1">
            <a:spLocks noGrp="1"/>
          </p:cNvSpPr>
          <p:nvPr>
            <p:ph type="sldNum" sz="quarter" idx="10"/>
          </p:nvPr>
        </p:nvSpPr>
        <p:spPr>
          <a:ln/>
        </p:spPr>
        <p:txBody>
          <a:bodyPr/>
          <a:lstStyle>
            <a:lvl1pPr>
              <a:defRPr/>
            </a:lvl1pPr>
          </a:lstStyle>
          <a:p>
            <a:pPr>
              <a:defRPr/>
            </a:pPr>
            <a:fld id="{70084EF3-3773-4A09-B8FE-8777123E3DE1}" type="slidenum">
              <a:rPr/>
              <a:pPr>
                <a:defRPr/>
              </a:pPr>
              <a:t>‹#›</a:t>
            </a:fld>
            <a:endParaRPr/>
          </a:p>
        </p:txBody>
      </p:sp>
    </p:spTree>
    <p:extLst>
      <p:ext uri="{BB962C8B-B14F-4D97-AF65-F5344CB8AC3E}">
        <p14:creationId xmlns:p14="http://schemas.microsoft.com/office/powerpoint/2010/main" val="1941772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660384004_1290x1720.jpeg"/>
          <p:cNvSpPr>
            <a:spLocks noGrp="1"/>
          </p:cNvSpPr>
          <p:nvPr>
            <p:ph type="pic" idx="21"/>
          </p:nvPr>
        </p:nvSpPr>
        <p:spPr>
          <a:xfrm>
            <a:off x="5784931" y="559594"/>
            <a:ext cx="6043824" cy="8060531"/>
          </a:xfrm>
          <a:prstGeom prst="rect">
            <a:avLst/>
          </a:prstGeom>
        </p:spPr>
        <p:txBody>
          <a:bodyPr lIns="91439" tIns="45719" rIns="91439" bIns="45719">
            <a:noAutofit/>
          </a:bodyPr>
          <a:lstStyle/>
          <a:p>
            <a:pPr lvl="0"/>
            <a:endParaRPr noProof="0">
              <a:sym typeface="Helvetica Neue"/>
            </a:endParaRPr>
          </a:p>
        </p:txBody>
      </p:sp>
      <p:sp>
        <p:nvSpPr>
          <p:cNvPr id="61" name="Slide Title"/>
          <p:cNvSpPr txBox="1">
            <a:spLocks noGrp="1"/>
          </p:cNvSpPr>
          <p:nvPr>
            <p:ph type="title"/>
          </p:nvPr>
        </p:nvSpPr>
        <p:spPr>
          <a:xfrm>
            <a:off x="654673" y="416719"/>
            <a:ext cx="4785066" cy="952500"/>
          </a:xfrm>
          <a:prstGeom prst="rect">
            <a:avLst/>
          </a:prstGeom>
        </p:spPr>
        <p:txBody>
          <a:bodyPr/>
          <a:lstStyle/>
          <a:p>
            <a:r>
              <a:rPr lang="en-US"/>
              <a:t>Click to edit Master title style</a:t>
            </a:r>
            <a:endParaRPr/>
          </a:p>
        </p:txBody>
      </p:sp>
      <p:sp>
        <p:nvSpPr>
          <p:cNvPr id="62" name="Slide Subtitle"/>
          <p:cNvSpPr txBox="1">
            <a:spLocks noGrp="1"/>
          </p:cNvSpPr>
          <p:nvPr>
            <p:ph type="body" sz="quarter" idx="22"/>
          </p:nvPr>
        </p:nvSpPr>
        <p:spPr>
          <a:xfrm>
            <a:off x="654673" y="1324667"/>
            <a:ext cx="4785066"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63" name="Body Level One…"/>
          <p:cNvSpPr txBox="1">
            <a:spLocks noGrp="1"/>
          </p:cNvSpPr>
          <p:nvPr>
            <p:ph type="body" sz="half" idx="1"/>
          </p:nvPr>
        </p:nvSpPr>
        <p:spPr>
          <a:xfrm>
            <a:off x="654673" y="3262684"/>
            <a:ext cx="4785066" cy="5243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a:extLst>
              <a:ext uri="{FF2B5EF4-FFF2-40B4-BE49-F238E27FC236}">
                <a16:creationId xmlns:a16="http://schemas.microsoft.com/office/drawing/2014/main" id="{CA4C1BBD-5298-4EE6-A96D-46BB38343CFB}"/>
              </a:ext>
            </a:extLst>
          </p:cNvPr>
          <p:cNvSpPr txBox="1">
            <a:spLocks noGrp="1"/>
          </p:cNvSpPr>
          <p:nvPr>
            <p:ph type="sldNum" sz="quarter" idx="23"/>
          </p:nvPr>
        </p:nvSpPr>
        <p:spPr>
          <a:ln/>
        </p:spPr>
        <p:txBody>
          <a:bodyPr/>
          <a:lstStyle>
            <a:lvl1pPr>
              <a:defRPr/>
            </a:lvl1pPr>
          </a:lstStyle>
          <a:p>
            <a:pPr>
              <a:defRPr/>
            </a:pPr>
            <a:fld id="{2E802298-D6BD-4D55-B71B-39211BB9601B}" type="slidenum">
              <a:rPr/>
              <a:pPr>
                <a:defRPr/>
              </a:pPr>
              <a:t>‹#›</a:t>
            </a:fld>
            <a:endParaRPr/>
          </a:p>
        </p:txBody>
      </p:sp>
    </p:spTree>
    <p:extLst>
      <p:ext uri="{BB962C8B-B14F-4D97-AF65-F5344CB8AC3E}">
        <p14:creationId xmlns:p14="http://schemas.microsoft.com/office/powerpoint/2010/main" val="291401430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p:nvPr>
        </p:nvSpPr>
        <p:spPr>
          <a:xfrm>
            <a:off x="654673" y="3024188"/>
            <a:ext cx="10879479" cy="3095625"/>
          </a:xfrm>
          <a:prstGeom prst="rect">
            <a:avLst/>
          </a:prstGeom>
        </p:spPr>
        <p:txBody>
          <a:bodyPr anchor="ctr"/>
          <a:lstStyle>
            <a:lvl1pPr>
              <a:defRPr sz="7686" b="0" spc="-154">
                <a:latin typeface="Helvetica Neue Medium"/>
                <a:ea typeface="Helvetica Neue Medium"/>
                <a:cs typeface="Helvetica Neue Medium"/>
                <a:sym typeface="Helvetica Neue Medium"/>
              </a:defRPr>
            </a:lvl1pPr>
          </a:lstStyle>
          <a:p>
            <a:r>
              <a:rPr lang="en-US"/>
              <a:t>Click to edit Master title style</a:t>
            </a:r>
            <a:endParaRPr/>
          </a:p>
        </p:txBody>
      </p:sp>
      <p:sp>
        <p:nvSpPr>
          <p:cNvPr id="3" name="Slide Number">
            <a:extLst>
              <a:ext uri="{FF2B5EF4-FFF2-40B4-BE49-F238E27FC236}">
                <a16:creationId xmlns:a16="http://schemas.microsoft.com/office/drawing/2014/main" id="{C724D0FB-50DF-4322-8D81-47575C0294DD}"/>
              </a:ext>
            </a:extLst>
          </p:cNvPr>
          <p:cNvSpPr txBox="1">
            <a:spLocks noGrp="1"/>
          </p:cNvSpPr>
          <p:nvPr>
            <p:ph type="sldNum" sz="quarter" idx="10"/>
          </p:nvPr>
        </p:nvSpPr>
        <p:spPr>
          <a:ln/>
        </p:spPr>
        <p:txBody>
          <a:bodyPr/>
          <a:lstStyle>
            <a:lvl1pPr>
              <a:defRPr/>
            </a:lvl1pPr>
          </a:lstStyle>
          <a:p>
            <a:pPr>
              <a:defRPr/>
            </a:pPr>
            <a:fld id="{F2826E14-6813-4B6A-BE5A-0122D669EE54}" type="slidenum">
              <a:rPr/>
              <a:pPr>
                <a:defRPr/>
              </a:pPr>
              <a:t>‹#›</a:t>
            </a:fld>
            <a:endParaRPr/>
          </a:p>
        </p:txBody>
      </p:sp>
    </p:spTree>
    <p:extLst>
      <p:ext uri="{BB962C8B-B14F-4D97-AF65-F5344CB8AC3E}">
        <p14:creationId xmlns:p14="http://schemas.microsoft.com/office/powerpoint/2010/main" val="422943127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p:nvPr>
        </p:nvSpPr>
        <p:spPr>
          <a:prstGeom prst="rect">
            <a:avLst/>
          </a:prstGeom>
        </p:spPr>
        <p:txBody>
          <a:bodyPr/>
          <a:lstStyle/>
          <a:p>
            <a:r>
              <a:rPr lang="en-US"/>
              <a:t>Click to edit Master title style</a:t>
            </a:r>
            <a:endParaRPr/>
          </a:p>
        </p:txBody>
      </p:sp>
      <p:sp>
        <p:nvSpPr>
          <p:cNvPr id="80"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 name="Slide Number">
            <a:extLst>
              <a:ext uri="{FF2B5EF4-FFF2-40B4-BE49-F238E27FC236}">
                <a16:creationId xmlns:a16="http://schemas.microsoft.com/office/drawing/2014/main" id="{602B7482-6FB7-43AF-9576-F6D6B51E1E1A}"/>
              </a:ext>
            </a:extLst>
          </p:cNvPr>
          <p:cNvSpPr txBox="1">
            <a:spLocks noGrp="1"/>
          </p:cNvSpPr>
          <p:nvPr>
            <p:ph type="sldNum" sz="quarter" idx="22"/>
          </p:nvPr>
        </p:nvSpPr>
        <p:spPr>
          <a:ln/>
        </p:spPr>
        <p:txBody>
          <a:bodyPr/>
          <a:lstStyle>
            <a:lvl1pPr>
              <a:defRPr/>
            </a:lvl1pPr>
          </a:lstStyle>
          <a:p>
            <a:pPr>
              <a:defRPr/>
            </a:pPr>
            <a:fld id="{FE55D00D-D3F2-49CE-87B9-33F4C6BBE29A}" type="slidenum">
              <a:rPr/>
              <a:pPr>
                <a:defRPr/>
              </a:pPr>
              <a:t>‹#›</a:t>
            </a:fld>
            <a:endParaRPr/>
          </a:p>
        </p:txBody>
      </p:sp>
    </p:spTree>
    <p:extLst>
      <p:ext uri="{BB962C8B-B14F-4D97-AF65-F5344CB8AC3E}">
        <p14:creationId xmlns:p14="http://schemas.microsoft.com/office/powerpoint/2010/main" val="108075352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p:nvPr>
        </p:nvSpPr>
        <p:spPr>
          <a:xfrm>
            <a:off x="654673" y="416719"/>
            <a:ext cx="10879479" cy="952500"/>
          </a:xfrm>
          <a:prstGeom prst="rect">
            <a:avLst/>
          </a:prstGeom>
        </p:spPr>
        <p:txBody>
          <a:bodyPr/>
          <a:lstStyle/>
          <a:p>
            <a:r>
              <a:rPr lang="en-US"/>
              <a:t>Click to edit Master title style</a:t>
            </a:r>
            <a:endParaRPr/>
          </a:p>
        </p:txBody>
      </p:sp>
      <p:sp>
        <p:nvSpPr>
          <p:cNvPr id="89" name="Agenda Subtitle"/>
          <p:cNvSpPr txBox="1">
            <a:spLocks noGrp="1"/>
          </p:cNvSpPr>
          <p:nvPr>
            <p:ph type="body" sz="quarter" idx="21"/>
          </p:nvPr>
        </p:nvSpPr>
        <p:spPr>
          <a:xfrm>
            <a:off x="654673" y="1321594"/>
            <a:ext cx="10879480" cy="629814"/>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90" name="Body Level One…"/>
          <p:cNvSpPr txBox="1">
            <a:spLocks noGrp="1"/>
          </p:cNvSpPr>
          <p:nvPr>
            <p:ph type="body" idx="1"/>
          </p:nvPr>
        </p:nvSpPr>
        <p:spPr>
          <a:prstGeom prst="rect">
            <a:avLst/>
          </a:prstGeom>
        </p:spPr>
        <p:txBody>
          <a:bodyPr/>
          <a:lstStyle>
            <a:lvl1pPr marL="0" indent="0">
              <a:spcBef>
                <a:spcPts val="1218"/>
              </a:spcBef>
              <a:buSzTx/>
              <a:buNone/>
              <a:defRPr sz="3562" spc="-36"/>
            </a:lvl1pPr>
            <a:lvl2pPr marL="0" indent="428534">
              <a:spcBef>
                <a:spcPts val="1218"/>
              </a:spcBef>
              <a:buSzTx/>
              <a:buNone/>
              <a:defRPr sz="3562" spc="-36"/>
            </a:lvl2pPr>
            <a:lvl3pPr marL="0" indent="857067">
              <a:spcBef>
                <a:spcPts val="1218"/>
              </a:spcBef>
              <a:buSzTx/>
              <a:buNone/>
              <a:defRPr sz="3562" spc="-36"/>
            </a:lvl3pPr>
            <a:lvl4pPr marL="0" indent="1285601">
              <a:spcBef>
                <a:spcPts val="1218"/>
              </a:spcBef>
              <a:buSzTx/>
              <a:buNone/>
              <a:defRPr sz="3562" spc="-36"/>
            </a:lvl4pPr>
            <a:lvl5pPr marL="0" indent="1714134">
              <a:spcBef>
                <a:spcPts val="1218"/>
              </a:spcBef>
              <a:buSzTx/>
              <a:buNone/>
              <a:defRPr sz="3562" spc="-3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B2A002C-AEA2-4FD8-878B-D6D5FE8F92F2}"/>
              </a:ext>
            </a:extLst>
          </p:cNvPr>
          <p:cNvSpPr txBox="1">
            <a:spLocks noGrp="1"/>
          </p:cNvSpPr>
          <p:nvPr>
            <p:ph type="sldNum" sz="quarter" idx="22"/>
          </p:nvPr>
        </p:nvSpPr>
        <p:spPr>
          <a:ln/>
        </p:spPr>
        <p:txBody>
          <a:bodyPr/>
          <a:lstStyle>
            <a:lvl1pPr>
              <a:defRPr/>
            </a:lvl1pPr>
          </a:lstStyle>
          <a:p>
            <a:pPr>
              <a:defRPr/>
            </a:pPr>
            <a:fld id="{579FBC55-FA9D-4205-AF9C-D45D6DCFA340}" type="slidenum">
              <a:rPr/>
              <a:pPr>
                <a:defRPr/>
              </a:pPr>
              <a:t>‹#›</a:t>
            </a:fld>
            <a:endParaRPr/>
          </a:p>
        </p:txBody>
      </p:sp>
    </p:spTree>
    <p:extLst>
      <p:ext uri="{BB962C8B-B14F-4D97-AF65-F5344CB8AC3E}">
        <p14:creationId xmlns:p14="http://schemas.microsoft.com/office/powerpoint/2010/main" val="206576027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54673" y="3345656"/>
            <a:ext cx="10879479" cy="2454176"/>
          </a:xfrm>
          <a:prstGeom prst="rect">
            <a:avLst/>
          </a:prstGeom>
        </p:spPr>
        <p:txBody>
          <a:bodyPr anchor="ctr"/>
          <a:lstStyle>
            <a:lvl1pPr marL="0" indent="0" algn="ctr">
              <a:lnSpc>
                <a:spcPct val="80000"/>
              </a:lnSpc>
              <a:spcBef>
                <a:spcPts val="0"/>
              </a:spcBef>
              <a:buSzTx/>
              <a:buNone/>
              <a:defRPr sz="7686" spc="-154">
                <a:latin typeface="Helvetica Neue Medium"/>
                <a:ea typeface="Helvetica Neue Medium"/>
                <a:cs typeface="Helvetica Neue Medium"/>
                <a:sym typeface="Helvetica Neue Medium"/>
              </a:defRPr>
            </a:lvl1pPr>
            <a:lvl2pPr marL="0" indent="428534" algn="ctr">
              <a:lnSpc>
                <a:spcPct val="80000"/>
              </a:lnSpc>
              <a:spcBef>
                <a:spcPts val="0"/>
              </a:spcBef>
              <a:buSzTx/>
              <a:buNone/>
              <a:defRPr sz="7686" spc="-154">
                <a:latin typeface="Helvetica Neue Medium"/>
                <a:ea typeface="Helvetica Neue Medium"/>
                <a:cs typeface="Helvetica Neue Medium"/>
                <a:sym typeface="Helvetica Neue Medium"/>
              </a:defRPr>
            </a:lvl2pPr>
            <a:lvl3pPr marL="0" indent="857067" algn="ctr">
              <a:lnSpc>
                <a:spcPct val="80000"/>
              </a:lnSpc>
              <a:spcBef>
                <a:spcPts val="0"/>
              </a:spcBef>
              <a:buSzTx/>
              <a:buNone/>
              <a:defRPr sz="7686" spc="-154">
                <a:latin typeface="Helvetica Neue Medium"/>
                <a:ea typeface="Helvetica Neue Medium"/>
                <a:cs typeface="Helvetica Neue Medium"/>
                <a:sym typeface="Helvetica Neue Medium"/>
              </a:defRPr>
            </a:lvl3pPr>
            <a:lvl4pPr marL="0" indent="1285601" algn="ctr">
              <a:lnSpc>
                <a:spcPct val="80000"/>
              </a:lnSpc>
              <a:spcBef>
                <a:spcPts val="0"/>
              </a:spcBef>
              <a:buSzTx/>
              <a:buNone/>
              <a:defRPr sz="7686" spc="-154">
                <a:latin typeface="Helvetica Neue Medium"/>
                <a:ea typeface="Helvetica Neue Medium"/>
                <a:cs typeface="Helvetica Neue Medium"/>
                <a:sym typeface="Helvetica Neue Medium"/>
              </a:defRPr>
            </a:lvl4pPr>
            <a:lvl5pPr marL="0" indent="1714134" algn="ctr">
              <a:lnSpc>
                <a:spcPct val="80000"/>
              </a:lnSpc>
              <a:spcBef>
                <a:spcPts val="0"/>
              </a:spcBef>
              <a:buSzTx/>
              <a:buNone/>
              <a:defRPr sz="7686" spc="-154">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BFB4F205-DD16-4045-83D2-FFD852334038}"/>
              </a:ext>
            </a:extLst>
          </p:cNvPr>
          <p:cNvSpPr txBox="1">
            <a:spLocks noGrp="1"/>
          </p:cNvSpPr>
          <p:nvPr>
            <p:ph type="sldNum" sz="quarter" idx="10"/>
          </p:nvPr>
        </p:nvSpPr>
        <p:spPr>
          <a:ln/>
        </p:spPr>
        <p:txBody>
          <a:bodyPr/>
          <a:lstStyle>
            <a:lvl1pPr>
              <a:defRPr/>
            </a:lvl1pPr>
          </a:lstStyle>
          <a:p>
            <a:pPr>
              <a:defRPr/>
            </a:pPr>
            <a:fld id="{3B429168-D055-4C72-8CD9-DB7BD9D64686}" type="slidenum">
              <a:rPr/>
              <a:pPr>
                <a:defRPr/>
              </a:pPr>
              <a:t>‹#›</a:t>
            </a:fld>
            <a:endParaRPr/>
          </a:p>
        </p:txBody>
      </p:sp>
    </p:spTree>
    <p:extLst>
      <p:ext uri="{BB962C8B-B14F-4D97-AF65-F5344CB8AC3E}">
        <p14:creationId xmlns:p14="http://schemas.microsoft.com/office/powerpoint/2010/main" val="282274793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p:nvPr>
        </p:nvSpPr>
        <p:spPr>
          <a:xfrm>
            <a:off x="654673" y="5821856"/>
            <a:ext cx="10879479" cy="629815"/>
          </a:xfrm>
          <a:prstGeom prst="rect">
            <a:avLst/>
          </a:prstGeom>
        </p:spPr>
        <p:txBody>
          <a:bodyPr/>
          <a:lstStyle>
            <a:lvl1pPr marL="0" indent="0" algn="ctr">
              <a:lnSpc>
                <a:spcPct val="100000"/>
              </a:lnSpc>
              <a:spcBef>
                <a:spcPts val="0"/>
              </a:spcBef>
              <a:buSzTx/>
              <a:buNone/>
              <a:defRPr sz="3562" b="1"/>
            </a:lvl1pPr>
          </a:lstStyle>
          <a:p>
            <a:pPr lvl="0"/>
            <a:r>
              <a:rPr lang="en-US"/>
              <a:t>Click to edit Master text styles</a:t>
            </a:r>
          </a:p>
        </p:txBody>
      </p:sp>
      <p:sp>
        <p:nvSpPr>
          <p:cNvPr id="107" name="Body Level One…"/>
          <p:cNvSpPr txBox="1">
            <a:spLocks noGrp="1"/>
          </p:cNvSpPr>
          <p:nvPr>
            <p:ph type="body" idx="1"/>
          </p:nvPr>
        </p:nvSpPr>
        <p:spPr>
          <a:xfrm>
            <a:off x="654673" y="936624"/>
            <a:ext cx="10879479" cy="4885232"/>
          </a:xfrm>
          <a:prstGeom prst="rect">
            <a:avLst/>
          </a:prstGeom>
        </p:spPr>
        <p:txBody>
          <a:bodyPr anchor="b"/>
          <a:lstStyle>
            <a:lvl1pPr marL="0" indent="0" algn="ctr">
              <a:lnSpc>
                <a:spcPct val="80000"/>
              </a:lnSpc>
              <a:spcBef>
                <a:spcPts val="0"/>
              </a:spcBef>
              <a:buSzTx/>
              <a:buNone/>
              <a:defRPr sz="16496" b="1" spc="-165"/>
            </a:lvl1pPr>
            <a:lvl2pPr marL="0" indent="428534" algn="ctr">
              <a:lnSpc>
                <a:spcPct val="80000"/>
              </a:lnSpc>
              <a:spcBef>
                <a:spcPts val="0"/>
              </a:spcBef>
              <a:buSzTx/>
              <a:buNone/>
              <a:defRPr sz="16496" b="1" spc="-165"/>
            </a:lvl2pPr>
            <a:lvl3pPr marL="0" indent="857067" algn="ctr">
              <a:lnSpc>
                <a:spcPct val="80000"/>
              </a:lnSpc>
              <a:spcBef>
                <a:spcPts val="0"/>
              </a:spcBef>
              <a:buSzTx/>
              <a:buNone/>
              <a:defRPr sz="16496" b="1" spc="-165"/>
            </a:lvl3pPr>
            <a:lvl4pPr marL="0" indent="1285601" algn="ctr">
              <a:lnSpc>
                <a:spcPct val="80000"/>
              </a:lnSpc>
              <a:spcBef>
                <a:spcPts val="0"/>
              </a:spcBef>
              <a:buSzTx/>
              <a:buNone/>
              <a:defRPr sz="16496" b="1" spc="-165"/>
            </a:lvl4pPr>
            <a:lvl5pPr marL="0" indent="1714134" algn="ctr">
              <a:lnSpc>
                <a:spcPct val="80000"/>
              </a:lnSpc>
              <a:spcBef>
                <a:spcPts val="0"/>
              </a:spcBef>
              <a:buSzTx/>
              <a:buNone/>
              <a:defRPr sz="16496" b="1" spc="-1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a:extLst>
              <a:ext uri="{FF2B5EF4-FFF2-40B4-BE49-F238E27FC236}">
                <a16:creationId xmlns:a16="http://schemas.microsoft.com/office/drawing/2014/main" id="{2DBF4584-C184-444E-AEB4-0220CEF5A8C4}"/>
              </a:ext>
            </a:extLst>
          </p:cNvPr>
          <p:cNvSpPr txBox="1">
            <a:spLocks noGrp="1"/>
          </p:cNvSpPr>
          <p:nvPr>
            <p:ph type="sldNum" sz="quarter" idx="22"/>
          </p:nvPr>
        </p:nvSpPr>
        <p:spPr>
          <a:ln/>
        </p:spPr>
        <p:txBody>
          <a:bodyPr/>
          <a:lstStyle>
            <a:lvl1pPr>
              <a:defRPr/>
            </a:lvl1pPr>
          </a:lstStyle>
          <a:p>
            <a:pPr>
              <a:defRPr/>
            </a:pPr>
            <a:fld id="{BAB7497B-0B7F-4733-BB59-F720764E825C}" type="slidenum">
              <a:rPr/>
              <a:pPr>
                <a:defRPr/>
              </a:pPr>
              <a:t>‹#›</a:t>
            </a:fld>
            <a:endParaRPr/>
          </a:p>
        </p:txBody>
      </p:sp>
    </p:spTree>
    <p:extLst>
      <p:ext uri="{BB962C8B-B14F-4D97-AF65-F5344CB8AC3E}">
        <p14:creationId xmlns:p14="http://schemas.microsoft.com/office/powerpoint/2010/main" val="167862739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26287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p:nvPr>
        </p:nvSpPr>
        <p:spPr>
          <a:xfrm>
            <a:off x="690383" y="3488531"/>
            <a:ext cx="10808060" cy="2178844"/>
          </a:xfrm>
          <a:prstGeom prst="rect">
            <a:avLst/>
          </a:prstGeom>
        </p:spPr>
        <p:txBody>
          <a:bodyPr anchor="ctr"/>
          <a:lstStyle>
            <a:lvl1pPr marL="428534" indent="-321400">
              <a:spcBef>
                <a:spcPts val="0"/>
              </a:spcBef>
              <a:buSzTx/>
              <a:buNone/>
              <a:defRPr sz="5624" spc="-112">
                <a:latin typeface="Helvetica Neue Medium"/>
                <a:ea typeface="Helvetica Neue Medium"/>
                <a:cs typeface="Helvetica Neue Medium"/>
                <a:sym typeface="Helvetica Neue Medium"/>
              </a:defRPr>
            </a:lvl1pPr>
            <a:lvl2pPr marL="428534" indent="107133">
              <a:spcBef>
                <a:spcPts val="0"/>
              </a:spcBef>
              <a:buSzTx/>
              <a:buNone/>
              <a:defRPr sz="5624" spc="-112">
                <a:latin typeface="Helvetica Neue Medium"/>
                <a:ea typeface="Helvetica Neue Medium"/>
                <a:cs typeface="Helvetica Neue Medium"/>
                <a:sym typeface="Helvetica Neue Medium"/>
              </a:defRPr>
            </a:lvl2pPr>
            <a:lvl3pPr marL="428534" indent="535667">
              <a:spcBef>
                <a:spcPts val="0"/>
              </a:spcBef>
              <a:buSzTx/>
              <a:buNone/>
              <a:defRPr sz="5624" spc="-112">
                <a:latin typeface="Helvetica Neue Medium"/>
                <a:ea typeface="Helvetica Neue Medium"/>
                <a:cs typeface="Helvetica Neue Medium"/>
                <a:sym typeface="Helvetica Neue Medium"/>
              </a:defRPr>
            </a:lvl3pPr>
            <a:lvl4pPr marL="428534" indent="964201">
              <a:spcBef>
                <a:spcPts val="0"/>
              </a:spcBef>
              <a:buSzTx/>
              <a:buNone/>
              <a:defRPr sz="5624" spc="-112">
                <a:latin typeface="Helvetica Neue Medium"/>
                <a:ea typeface="Helvetica Neue Medium"/>
                <a:cs typeface="Helvetica Neue Medium"/>
                <a:sym typeface="Helvetica Neue Medium"/>
              </a:defRPr>
            </a:lvl4pPr>
            <a:lvl5pPr marL="428534" indent="1392734">
              <a:spcBef>
                <a:spcPts val="0"/>
              </a:spcBef>
              <a:buSzTx/>
              <a:buNone/>
              <a:defRPr sz="5624" spc="-112">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6" name="Attribution"/>
          <p:cNvSpPr txBox="1">
            <a:spLocks noGrp="1"/>
          </p:cNvSpPr>
          <p:nvPr>
            <p:ph type="body" sz="quarter" idx="21"/>
          </p:nvPr>
        </p:nvSpPr>
        <p:spPr>
          <a:xfrm>
            <a:off x="1142702" y="6024563"/>
            <a:ext cx="1035574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4" name="Slide Number">
            <a:extLst>
              <a:ext uri="{FF2B5EF4-FFF2-40B4-BE49-F238E27FC236}">
                <a16:creationId xmlns:a16="http://schemas.microsoft.com/office/drawing/2014/main" id="{3AEA1D78-3CF8-4568-B830-7C521E3E1A4E}"/>
              </a:ext>
            </a:extLst>
          </p:cNvPr>
          <p:cNvSpPr txBox="1">
            <a:spLocks noGrp="1"/>
          </p:cNvSpPr>
          <p:nvPr>
            <p:ph type="sldNum" sz="quarter" idx="22"/>
          </p:nvPr>
        </p:nvSpPr>
        <p:spPr>
          <a:ln/>
        </p:spPr>
        <p:txBody>
          <a:bodyPr/>
          <a:lstStyle>
            <a:lvl1pPr>
              <a:defRPr/>
            </a:lvl1pPr>
          </a:lstStyle>
          <a:p>
            <a:pPr>
              <a:defRPr/>
            </a:pPr>
            <a:fld id="{CAA39E0A-65E4-4007-8641-6C7DC9C25219}" type="slidenum">
              <a:rPr/>
              <a:pPr>
                <a:defRPr/>
              </a:pPr>
              <a:t>‹#›</a:t>
            </a:fld>
            <a:endParaRPr/>
          </a:p>
        </p:txBody>
      </p:sp>
    </p:spTree>
    <p:extLst>
      <p:ext uri="{BB962C8B-B14F-4D97-AF65-F5344CB8AC3E}">
        <p14:creationId xmlns:p14="http://schemas.microsoft.com/office/powerpoint/2010/main" val="276827474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idx="21"/>
          </p:nvPr>
        </p:nvSpPr>
        <p:spPr>
          <a:xfrm>
            <a:off x="-1952117" y="644586"/>
            <a:ext cx="10464640" cy="7850524"/>
          </a:xfrm>
          <a:prstGeom prst="rect">
            <a:avLst/>
          </a:prstGeom>
        </p:spPr>
        <p:txBody>
          <a:bodyPr lIns="91439" tIns="45719" rIns="91439" bIns="45719">
            <a:noAutofit/>
          </a:bodyPr>
          <a:lstStyle/>
          <a:p>
            <a:pPr lvl="0"/>
            <a:endParaRPr noProof="0">
              <a:sym typeface="Helvetica Neue"/>
            </a:endParaRPr>
          </a:p>
        </p:txBody>
      </p:sp>
      <p:sp>
        <p:nvSpPr>
          <p:cNvPr id="125" name="Image"/>
          <p:cNvSpPr>
            <a:spLocks noGrp="1"/>
          </p:cNvSpPr>
          <p:nvPr>
            <p:ph type="pic" sz="half" idx="22"/>
          </p:nvPr>
        </p:nvSpPr>
        <p:spPr>
          <a:xfrm>
            <a:off x="6183686" y="273844"/>
            <a:ext cx="5380224" cy="4305301"/>
          </a:xfrm>
          <a:prstGeom prst="rect">
            <a:avLst/>
          </a:prstGeom>
        </p:spPr>
        <p:txBody>
          <a:bodyPr lIns="91439" tIns="45719" rIns="91439" bIns="45719">
            <a:noAutofit/>
          </a:bodyPr>
          <a:lstStyle/>
          <a:p>
            <a:pPr lvl="0"/>
            <a:endParaRPr noProof="0">
              <a:sym typeface="Helvetica Neue"/>
            </a:endParaRPr>
          </a:p>
        </p:txBody>
      </p:sp>
      <p:sp>
        <p:nvSpPr>
          <p:cNvPr id="126" name="Image"/>
          <p:cNvSpPr>
            <a:spLocks noGrp="1"/>
          </p:cNvSpPr>
          <p:nvPr>
            <p:ph type="pic" idx="23"/>
          </p:nvPr>
        </p:nvSpPr>
        <p:spPr>
          <a:xfrm>
            <a:off x="4671986" y="2577703"/>
            <a:ext cx="7439468" cy="8660884"/>
          </a:xfrm>
          <a:prstGeom prst="rect">
            <a:avLst/>
          </a:prstGeom>
        </p:spPr>
        <p:txBody>
          <a:bodyPr lIns="91439" tIns="45719" rIns="91439" bIns="45719">
            <a:noAutofit/>
          </a:bodyPr>
          <a:lstStyle/>
          <a:p>
            <a:pPr lvl="0"/>
            <a:endParaRPr noProof="0">
              <a:sym typeface="Helvetica Neue"/>
            </a:endParaRPr>
          </a:p>
        </p:txBody>
      </p:sp>
      <p:sp>
        <p:nvSpPr>
          <p:cNvPr id="5" name="Slide Number">
            <a:extLst>
              <a:ext uri="{FF2B5EF4-FFF2-40B4-BE49-F238E27FC236}">
                <a16:creationId xmlns:a16="http://schemas.microsoft.com/office/drawing/2014/main" id="{30BF5B98-A73F-4075-984D-99687D4BCD5C}"/>
              </a:ext>
            </a:extLst>
          </p:cNvPr>
          <p:cNvSpPr txBox="1">
            <a:spLocks noGrp="1"/>
          </p:cNvSpPr>
          <p:nvPr>
            <p:ph type="sldNum" sz="quarter" idx="24"/>
          </p:nvPr>
        </p:nvSpPr>
        <p:spPr>
          <a:ln/>
        </p:spPr>
        <p:txBody>
          <a:bodyPr/>
          <a:lstStyle>
            <a:lvl1pPr>
              <a:defRPr/>
            </a:lvl1pPr>
          </a:lstStyle>
          <a:p>
            <a:pPr>
              <a:defRPr/>
            </a:pPr>
            <a:fld id="{1A9070AE-90CB-4A80-83A6-5E40B4CD98D9}" type="slidenum">
              <a:rPr/>
              <a:pPr>
                <a:defRPr/>
              </a:pPr>
              <a:t>‹#›</a:t>
            </a:fld>
            <a:endParaRPr/>
          </a:p>
        </p:txBody>
      </p:sp>
    </p:spTree>
    <p:extLst>
      <p:ext uri="{BB962C8B-B14F-4D97-AF65-F5344CB8AC3E}">
        <p14:creationId xmlns:p14="http://schemas.microsoft.com/office/powerpoint/2010/main" val="232823414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886640052_3195x2556.jpeg"/>
          <p:cNvSpPr>
            <a:spLocks noGrp="1"/>
          </p:cNvSpPr>
          <p:nvPr>
            <p:ph type="pic" idx="21"/>
          </p:nvPr>
        </p:nvSpPr>
        <p:spPr>
          <a:xfrm>
            <a:off x="-952252" y="-988219"/>
            <a:ext cx="13521978" cy="10820400"/>
          </a:xfrm>
          <a:prstGeom prst="rect">
            <a:avLst/>
          </a:prstGeom>
        </p:spPr>
        <p:txBody>
          <a:bodyPr lIns="91439" tIns="45719" rIns="91439" bIns="45719">
            <a:noAutofit/>
          </a:bodyPr>
          <a:lstStyle/>
          <a:p>
            <a:pPr lvl="0"/>
            <a:endParaRPr noProof="0">
              <a:sym typeface="Helvetica Neue"/>
            </a:endParaRPr>
          </a:p>
        </p:txBody>
      </p:sp>
      <p:sp>
        <p:nvSpPr>
          <p:cNvPr id="3" name="Slide Number">
            <a:extLst>
              <a:ext uri="{FF2B5EF4-FFF2-40B4-BE49-F238E27FC236}">
                <a16:creationId xmlns:a16="http://schemas.microsoft.com/office/drawing/2014/main" id="{1D98AF57-1F51-40DF-923F-9BD5820F6F96}"/>
              </a:ext>
            </a:extLst>
          </p:cNvPr>
          <p:cNvSpPr txBox="1">
            <a:spLocks noGrp="1"/>
          </p:cNvSpPr>
          <p:nvPr>
            <p:ph type="sldNum" sz="quarter" idx="22"/>
          </p:nvPr>
        </p:nvSpPr>
        <p:spPr>
          <a:xfrm>
            <a:off x="5954713" y="8623300"/>
            <a:ext cx="287337" cy="290513"/>
          </a:xfrm>
        </p:spPr>
        <p:txBody>
          <a:bodyPr/>
          <a:lstStyle>
            <a:lvl1pPr>
              <a:defRPr>
                <a:solidFill>
                  <a:srgbClr val="FFFFFF"/>
                </a:solidFill>
              </a:defRPr>
            </a:lvl1pPr>
          </a:lstStyle>
          <a:p>
            <a:pPr>
              <a:defRPr/>
            </a:pPr>
            <a:fld id="{DA7C6AD4-9F14-4B79-BC94-65E1F24BC37F}" type="slidenum">
              <a:rPr/>
              <a:pPr>
                <a:defRPr/>
              </a:pPr>
              <a:t>‹#›</a:t>
            </a:fld>
            <a:endParaRPr/>
          </a:p>
        </p:txBody>
      </p:sp>
    </p:spTree>
    <p:extLst>
      <p:ext uri="{BB962C8B-B14F-4D97-AF65-F5344CB8AC3E}">
        <p14:creationId xmlns:p14="http://schemas.microsoft.com/office/powerpoint/2010/main" val="389405411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32E97468-E4B9-4C3B-9FE0-A332D31C9335}"/>
              </a:ext>
            </a:extLst>
          </p:cNvPr>
          <p:cNvSpPr txBox="1">
            <a:spLocks noGrp="1"/>
          </p:cNvSpPr>
          <p:nvPr>
            <p:ph type="sldNum" sz="quarter" idx="10"/>
          </p:nvPr>
        </p:nvSpPr>
        <p:spPr>
          <a:ln/>
        </p:spPr>
        <p:txBody>
          <a:bodyPr/>
          <a:lstStyle>
            <a:lvl1pPr>
              <a:defRPr/>
            </a:lvl1pPr>
          </a:lstStyle>
          <a:p>
            <a:pPr>
              <a:defRPr/>
            </a:pPr>
            <a:fld id="{1E78FB5B-D7F1-492F-B370-B025C8EE6856}" type="slidenum">
              <a:rPr/>
              <a:pPr>
                <a:defRPr/>
              </a:pPr>
              <a:t>‹#›</a:t>
            </a:fld>
            <a:endParaRPr/>
          </a:p>
        </p:txBody>
      </p:sp>
    </p:spTree>
    <p:extLst>
      <p:ext uri="{BB962C8B-B14F-4D97-AF65-F5344CB8AC3E}">
        <p14:creationId xmlns:p14="http://schemas.microsoft.com/office/powerpoint/2010/main" val="429041710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30E9611-AC7A-477E-9433-055653A51A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C2696CB-1D00-4409-987C-020380D4DF8E}"/>
              </a:ext>
            </a:extLst>
          </p:cNvPr>
          <p:cNvPicPr>
            <a:picLocks noChangeAspect="1"/>
          </p:cNvPicPr>
          <p:nvPr userDrawn="1"/>
        </p:nvPicPr>
        <p:blipFill>
          <a:blip r:embed="rId3">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6" name="Footer Placeholder 4">
            <a:extLst>
              <a:ext uri="{FF2B5EF4-FFF2-40B4-BE49-F238E27FC236}">
                <a16:creationId xmlns:a16="http://schemas.microsoft.com/office/drawing/2014/main" id="{176739D2-D89B-440D-B6D0-FC066532E557}"/>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526407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accent1"/>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2337CA7-F086-453A-B7B0-83A479C30A82}"/>
              </a:ext>
            </a:extLst>
          </p:cNvPr>
          <p:cNvPicPr>
            <a:picLocks noChangeAspect="1"/>
          </p:cNvPicPr>
          <p:nvPr userDrawn="1"/>
        </p:nvPicPr>
        <p:blipFill>
          <a:blip r:embed="rId2">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C4206FF-9483-46C9-892B-0DD4637BCB6B}"/>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860531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E767F4-AE8F-4C6D-943A-CE08510EA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901688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3E20AB2-AB3E-4A27-A9F0-3267723C29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409869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75005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0749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890A68AD-EBD0-4FF8-A46A-367D7B138ED5}"/>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05D7CF4-0C33-409A-997E-C872C446593A}"/>
              </a:ext>
            </a:extLst>
          </p:cNvPr>
          <p:cNvSpPr>
            <a:spLocks noGrp="1"/>
          </p:cNvSpPr>
          <p:nvPr>
            <p:ph type="sldNum" sz="quarter" idx="16"/>
          </p:nvPr>
        </p:nvSpPr>
        <p:spPr/>
        <p:txBody>
          <a:bodyPr/>
          <a:lstStyle>
            <a:lvl1pPr>
              <a:defRPr/>
            </a:lvl1pPr>
          </a:lstStyle>
          <a:p>
            <a:pPr>
              <a:defRPr/>
            </a:pPr>
            <a:fld id="{6551FE30-167F-4E1E-932B-9BC7B1D9285C}" type="slidenum">
              <a:rPr lang="en-GB" altLang="en-US"/>
              <a:pPr>
                <a:defRPr/>
              </a:pPr>
              <a:t>‹#›</a:t>
            </a:fld>
            <a:endParaRPr lang="en-GB" altLang="en-US"/>
          </a:p>
        </p:txBody>
      </p:sp>
    </p:spTree>
    <p:extLst>
      <p:ext uri="{BB962C8B-B14F-4D97-AF65-F5344CB8AC3E}">
        <p14:creationId xmlns:p14="http://schemas.microsoft.com/office/powerpoint/2010/main" val="1776051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FC12A615-3CDE-483B-B806-6C4DC280DCA2}"/>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D7222CB-1CDB-4B98-9F2A-409965F0EE58}"/>
              </a:ext>
            </a:extLst>
          </p:cNvPr>
          <p:cNvSpPr>
            <a:spLocks noGrp="1"/>
          </p:cNvSpPr>
          <p:nvPr>
            <p:ph type="sldNum" sz="quarter" idx="16"/>
          </p:nvPr>
        </p:nvSpPr>
        <p:spPr/>
        <p:txBody>
          <a:bodyPr/>
          <a:lstStyle>
            <a:lvl1pPr>
              <a:defRPr/>
            </a:lvl1pPr>
          </a:lstStyle>
          <a:p>
            <a:pPr>
              <a:defRPr/>
            </a:pPr>
            <a:fld id="{F138EAED-1733-4164-A70F-28FC56874255}" type="slidenum">
              <a:rPr lang="en-GB" altLang="en-US"/>
              <a:pPr>
                <a:defRPr/>
              </a:pPr>
              <a:t>‹#›</a:t>
            </a:fld>
            <a:endParaRPr lang="en-GB" altLang="en-US"/>
          </a:p>
        </p:txBody>
      </p:sp>
    </p:spTree>
    <p:extLst>
      <p:ext uri="{BB962C8B-B14F-4D97-AF65-F5344CB8AC3E}">
        <p14:creationId xmlns:p14="http://schemas.microsoft.com/office/powerpoint/2010/main" val="1008082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02FDEAC4-686E-4856-A919-A33F5631B6A0}"/>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F3A2E67E-F0D3-4521-BB8D-5EC8E7B41E29}"/>
              </a:ext>
            </a:extLst>
          </p:cNvPr>
          <p:cNvSpPr>
            <a:spLocks noGrp="1"/>
          </p:cNvSpPr>
          <p:nvPr>
            <p:ph type="sldNum" sz="quarter" idx="22"/>
          </p:nvPr>
        </p:nvSpPr>
        <p:spPr/>
        <p:txBody>
          <a:bodyPr/>
          <a:lstStyle>
            <a:lvl1pPr>
              <a:defRPr/>
            </a:lvl1pPr>
          </a:lstStyle>
          <a:p>
            <a:pPr>
              <a:defRPr/>
            </a:pPr>
            <a:fld id="{3BD349E6-8783-4592-A394-DB84215E0DAD}" type="slidenum">
              <a:rPr lang="en-GB" altLang="en-US"/>
              <a:pPr>
                <a:defRPr/>
              </a:pPr>
              <a:t>‹#›</a:t>
            </a:fld>
            <a:endParaRPr lang="en-GB" altLang="en-US"/>
          </a:p>
        </p:txBody>
      </p:sp>
    </p:spTree>
    <p:extLst>
      <p:ext uri="{BB962C8B-B14F-4D97-AF65-F5344CB8AC3E}">
        <p14:creationId xmlns:p14="http://schemas.microsoft.com/office/powerpoint/2010/main" val="283582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89B5F8EE-5472-4DE0-A60C-42A9BA3CC9A6}"/>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5FBA6D75-A66F-44ED-ABC6-F9FA51036FEA}"/>
              </a:ext>
            </a:extLst>
          </p:cNvPr>
          <p:cNvSpPr>
            <a:spLocks noGrp="1"/>
          </p:cNvSpPr>
          <p:nvPr>
            <p:ph type="sldNum" sz="quarter" idx="19"/>
          </p:nvPr>
        </p:nvSpPr>
        <p:spPr/>
        <p:txBody>
          <a:bodyPr/>
          <a:lstStyle>
            <a:lvl1pPr>
              <a:defRPr/>
            </a:lvl1pPr>
          </a:lstStyle>
          <a:p>
            <a:pPr>
              <a:defRPr/>
            </a:pPr>
            <a:fld id="{72CF70E2-A6AD-4A8D-A25B-9912D2152776}" type="slidenum">
              <a:rPr lang="en-GB" altLang="en-US"/>
              <a:pPr>
                <a:defRPr/>
              </a:pPr>
              <a:t>‹#›</a:t>
            </a:fld>
            <a:endParaRPr lang="en-GB" altLang="en-US"/>
          </a:p>
        </p:txBody>
      </p:sp>
    </p:spTree>
    <p:extLst>
      <p:ext uri="{BB962C8B-B14F-4D97-AF65-F5344CB8AC3E}">
        <p14:creationId xmlns:p14="http://schemas.microsoft.com/office/powerpoint/2010/main" val="533567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B82F736-4CD9-49BE-8BFB-5EDFA9A2E1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DE73D74-81C8-4108-9803-9F7A06BF0D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81288A-CE3D-4D48-8A73-C4DF152D41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5BE1ED00-7462-411C-BE21-D23142E8A2CF}"/>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937903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25B3-3475-4328-A561-C0C83389BCDE}"/>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FE3CC414-3215-4FA8-A9B7-73BD9E0E96E2}"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F9DAF02B-15F3-4F96-8E5E-61114D3A0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14265-167E-4B8C-BF8B-A609703AED30}"/>
              </a:ext>
            </a:extLst>
          </p:cNvPr>
          <p:cNvSpPr>
            <a:spLocks noGrp="1"/>
          </p:cNvSpPr>
          <p:nvPr>
            <p:ph type="sldNum" sz="quarter" idx="12"/>
          </p:nvPr>
        </p:nvSpPr>
        <p:spPr/>
        <p:txBody>
          <a:bodyPr/>
          <a:lstStyle>
            <a:lvl1pPr>
              <a:defRPr/>
            </a:lvl1pPr>
          </a:lstStyle>
          <a:p>
            <a:pPr>
              <a:defRPr/>
            </a:pPr>
            <a:fld id="{EBF9FB51-082E-4159-8A84-11D77E8E5A43}" type="slidenum">
              <a:rPr lang="en-US" altLang="en-US"/>
              <a:pPr>
                <a:defRPr/>
              </a:pPr>
              <a:t>‹#›</a:t>
            </a:fld>
            <a:endParaRPr lang="en-US" altLang="en-US"/>
          </a:p>
        </p:txBody>
      </p:sp>
    </p:spTree>
    <p:extLst>
      <p:ext uri="{BB962C8B-B14F-4D97-AF65-F5344CB8AC3E}">
        <p14:creationId xmlns:p14="http://schemas.microsoft.com/office/powerpoint/2010/main" val="394229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FD674945-72B4-4AC2-9E50-0F166431815E}"/>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AFDF3F11-BBD6-49F7-BEE9-BAC9B2A8AA33}"/>
              </a:ext>
            </a:extLst>
          </p:cNvPr>
          <p:cNvSpPr>
            <a:spLocks noGrp="1"/>
          </p:cNvSpPr>
          <p:nvPr>
            <p:ph type="sldNum" sz="quarter" idx="22"/>
          </p:nvPr>
        </p:nvSpPr>
        <p:spPr/>
        <p:txBody>
          <a:bodyPr/>
          <a:lstStyle>
            <a:lvl1pPr>
              <a:defRPr/>
            </a:lvl1pPr>
          </a:lstStyle>
          <a:p>
            <a:pPr>
              <a:defRPr/>
            </a:pPr>
            <a:fld id="{F0A8C2DE-BDF9-4C45-9513-D7902B4FD30E}" type="slidenum">
              <a:rPr lang="en-GB" altLang="en-US"/>
              <a:pPr>
                <a:defRPr/>
              </a:pPr>
              <a:t>‹#›</a:t>
            </a:fld>
            <a:endParaRPr lang="en-GB" altLang="en-US"/>
          </a:p>
        </p:txBody>
      </p:sp>
    </p:spTree>
    <p:extLst>
      <p:ext uri="{BB962C8B-B14F-4D97-AF65-F5344CB8AC3E}">
        <p14:creationId xmlns:p14="http://schemas.microsoft.com/office/powerpoint/2010/main" val="413441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CBAF9CAF-3E82-4A8E-8C27-27547CDEBABA}"/>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7249DF02-0218-4BD9-971F-713383451B92}"/>
              </a:ext>
            </a:extLst>
          </p:cNvPr>
          <p:cNvSpPr>
            <a:spLocks noGrp="1"/>
          </p:cNvSpPr>
          <p:nvPr>
            <p:ph type="sldNum" sz="quarter" idx="19"/>
          </p:nvPr>
        </p:nvSpPr>
        <p:spPr/>
        <p:txBody>
          <a:bodyPr/>
          <a:lstStyle>
            <a:lvl1pPr>
              <a:defRPr/>
            </a:lvl1pPr>
          </a:lstStyle>
          <a:p>
            <a:pPr>
              <a:defRPr/>
            </a:pPr>
            <a:fld id="{6BA39EB9-0EA0-4B22-8005-518A12E5DCB0}" type="slidenum">
              <a:rPr lang="en-GB" altLang="en-US"/>
              <a:pPr>
                <a:defRPr/>
              </a:pPr>
              <a:t>‹#›</a:t>
            </a:fld>
            <a:endParaRPr lang="en-GB" altLang="en-US"/>
          </a:p>
        </p:txBody>
      </p:sp>
    </p:spTree>
    <p:extLst>
      <p:ext uri="{BB962C8B-B14F-4D97-AF65-F5344CB8AC3E}">
        <p14:creationId xmlns:p14="http://schemas.microsoft.com/office/powerpoint/2010/main" val="46755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5.xml"/><Relationship Id="rId7"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0FF1E-054B-4E05-854D-A1A8E7FA3961}"/>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CE5F4F-3D13-4EAB-B30B-58D6076F2960}"/>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B6703861-25D9-43F8-A924-06B471F249FE}"/>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D8566212-DCA5-46F7-8E44-DDDF26E7B85D}"/>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smtClean="0">
                <a:latin typeface="Arial" panose="020B0604020202020204" pitchFamily="34" charset="0"/>
                <a:cs typeface="Arial" panose="020B0604020202020204" pitchFamily="34" charset="0"/>
              </a:defRPr>
            </a:lvl1pPr>
          </a:lstStyle>
          <a:p>
            <a:pPr>
              <a:defRPr/>
            </a:pPr>
            <a:fld id="{2A034A2F-5F99-4D56-AA6A-F965B9C3F27B}" type="slidenum">
              <a:rPr lang="en-GB" altLang="en-US"/>
              <a:pPr>
                <a:defRPr/>
              </a:pPr>
              <a:t>‹#›</a:t>
            </a:fld>
            <a:endParaRPr lang="en-GB" altLang="en-US"/>
          </a:p>
        </p:txBody>
      </p:sp>
      <p:grpSp>
        <p:nvGrpSpPr>
          <p:cNvPr id="1030" name="Image Gallery">
            <a:extLst>
              <a:ext uri="{FF2B5EF4-FFF2-40B4-BE49-F238E27FC236}">
                <a16:creationId xmlns:a16="http://schemas.microsoft.com/office/drawing/2014/main" id="{442F5C92-D84C-4DD6-90EB-41E61440DE8E}"/>
              </a:ext>
            </a:extLst>
          </p:cNvPr>
          <p:cNvGrpSpPr>
            <a:grpSpLocks/>
          </p:cNvGrpSpPr>
          <p:nvPr userDrawn="1"/>
        </p:nvGrpSpPr>
        <p:grpSpPr bwMode="auto">
          <a:xfrm>
            <a:off x="9971088" y="0"/>
            <a:ext cx="2544762" cy="9583738"/>
            <a:chOff x="0" y="-1"/>
            <a:chExt cx="2794001" cy="10256906"/>
          </a:xfrm>
        </p:grpSpPr>
        <p:pic>
          <p:nvPicPr>
            <p:cNvPr id="1031" name="image-side.png" descr="image-side.png">
              <a:extLst>
                <a:ext uri="{FF2B5EF4-FFF2-40B4-BE49-F238E27FC236}">
                  <a16:creationId xmlns:a16="http://schemas.microsoft.com/office/drawing/2014/main" id="{23BA65BC-687E-4B29-AC58-57FD11EE78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32" name="Caption">
              <a:extLst>
                <a:ext uri="{FF2B5EF4-FFF2-40B4-BE49-F238E27FC236}">
                  <a16:creationId xmlns:a16="http://schemas.microsoft.com/office/drawing/2014/main" id="{32A4CBBE-128C-4AFD-8C31-D065EA411533}"/>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23" r:id="rId7"/>
    <p:sldLayoutId id="2147484724" r:id="rId8"/>
    <p:sldLayoutId id="2147484725" r:id="rId9"/>
    <p:sldLayoutId id="2147484753" r:id="rId10"/>
    <p:sldLayoutId id="2147484754"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29;p18">
            <a:extLst>
              <a:ext uri="{FF2B5EF4-FFF2-40B4-BE49-F238E27FC236}">
                <a16:creationId xmlns:a16="http://schemas.microsoft.com/office/drawing/2014/main" id="{EEE77117-8F3C-4914-B621-16527D51FF99}"/>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2051" name="Google Shape;30;p18">
            <a:extLst>
              <a:ext uri="{FF2B5EF4-FFF2-40B4-BE49-F238E27FC236}">
                <a16:creationId xmlns:a16="http://schemas.microsoft.com/office/drawing/2014/main" id="{ADB61DEA-79E1-4079-BEBA-4C77A3D8408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8DBA78E9-DA43-402B-8581-EA49CC43D18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9BAF810F-68D4-4B9E-B5DF-A0F152128EAD}"/>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AD3B7D11-6159-4169-9A72-DCA023316BFC}"/>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smtClean="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E3AE69DD-5080-4D24-88B2-694AFBDD5168}" type="slidenum">
              <a:rPr lang="en-US" altLang="en-US"/>
              <a:pPr>
                <a:defRPr/>
              </a:pPr>
              <a:t>‹#›</a:t>
            </a:fld>
            <a:endParaRPr lang="en-US" altLang="en-US" sz="1400">
              <a:solidFill>
                <a:srgbClr val="000000"/>
              </a:solidFill>
            </a:endParaRPr>
          </a:p>
        </p:txBody>
      </p:sp>
      <p:grpSp>
        <p:nvGrpSpPr>
          <p:cNvPr id="2055" name="Image Gallery">
            <a:extLst>
              <a:ext uri="{FF2B5EF4-FFF2-40B4-BE49-F238E27FC236}">
                <a16:creationId xmlns:a16="http://schemas.microsoft.com/office/drawing/2014/main" id="{95A6CC97-D1AC-464B-A7F6-11CE430702D4}"/>
              </a:ext>
            </a:extLst>
          </p:cNvPr>
          <p:cNvGrpSpPr>
            <a:grpSpLocks/>
          </p:cNvGrpSpPr>
          <p:nvPr userDrawn="1"/>
        </p:nvGrpSpPr>
        <p:grpSpPr bwMode="auto">
          <a:xfrm>
            <a:off x="10094913" y="0"/>
            <a:ext cx="2439987" cy="9566275"/>
            <a:chOff x="0" y="-1"/>
            <a:chExt cx="2794001" cy="10256906"/>
          </a:xfrm>
        </p:grpSpPr>
        <p:pic>
          <p:nvPicPr>
            <p:cNvPr id="2056" name="image-side.png" descr="image-side.png">
              <a:extLst>
                <a:ext uri="{FF2B5EF4-FFF2-40B4-BE49-F238E27FC236}">
                  <a16:creationId xmlns:a16="http://schemas.microsoft.com/office/drawing/2014/main" id="{B524502E-8FED-4687-8CF8-EA328D022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57" name="Caption">
              <a:extLst>
                <a:ext uri="{FF2B5EF4-FFF2-40B4-BE49-F238E27FC236}">
                  <a16:creationId xmlns:a16="http://schemas.microsoft.com/office/drawing/2014/main" id="{96C9AA96-44F5-4D36-A4C7-E9CFADB1D6A8}"/>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dk2" tx2="lt2" accent1="accent1" accent2="accent2" accent3="accent3" accent4="accent4" accent5="accent5" accent6="accent6" hlink="hlink" folHlink="folHlink"/>
  <p:sldLayoutIdLst>
    <p:sldLayoutId id="2147484755" r:id="rId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E65747-2A63-4EC1-9871-74D2D348BF5C}"/>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CE6CBE-D0C4-4E3E-B278-01D1C3B912B8}"/>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0B4652E0-C759-4A41-AF9B-E577DF801C0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mn-lt"/>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6B8E44B0-21D4-4A3A-A8A0-23B1AD8E8AC8}"/>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cs typeface="Arial" panose="020B0604020202020204" pitchFamily="34" charset="0"/>
              </a:defRPr>
            </a:lvl1pPr>
          </a:lstStyle>
          <a:p>
            <a:pPr>
              <a:defRPr/>
            </a:pPr>
            <a:endParaRPr lang="en-GB" altLang="en-US"/>
          </a:p>
        </p:txBody>
      </p:sp>
      <p:pic>
        <p:nvPicPr>
          <p:cNvPr id="3078" name="Picture 7">
            <a:extLst>
              <a:ext uri="{FF2B5EF4-FFF2-40B4-BE49-F238E27FC236}">
                <a16:creationId xmlns:a16="http://schemas.microsoft.com/office/drawing/2014/main" id="{4D8A4F24-A1F2-4786-8F5D-A478DC6E3D5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015538" y="-17463"/>
            <a:ext cx="2173287" cy="917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mj-lt"/>
          <a:ea typeface="MS PGothic" panose="020B0600070205080204"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j-lt"/>
          <a:ea typeface="MS PGothic" panose="020B0600070205080204" pitchFamily="34" charset="-128"/>
          <a:cs typeface="ＭＳ Ｐゴシック"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8F2A6-4A69-4855-82AB-C58F38DDB7E8}"/>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73C2B0-5591-4387-9323-3074AFA0632F}"/>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E5C20BC3-C888-4CB9-8A28-E014F5E47A52}"/>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8D283036-69C0-4281-93BF-5827DBC65316}"/>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9EFC5F68-1039-410A-BD29-2EB466D2B17C}" type="slidenum">
              <a:rPr lang="en-GB" altLang="en-US"/>
              <a:pPr>
                <a:defRPr/>
              </a:pPr>
              <a:t>‹#›</a:t>
            </a:fld>
            <a:endParaRPr lang="en-GB" altLang="en-US"/>
          </a:p>
        </p:txBody>
      </p:sp>
      <p:pic>
        <p:nvPicPr>
          <p:cNvPr id="4102" name="Picture 7">
            <a:extLst>
              <a:ext uri="{FF2B5EF4-FFF2-40B4-BE49-F238E27FC236}">
                <a16:creationId xmlns:a16="http://schemas.microsoft.com/office/drawing/2014/main" id="{27BA2A99-FB22-4B34-906E-CA4D38FE9AC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12363" y="0"/>
            <a:ext cx="217646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26" r:id="rId7"/>
    <p:sldLayoutId id="2147484727" r:id="rId8"/>
    <p:sldLayoutId id="2147484768" r:id="rId9"/>
    <p:sldLayoutId id="2147484769" r:id="rId10"/>
    <p:sldLayoutId id="2147484770" r:id="rId11"/>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F8355-8048-4714-91CD-DFCA90A4B53A}"/>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934BF3-8A52-4E65-B760-0698B147EBD6}"/>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3480F49-3AC1-4674-AEA0-DB751437C5E6}"/>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rgbClr val="262963"/>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32D5F7E4-49C5-4FE6-8818-12A8D78B15A9}"/>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solidFill>
                  <a:srgbClr val="262963"/>
                </a:solidFill>
                <a:latin typeface="Arial" panose="020B0604020202020204" pitchFamily="34" charset="0"/>
                <a:cs typeface="Arial" panose="020B0604020202020204" pitchFamily="34" charset="0"/>
              </a:defRPr>
            </a:lvl1pPr>
          </a:lstStyle>
          <a:p>
            <a:pPr>
              <a:defRPr/>
            </a:pPr>
            <a:fld id="{107250B3-DC25-4BE8-9188-56685E103C81}" type="slidenum">
              <a:rPr lang="en-GB" altLang="en-US"/>
              <a:pPr>
                <a:defRPr/>
              </a:pPr>
              <a:t>‹#›</a:t>
            </a:fld>
            <a:endParaRPr lang="en-GB" altLang="en-US"/>
          </a:p>
        </p:txBody>
      </p:sp>
      <p:pic>
        <p:nvPicPr>
          <p:cNvPr id="5126" name="Picture 7">
            <a:extLst>
              <a:ext uri="{FF2B5EF4-FFF2-40B4-BE49-F238E27FC236}">
                <a16:creationId xmlns:a16="http://schemas.microsoft.com/office/drawing/2014/main" id="{BF953EBE-8189-4F8D-8EB2-ACB9B02CCB3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42525" y="9525"/>
            <a:ext cx="2173288" cy="91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28" r:id="rId7"/>
    <p:sldLayoutId id="2147484729" r:id="rId8"/>
    <p:sldLayoutId id="2147484730" r:id="rId9"/>
    <p:sldLayoutId id="2147484777" r:id="rId10"/>
    <p:sldLayoutId id="2147484778"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29;p18">
            <a:extLst>
              <a:ext uri="{FF2B5EF4-FFF2-40B4-BE49-F238E27FC236}">
                <a16:creationId xmlns:a16="http://schemas.microsoft.com/office/drawing/2014/main" id="{83AD284A-9CC7-463E-8AAC-482A93F3082D}"/>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6147" name="Google Shape;30;p18">
            <a:extLst>
              <a:ext uri="{FF2B5EF4-FFF2-40B4-BE49-F238E27FC236}">
                <a16:creationId xmlns:a16="http://schemas.microsoft.com/office/drawing/2014/main" id="{CC1D13A1-D6FA-4435-8947-5342C1A6E1B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7E68E33D-71ED-4A3E-A1EE-396C1ABD696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04F5C9BD-3091-4719-B399-B9AFE4A1C7A8}"/>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9DDCE1C5-5B78-4BBD-A96A-196EFBF2198E}"/>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44024EE5-CB86-4840-907E-5FBC44BCE7F5}" type="slidenum">
              <a:rPr lang="en-US" altLang="en-US"/>
              <a:pPr>
                <a:defRPr/>
              </a:pPr>
              <a:t>‹#›</a:t>
            </a:fld>
            <a:endParaRPr lang="en-US" altLang="en-US" sz="1400">
              <a:solidFill>
                <a:srgbClr val="000000"/>
              </a:solidFill>
            </a:endParaRPr>
          </a:p>
        </p:txBody>
      </p:sp>
      <p:pic>
        <p:nvPicPr>
          <p:cNvPr id="6151" name="Picture 8">
            <a:extLst>
              <a:ext uri="{FF2B5EF4-FFF2-40B4-BE49-F238E27FC236}">
                <a16:creationId xmlns:a16="http://schemas.microsoft.com/office/drawing/2014/main" id="{B59EA9CF-7391-4E90-A73A-4A8D240ABBD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02850" y="0"/>
            <a:ext cx="2085975"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779" r:id="rId1"/>
    <p:sldLayoutId id="2147484780" r:id="rId2"/>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4FAD2A-4D99-441D-A95B-C35713D05935}"/>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D779E5-9B6D-49DE-997B-F34EE3888ACD}"/>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AEDA0E15-3F49-4317-AE97-71B9B8E3E91A}"/>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825" cap="all" baseline="0">
                <a:solidFill>
                  <a:schemeClr val="tx1"/>
                </a:solidFill>
                <a:latin typeface="+mn-lt"/>
                <a:ea typeface="+mn-ea"/>
                <a:cs typeface="+mn-cs"/>
              </a:defRPr>
            </a:lvl1pPr>
          </a:lstStyle>
          <a:p>
            <a:pPr>
              <a:defRPr/>
            </a:pPr>
            <a:r>
              <a:rPr lang="is-IS"/>
              <a:t>WAGGGS | 18.05.2021</a:t>
            </a:r>
            <a:endParaRPr lang="en-GB"/>
          </a:p>
        </p:txBody>
      </p:sp>
      <p:pic>
        <p:nvPicPr>
          <p:cNvPr id="7173" name="Picture 7">
            <a:extLst>
              <a:ext uri="{FF2B5EF4-FFF2-40B4-BE49-F238E27FC236}">
                <a16:creationId xmlns:a16="http://schemas.microsoft.com/office/drawing/2014/main" id="{CF86165D-73CA-4116-937C-C48A1E5A814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934575" y="0"/>
            <a:ext cx="225425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81" r:id="rId1"/>
    <p:sldLayoutId id="2147484731" r:id="rId2"/>
    <p:sldLayoutId id="2147484782" r:id="rId3"/>
    <p:sldLayoutId id="2147484783" r:id="rId4"/>
    <p:sldLayoutId id="2147484784" r:id="rId5"/>
    <p:sldLayoutId id="2147484785" r:id="rId6"/>
  </p:sldLayoutIdLst>
  <p:hf hdr="0" dt="0"/>
  <p:txStyles>
    <p:titleStyle>
      <a:lvl1pPr algn="l" defTabSz="912813" rtl="0" eaLnBrk="0" fontAlgn="base" hangingPunct="0">
        <a:lnSpc>
          <a:spcPct val="90000"/>
        </a:lnSpc>
        <a:spcBef>
          <a:spcPct val="0"/>
        </a:spcBef>
        <a:spcAft>
          <a:spcPct val="0"/>
        </a:spcAft>
        <a:defRPr sz="2600" kern="1200" cap="all">
          <a:solidFill>
            <a:schemeClr val="tx1"/>
          </a:solidFill>
          <a:latin typeface="+mj-lt"/>
          <a:ea typeface="MS PGothic" pitchFamily="34" charset="-128"/>
          <a:cs typeface=".LastResort" charset="0"/>
        </a:defRPr>
      </a:lvl1pPr>
      <a:lvl2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2pPr>
      <a:lvl3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3pPr>
      <a:lvl4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4pPr>
      <a:lvl5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5pPr>
      <a:lvl6pPr marL="342797" algn="l" defTabSz="912936" rtl="0" fontAlgn="base">
        <a:lnSpc>
          <a:spcPct val="90000"/>
        </a:lnSpc>
        <a:spcBef>
          <a:spcPct val="0"/>
        </a:spcBef>
        <a:spcAft>
          <a:spcPct val="0"/>
        </a:spcAft>
        <a:defRPr sz="2699">
          <a:solidFill>
            <a:schemeClr val="tx1"/>
          </a:solidFill>
          <a:latin typeface="Van Condensed LF Bold"/>
          <a:ea typeface=".LastResort"/>
          <a:cs typeface=".LastResort"/>
        </a:defRPr>
      </a:lvl6pPr>
      <a:lvl7pPr marL="685594" algn="l" defTabSz="912936" rtl="0" fontAlgn="base">
        <a:lnSpc>
          <a:spcPct val="90000"/>
        </a:lnSpc>
        <a:spcBef>
          <a:spcPct val="0"/>
        </a:spcBef>
        <a:spcAft>
          <a:spcPct val="0"/>
        </a:spcAft>
        <a:defRPr sz="2699">
          <a:solidFill>
            <a:schemeClr val="tx1"/>
          </a:solidFill>
          <a:latin typeface="Van Condensed LF Bold"/>
          <a:ea typeface=".LastResort"/>
          <a:cs typeface=".LastResort"/>
        </a:defRPr>
      </a:lvl7pPr>
      <a:lvl8pPr marL="1028391" algn="l" defTabSz="912936" rtl="0" fontAlgn="base">
        <a:lnSpc>
          <a:spcPct val="90000"/>
        </a:lnSpc>
        <a:spcBef>
          <a:spcPct val="0"/>
        </a:spcBef>
        <a:spcAft>
          <a:spcPct val="0"/>
        </a:spcAft>
        <a:defRPr sz="2699">
          <a:solidFill>
            <a:schemeClr val="tx1"/>
          </a:solidFill>
          <a:latin typeface="Van Condensed LF Bold"/>
          <a:ea typeface=".LastResort"/>
          <a:cs typeface=".LastResort"/>
        </a:defRPr>
      </a:lvl8pPr>
      <a:lvl9pPr marL="1371189" algn="l" defTabSz="912936" rtl="0" fontAlgn="base">
        <a:lnSpc>
          <a:spcPct val="90000"/>
        </a:lnSpc>
        <a:spcBef>
          <a:spcPct val="0"/>
        </a:spcBef>
        <a:spcAft>
          <a:spcPct val="0"/>
        </a:spcAft>
        <a:defRPr sz="2699">
          <a:solidFill>
            <a:schemeClr val="tx1"/>
          </a:solidFill>
          <a:latin typeface="Van Condensed LF Bold"/>
          <a:ea typeface=".LastResort"/>
          <a:cs typeface=".LastResort"/>
        </a:defRPr>
      </a:lvl9pPr>
    </p:titleStyle>
    <p:bodyStyle>
      <a:lvl1pPr marL="255588" indent="-255588" algn="l" defTabSz="912813" rtl="0" eaLnBrk="0" fontAlgn="base" hangingPunct="0">
        <a:spcBef>
          <a:spcPct val="0"/>
        </a:spcBef>
        <a:spcAft>
          <a:spcPct val="0"/>
        </a:spcAft>
        <a:buFont typeface="Arial" panose="020B0604020202020204" pitchFamily="34" charset="0"/>
        <a:defRPr sz="1500" kern="1200" spc="-15">
          <a:solidFill>
            <a:schemeClr val="tx1"/>
          </a:solidFill>
          <a:latin typeface="+mj-lt"/>
          <a:ea typeface="MS PGothic" pitchFamily="34" charset="-128"/>
          <a:cs typeface="ＭＳ Ｐゴシック" charset="0"/>
        </a:defRPr>
      </a:lvl1pPr>
      <a:lvl2pPr marL="555625" indent="-212725"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2pPr>
      <a:lvl3pPr marL="8556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3pPr>
      <a:lvl4pPr marL="11985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4pPr>
      <a:lvl5pPr marL="15414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5pPr>
      <a:lvl6pPr marL="2513218"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166"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7115"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4063"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97" rtl="0" eaLnBrk="1" latinLnBrk="0" hangingPunct="1">
        <a:defRPr sz="1798" kern="1200">
          <a:solidFill>
            <a:schemeClr val="tx1"/>
          </a:solidFill>
          <a:latin typeface="+mn-lt"/>
          <a:ea typeface="+mn-ea"/>
          <a:cs typeface="+mn-cs"/>
        </a:defRPr>
      </a:lvl1pPr>
      <a:lvl2pPr marL="456949" algn="l" defTabSz="913897" rtl="0" eaLnBrk="1" latinLnBrk="0" hangingPunct="1">
        <a:defRPr sz="1798" kern="1200">
          <a:solidFill>
            <a:schemeClr val="tx1"/>
          </a:solidFill>
          <a:latin typeface="+mn-lt"/>
          <a:ea typeface="+mn-ea"/>
          <a:cs typeface="+mn-cs"/>
        </a:defRPr>
      </a:lvl2pPr>
      <a:lvl3pPr marL="913897" algn="l" defTabSz="913897" rtl="0" eaLnBrk="1" latinLnBrk="0" hangingPunct="1">
        <a:defRPr sz="1798" kern="1200">
          <a:solidFill>
            <a:schemeClr val="tx1"/>
          </a:solidFill>
          <a:latin typeface="+mn-lt"/>
          <a:ea typeface="+mn-ea"/>
          <a:cs typeface="+mn-cs"/>
        </a:defRPr>
      </a:lvl3pPr>
      <a:lvl4pPr marL="1370846" algn="l" defTabSz="913897" rtl="0" eaLnBrk="1" latinLnBrk="0" hangingPunct="1">
        <a:defRPr sz="1798" kern="1200">
          <a:solidFill>
            <a:schemeClr val="tx1"/>
          </a:solidFill>
          <a:latin typeface="+mn-lt"/>
          <a:ea typeface="+mn-ea"/>
          <a:cs typeface="+mn-cs"/>
        </a:defRPr>
      </a:lvl4pPr>
      <a:lvl5pPr marL="1827794" algn="l" defTabSz="913897" rtl="0" eaLnBrk="1" latinLnBrk="0" hangingPunct="1">
        <a:defRPr sz="1798" kern="1200">
          <a:solidFill>
            <a:schemeClr val="tx1"/>
          </a:solidFill>
          <a:latin typeface="+mn-lt"/>
          <a:ea typeface="+mn-ea"/>
          <a:cs typeface="+mn-cs"/>
        </a:defRPr>
      </a:lvl5pPr>
      <a:lvl6pPr marL="2284743" algn="l" defTabSz="913897" rtl="0" eaLnBrk="1" latinLnBrk="0" hangingPunct="1">
        <a:defRPr sz="1798" kern="1200">
          <a:solidFill>
            <a:schemeClr val="tx1"/>
          </a:solidFill>
          <a:latin typeface="+mn-lt"/>
          <a:ea typeface="+mn-ea"/>
          <a:cs typeface="+mn-cs"/>
        </a:defRPr>
      </a:lvl6pPr>
      <a:lvl7pPr marL="2741692" algn="l" defTabSz="913897" rtl="0" eaLnBrk="1" latinLnBrk="0" hangingPunct="1">
        <a:defRPr sz="1798" kern="1200">
          <a:solidFill>
            <a:schemeClr val="tx1"/>
          </a:solidFill>
          <a:latin typeface="+mn-lt"/>
          <a:ea typeface="+mn-ea"/>
          <a:cs typeface="+mn-cs"/>
        </a:defRPr>
      </a:lvl7pPr>
      <a:lvl8pPr marL="3198640" algn="l" defTabSz="913897" rtl="0" eaLnBrk="1" latinLnBrk="0" hangingPunct="1">
        <a:defRPr sz="1798" kern="1200">
          <a:solidFill>
            <a:schemeClr val="tx1"/>
          </a:solidFill>
          <a:latin typeface="+mn-lt"/>
          <a:ea typeface="+mn-ea"/>
          <a:cs typeface="+mn-cs"/>
        </a:defRPr>
      </a:lvl8pPr>
      <a:lvl9pPr marL="3655589" algn="l" defTabSz="913897" rtl="0" eaLnBrk="1" latinLnBrk="0" hangingPunct="1">
        <a:defRPr sz="179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a:extLst>
              <a:ext uri="{FF2B5EF4-FFF2-40B4-BE49-F238E27FC236}">
                <a16:creationId xmlns:a16="http://schemas.microsoft.com/office/drawing/2014/main" id="{00B4EB01-6085-479F-AB7B-72ACCD258949}"/>
              </a:ext>
            </a:extLst>
          </p:cNvPr>
          <p:cNvSpPr txBox="1">
            <a:spLocks noGrp="1"/>
          </p:cNvSpPr>
          <p:nvPr>
            <p:ph type="body" idx="1" hasCustomPrompt="1"/>
          </p:nvPr>
        </p:nvSpPr>
        <p:spPr>
          <a:xfrm>
            <a:off x="654050" y="2773363"/>
            <a:ext cx="10880725" cy="5715000"/>
          </a:xfrm>
          <a:prstGeom prst="rect">
            <a:avLst/>
          </a:prstGeom>
          <a:ln w="12700">
            <a:miter lim="400000"/>
          </a:ln>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a:extLst>
              <a:ext uri="{FF2B5EF4-FFF2-40B4-BE49-F238E27FC236}">
                <a16:creationId xmlns:a16="http://schemas.microsoft.com/office/drawing/2014/main" id="{C6C5F2DF-DBAB-4E2F-923A-D3FFA038D67F}"/>
              </a:ext>
            </a:extLst>
          </p:cNvPr>
          <p:cNvSpPr txBox="1">
            <a:spLocks noGrp="1"/>
          </p:cNvSpPr>
          <p:nvPr>
            <p:ph type="title" hasCustomPrompt="1"/>
          </p:nvPr>
        </p:nvSpPr>
        <p:spPr>
          <a:xfrm>
            <a:off x="654050" y="412750"/>
            <a:ext cx="10880725" cy="952500"/>
          </a:xfrm>
          <a:prstGeom prst="rect">
            <a:avLst/>
          </a:prstGeom>
          <a:ln w="12700">
            <a:miter lim="400000"/>
          </a:ln>
        </p:spPr>
        <p:txBody>
          <a:bodyPr lIns="50800" tIns="50800" rIns="50800" bIns="50800">
            <a:normAutofit/>
          </a:bodyPr>
          <a:lstStyle/>
          <a:p>
            <a:r>
              <a:t>Slide Title</a:t>
            </a:r>
          </a:p>
        </p:txBody>
      </p:sp>
      <p:sp>
        <p:nvSpPr>
          <p:cNvPr id="4" name="Slide Number">
            <a:extLst>
              <a:ext uri="{FF2B5EF4-FFF2-40B4-BE49-F238E27FC236}">
                <a16:creationId xmlns:a16="http://schemas.microsoft.com/office/drawing/2014/main" id="{83988AAD-BEEC-4460-AED5-FB27733667E3}"/>
              </a:ext>
            </a:extLst>
          </p:cNvPr>
          <p:cNvSpPr txBox="1">
            <a:spLocks noGrp="1"/>
          </p:cNvSpPr>
          <p:nvPr>
            <p:ph type="sldNum" sz="quarter" idx="2"/>
          </p:nvPr>
        </p:nvSpPr>
        <p:spPr>
          <a:xfrm>
            <a:off x="5951538" y="8623300"/>
            <a:ext cx="287337" cy="290513"/>
          </a:xfrm>
          <a:prstGeom prst="rect">
            <a:avLst/>
          </a:prstGeom>
          <a:ln w="12700">
            <a:miter lim="400000"/>
          </a:ln>
        </p:spPr>
        <p:txBody>
          <a:bodyPr wrap="none" lIns="50800" tIns="50800" rIns="50800" bIns="50800" anchor="b">
            <a:spAutoFit/>
          </a:bodyPr>
          <a:lstStyle>
            <a:lvl1pPr defTabSz="547571">
              <a:defRPr sz="1218">
                <a:solidFill>
                  <a:srgbClr val="000000"/>
                </a:solidFill>
              </a:defRPr>
            </a:lvl1pPr>
          </a:lstStyle>
          <a:p>
            <a:pPr>
              <a:defRPr/>
            </a:pPr>
            <a:fld id="{EAC99848-D86D-41F0-98D4-5C06F865C23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41" r:id="rId12"/>
    <p:sldLayoutId id="2147484742" r:id="rId13"/>
    <p:sldLayoutId id="2147484788" r:id="rId14"/>
    <p:sldLayoutId id="2147484743" r:id="rId15"/>
  </p:sldLayoutIdLst>
  <p:transition spd="med"/>
  <p:txStyles>
    <p:titleStyle>
      <a:lvl1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1pPr>
      <a:lvl2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2pPr>
      <a:lvl3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3pPr>
      <a:lvl4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4pPr>
      <a:lvl5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5pPr>
      <a:lvl6pPr marL="0" marR="0" indent="21426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6pPr>
      <a:lvl7pPr marL="0" marR="0" indent="2571201"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7pPr>
      <a:lvl8pPr marL="0" marR="0" indent="2999735"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8pPr>
      <a:lvl9pPr marL="0" marR="0" indent="34282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9pPr>
    </p:titleStyle>
    <p:bodyStyle>
      <a:lvl1pPr marL="35560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1pPr>
      <a:lvl2pPr marL="712788"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2pPr>
      <a:lvl3pPr marL="1069975"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3pPr>
      <a:lvl4pPr marL="1427163"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4pPr>
      <a:lvl5pPr marL="178435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5pPr>
      <a:lvl6pPr marL="2142668"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6pPr>
      <a:lvl7pPr marL="2499779"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7pPr>
      <a:lvl8pPr marL="2856890"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8pPr>
      <a:lvl9pPr marL="3214002"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9pPr>
    </p:bodyStyle>
    <p:otherStyle>
      <a:lvl1pPr marL="0" marR="0" indent="0"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1pPr>
      <a:lvl2pPr marL="0" marR="0" indent="4285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2pPr>
      <a:lvl3pPr marL="0" marR="0" indent="857067"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3pPr>
      <a:lvl4pPr marL="0" marR="0" indent="12856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4pPr>
      <a:lvl5pPr marL="0" marR="0" indent="17141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5pPr>
      <a:lvl6pPr marL="0" marR="0" indent="21426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6pPr>
      <a:lvl7pPr marL="0" marR="0" indent="25712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7pPr>
      <a:lvl8pPr marL="0" marR="0" indent="2999735"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8pPr>
      <a:lvl9pPr marL="0" marR="0" indent="34282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E2D88-102A-4891-B291-01CC2EA54A85}"/>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CD4A9C-EFEA-431D-A4C4-DFA14B6FAF19}"/>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FAE9A51C-5A6D-46D7-A9BA-F0BA396D9DF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B9EC40FC-C954-4E69-A908-69FADFAB7F03}"/>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26327AAA-D85A-4671-9D38-990D818F832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44" r:id="rId7"/>
    <p:sldLayoutId id="2147484745" r:id="rId8"/>
    <p:sldLayoutId id="2147484746" r:id="rId9"/>
    <p:sldLayoutId id="2147484795" r:id="rId10"/>
    <p:sldLayoutId id="2147484796"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9.xml"/><Relationship Id="rId5" Type="http://schemas.openxmlformats.org/officeDocument/2006/relationships/comments" Target="../comments/commen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ee.kobotoolbox.org/x/vqZIoRpO"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graphs/mind-map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comments" Target="../comments/commen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comments" Target="../comments/commen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comments" Target="../comments/comment2.xml"/><Relationship Id="rId4" Type="http://schemas.openxmlformats.org/officeDocument/2006/relationships/hyperlink" Target="https://www.statista.com/chart/17518/data-created-in-an-internet-minute/"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hyperlink" Target="https://ee.kobotoolbox.org/x/1buRh7yx" TargetMode="External"/><Relationship Id="rId2" Type="http://schemas.openxmlformats.org/officeDocument/2006/relationships/notesSlide" Target="../notesSlides/notesSlide37.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hyperlink" Target="https://www.wagggs.org/es/what-we-do/surf-smart-20/" TargetMode="External"/><Relationship Id="rId2" Type="http://schemas.openxmlformats.org/officeDocument/2006/relationships/hyperlink" Target="https://www.wagggs.org/" TargetMode="External"/><Relationship Id="rId1" Type="http://schemas.openxmlformats.org/officeDocument/2006/relationships/slideLayout" Target="../slideLayouts/slideLayout44.xml"/><Relationship Id="rId5" Type="http://schemas.openxmlformats.org/officeDocument/2006/relationships/image" Target="../media/image40.png"/><Relationship Id="rId4" Type="http://schemas.openxmlformats.org/officeDocument/2006/relationships/hyperlink" Target="mailto:surfsmart@wagggs.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4BA"/>
        </a:solidFill>
        <a:effectLst/>
      </p:bgPr>
    </p:bg>
    <p:spTree>
      <p:nvGrpSpPr>
        <p:cNvPr id="1" name=""/>
        <p:cNvGrpSpPr/>
        <p:nvPr/>
      </p:nvGrpSpPr>
      <p:grpSpPr>
        <a:xfrm>
          <a:off x="0" y="0"/>
          <a:ext cx="0" cy="0"/>
          <a:chOff x="0" y="0"/>
          <a:chExt cx="0" cy="0"/>
        </a:xfrm>
      </p:grpSpPr>
      <p:pic>
        <p:nvPicPr>
          <p:cNvPr id="63490" name="Image Gallery" descr="Image Gallery">
            <a:extLst>
              <a:ext uri="{FF2B5EF4-FFF2-40B4-BE49-F238E27FC236}">
                <a16:creationId xmlns:a16="http://schemas.microsoft.com/office/drawing/2014/main" id="{124C7AE7-3208-44EA-AF70-E47B1ABA2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1" b="1601"/>
          <a:stretch>
            <a:fillRect/>
          </a:stretch>
        </p:blipFill>
        <p:spPr bwMode="auto">
          <a:xfrm>
            <a:off x="1733550" y="695325"/>
            <a:ext cx="8361363" cy="859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1" name="Image" descr="Image">
            <a:extLst>
              <a:ext uri="{FF2B5EF4-FFF2-40B4-BE49-F238E27FC236}">
                <a16:creationId xmlns:a16="http://schemas.microsoft.com/office/drawing/2014/main" id="{CF9EFE1D-1915-4AE9-9D85-D119C69A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3910013"/>
            <a:ext cx="20520025"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2" name="Image Gallery" descr="Image Gallery">
            <a:extLst>
              <a:ext uri="{FF2B5EF4-FFF2-40B4-BE49-F238E27FC236}">
                <a16:creationId xmlns:a16="http://schemas.microsoft.com/office/drawing/2014/main" id="{E938A8CA-1F79-454E-BF68-C26A3099D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25" y="415925"/>
            <a:ext cx="26193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3">
            <a:extLst>
              <a:ext uri="{FF2B5EF4-FFF2-40B4-BE49-F238E27FC236}">
                <a16:creationId xmlns:a16="http://schemas.microsoft.com/office/drawing/2014/main" id="{67DB1E9D-55F1-466B-9F13-26451348938E}"/>
              </a:ext>
            </a:extLst>
          </p:cNvPr>
          <p:cNvSpPr txBox="1">
            <a:spLocks noChangeArrowheads="1"/>
          </p:cNvSpPr>
          <p:nvPr/>
        </p:nvSpPr>
        <p:spPr bwMode="auto">
          <a:xfrm>
            <a:off x="333375" y="1901825"/>
            <a:ext cx="112268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endParaRPr lang="en-GB" altLang="en-US" sz="3200">
              <a:solidFill>
                <a:srgbClr val="FFFFFF"/>
              </a:solidFill>
              <a:cs typeface="Arial" panose="020B0604020202020204" pitchFamily="34" charset="0"/>
            </a:endParaRPr>
          </a:p>
          <a:p>
            <a:pPr eaLnBrk="1" hangingPunct="1">
              <a:buFont typeface="Arial" panose="020B0604020202020204" pitchFamily="34" charset="0"/>
              <a:buChar char="•"/>
            </a:pPr>
            <a:endParaRPr lang="en-GB" altLang="en-US" sz="2000">
              <a:solidFill>
                <a:srgbClr val="FFFFFF"/>
              </a:solidFill>
              <a:cs typeface="Arial" panose="020B0604020202020204" pitchFamily="34" charset="0"/>
            </a:endParaRPr>
          </a:p>
          <a:p>
            <a:pPr eaLnBrk="1" hangingPunct="1">
              <a:buFont typeface="Arial" panose="020B0604020202020204" pitchFamily="34" charset="0"/>
              <a:buChar char="•"/>
            </a:pPr>
            <a:endParaRPr lang="en-GB" altLang="en-US" sz="2000">
              <a:solidFill>
                <a:srgbClr val="FFFFFF"/>
              </a:solidFill>
              <a:cs typeface="Arial" panose="020B0604020202020204" pitchFamily="34" charset="0"/>
            </a:endParaRPr>
          </a:p>
          <a:p>
            <a:pPr eaLnBrk="1" hangingPunct="1">
              <a:buFont typeface="Arial" panose="020B0604020202020204" pitchFamily="34" charset="0"/>
              <a:buChar char="•"/>
            </a:pPr>
            <a:endParaRPr lang="en-GB" altLang="en-US" sz="2000">
              <a:solidFill>
                <a:srgbClr val="FFFFFF"/>
              </a:solidFill>
              <a:cs typeface="Arial" panose="020B0604020202020204" pitchFamily="34" charset="0"/>
            </a:endParaRPr>
          </a:p>
        </p:txBody>
      </p:sp>
      <p:sp>
        <p:nvSpPr>
          <p:cNvPr id="3" name="Rectangle 2">
            <a:extLst>
              <a:ext uri="{FF2B5EF4-FFF2-40B4-BE49-F238E27FC236}">
                <a16:creationId xmlns:a16="http://schemas.microsoft.com/office/drawing/2014/main" id="{B8892E10-95EE-497D-89C7-58B77ABD98EB}"/>
              </a:ext>
            </a:extLst>
          </p:cNvPr>
          <p:cNvSpPr/>
          <p:nvPr/>
        </p:nvSpPr>
        <p:spPr>
          <a:xfrm>
            <a:off x="375864" y="2223528"/>
            <a:ext cx="9477375" cy="5324535"/>
          </a:xfrm>
          <a:prstGeom prst="rect">
            <a:avLst/>
          </a:prstGeom>
        </p:spPr>
        <p:txBody>
          <a:bodyPr wrap="square">
            <a:spAutoFit/>
          </a:bodyPr>
          <a:lstStyle/>
          <a:p>
            <a:pPr>
              <a:defRPr/>
            </a:pPr>
            <a:r>
              <a:rPr lang="es-ES_tradnl" sz="2800" b="1" dirty="0">
                <a:solidFill>
                  <a:srgbClr val="00A4BA"/>
                </a:solidFill>
                <a:latin typeface="Arial" panose="020B0604020202020204" pitchFamily="34" charset="0"/>
                <a:cs typeface="Arial" panose="020B0604020202020204" pitchFamily="34" charset="0"/>
              </a:rPr>
              <a:t>&gt;&gt;NUESTRO OBJETIVO</a:t>
            </a:r>
          </a:p>
          <a:p>
            <a:pPr>
              <a:defRPr/>
            </a:pPr>
            <a:endParaRPr lang="es-ES_tradnl" sz="2400" dirty="0">
              <a:solidFill>
                <a:srgbClr val="262963">
                  <a:lumMod val="50000"/>
                </a:srgbClr>
              </a:solidFill>
              <a:latin typeface="Arial" panose="020B0604020202020204" pitchFamily="34" charset="0"/>
              <a:cs typeface="Arial" panose="020B0604020202020204" pitchFamily="34" charset="0"/>
            </a:endParaRPr>
          </a:p>
          <a:p>
            <a:pPr>
              <a:defRPr/>
            </a:pPr>
            <a:r>
              <a:rPr lang="es-ES_tradnl" sz="2400" dirty="0">
                <a:solidFill>
                  <a:srgbClr val="262963">
                    <a:lumMod val="50000"/>
                  </a:srgbClr>
                </a:solidFill>
                <a:latin typeface="Arial" panose="020B0604020202020204" pitchFamily="34" charset="0"/>
                <a:cs typeface="Arial" panose="020B0604020202020204" pitchFamily="34" charset="0"/>
              </a:rPr>
              <a:t>Que SURF SMART 2.0 - Generación Digital llegue al mayor número de niñas/mujeres jóvenes y niños posible para apoyarlos a que:</a:t>
            </a:r>
          </a:p>
          <a:p>
            <a:pPr>
              <a:defRPr/>
            </a:pPr>
            <a:endParaRPr lang="es-ES_tradnl" sz="2400" dirty="0">
              <a:solidFill>
                <a:srgbClr val="262963">
                  <a:lumMod val="50000"/>
                </a:srgb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s-ES_tradnl" sz="2400" dirty="0">
                <a:solidFill>
                  <a:srgbClr val="262963">
                    <a:lumMod val="50000"/>
                  </a:srgbClr>
                </a:solidFill>
                <a:latin typeface="Arial" panose="020B0604020202020204" pitchFamily="34" charset="0"/>
                <a:cs typeface="Arial" panose="020B0604020202020204" pitchFamily="34" charset="0"/>
              </a:rPr>
              <a:t>Descubran las herramientas que los ayudarán a mantenerse seguros y a tomar decisiones meditadas y equilibradas cuando estén conectados.</a:t>
            </a:r>
          </a:p>
          <a:p>
            <a:pPr marL="342900" indent="-342900">
              <a:buFont typeface="Arial" panose="020B0604020202020204" pitchFamily="34" charset="0"/>
              <a:buChar char="•"/>
              <a:defRPr/>
            </a:pPr>
            <a:r>
              <a:rPr lang="es-ES_tradnl" sz="2400" dirty="0">
                <a:solidFill>
                  <a:srgbClr val="262963">
                    <a:lumMod val="50000"/>
                  </a:srgbClr>
                </a:solidFill>
                <a:latin typeface="Arial" panose="020B0604020202020204" pitchFamily="34" charset="0"/>
                <a:cs typeface="Arial" panose="020B0604020202020204" pitchFamily="34" charset="0"/>
              </a:rPr>
              <a:t>Exploren cómo aprovechar al máximo su tiempo en línea y cómo conectarse de manera positiva con las comunidades locales y globales.</a:t>
            </a:r>
          </a:p>
          <a:p>
            <a:pPr marL="342900" indent="-342900">
              <a:buFont typeface="Arial" panose="020B0604020202020204" pitchFamily="34" charset="0"/>
              <a:buChar char="•"/>
              <a:defRPr/>
            </a:pPr>
            <a:r>
              <a:rPr lang="es-ES_tradnl" sz="2400" dirty="0">
                <a:solidFill>
                  <a:srgbClr val="262963">
                    <a:lumMod val="50000"/>
                  </a:srgbClr>
                </a:solidFill>
                <a:latin typeface="Arial" panose="020B0604020202020204" pitchFamily="34" charset="0"/>
                <a:cs typeface="Arial" panose="020B0604020202020204" pitchFamily="34" charset="0"/>
              </a:rPr>
              <a:t>Busquen formas en las que puedan participar activamente en comunidades digitales y practiquen ser ciudadanos digitales de forma responsable.</a:t>
            </a:r>
          </a:p>
        </p:txBody>
      </p:sp>
      <p:sp>
        <p:nvSpPr>
          <p:cNvPr id="79877" name="Rectangle 8">
            <a:extLst>
              <a:ext uri="{FF2B5EF4-FFF2-40B4-BE49-F238E27FC236}">
                <a16:creationId xmlns:a16="http://schemas.microsoft.com/office/drawing/2014/main" id="{DA865CB5-70F0-4172-A182-AD6C9B3AA0F6}"/>
              </a:ext>
            </a:extLst>
          </p:cNvPr>
          <p:cNvSpPr>
            <a:spLocks noChangeArrowheads="1"/>
          </p:cNvSpPr>
          <p:nvPr/>
        </p:nvSpPr>
        <p:spPr bwMode="auto">
          <a:xfrm>
            <a:off x="809625" y="930275"/>
            <a:ext cx="6682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r>
              <a:rPr lang="en-GB" altLang="en-US" sz="3600" b="1" dirty="0">
                <a:solidFill>
                  <a:srgbClr val="FFD324"/>
                </a:solidFill>
                <a:cs typeface="Arial" panose="020B0604020202020204" pitchFamily="34" charset="0"/>
              </a:rPr>
              <a:t>ALIANZA con </a:t>
            </a:r>
            <a:r>
              <a:rPr lang="en-GB" altLang="en-US" sz="3600" b="1" dirty="0" err="1">
                <a:solidFill>
                  <a:srgbClr val="FFD324"/>
                </a:solidFill>
                <a:cs typeface="Arial" panose="020B0604020202020204" pitchFamily="34" charset="0"/>
              </a:rPr>
              <a:t>NortonLifeLock</a:t>
            </a:r>
            <a:endParaRPr lang="en-US" altLang="en-US" sz="3600" dirty="0">
              <a:solidFill>
                <a:srgbClr val="262963"/>
              </a:solidFill>
              <a:latin typeface="Van Condensed LF" charset="0"/>
              <a:cs typeface="Arial" panose="020B0604020202020204" pitchFamily="34" charset="0"/>
            </a:endParaRPr>
          </a:p>
        </p:txBody>
      </p:sp>
      <p:pic>
        <p:nvPicPr>
          <p:cNvPr id="4" name="Picture 3">
            <a:extLst>
              <a:ext uri="{FF2B5EF4-FFF2-40B4-BE49-F238E27FC236}">
                <a16:creationId xmlns:a16="http://schemas.microsoft.com/office/drawing/2014/main" id="{15D6E871-6F69-4DEE-91CA-B724806A90C4}"/>
              </a:ext>
            </a:extLst>
          </p:cNvPr>
          <p:cNvPicPr>
            <a:picLocks noChangeAspect="1"/>
          </p:cNvPicPr>
          <p:nvPr/>
        </p:nvPicPr>
        <p:blipFill>
          <a:blip r:embed="rId2"/>
          <a:stretch>
            <a:fillRect/>
          </a:stretch>
        </p:blipFill>
        <p:spPr>
          <a:xfrm>
            <a:off x="2259106" y="7760944"/>
            <a:ext cx="5465296" cy="124761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3"/>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marL="0" lvl="0" indent="0" algn="l" rtl="0">
              <a:lnSpc>
                <a:spcPct val="100000"/>
              </a:lnSpc>
              <a:spcBef>
                <a:spcPts val="0"/>
              </a:spcBef>
              <a:spcAft>
                <a:spcPts val="0"/>
              </a:spcAft>
              <a:buSzPts val="1400"/>
              <a:buNone/>
            </a:pPr>
            <a:endParaRPr>
              <a:solidFill>
                <a:srgbClr val="262963"/>
              </a:solidFill>
            </a:endParaRPr>
          </a:p>
        </p:txBody>
      </p:sp>
      <p:pic>
        <p:nvPicPr>
          <p:cNvPr id="608" name="Google Shape;608;p13"/>
          <p:cNvPicPr preferRelativeResize="0"/>
          <p:nvPr/>
        </p:nvPicPr>
        <p:blipFill rotWithShape="1">
          <a:blip r:embed="rId3">
            <a:alphaModFix/>
          </a:blip>
          <a:srcRect/>
          <a:stretch/>
        </p:blipFill>
        <p:spPr>
          <a:xfrm>
            <a:off x="2679275" y="6992425"/>
            <a:ext cx="7140272" cy="1293000"/>
          </a:xfrm>
          <a:prstGeom prst="rect">
            <a:avLst/>
          </a:prstGeom>
          <a:noFill/>
          <a:ln>
            <a:noFill/>
          </a:ln>
        </p:spPr>
      </p:pic>
      <p:sp>
        <p:nvSpPr>
          <p:cNvPr id="609" name="Google Shape;609;p13"/>
          <p:cNvSpPr txBox="1">
            <a:spLocks noGrp="1"/>
          </p:cNvSpPr>
          <p:nvPr>
            <p:ph type="title"/>
          </p:nvPr>
        </p:nvSpPr>
        <p:spPr>
          <a:xfrm rot="-5400000">
            <a:off x="-3359910" y="3842688"/>
            <a:ext cx="8147311" cy="25813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GB" sz="4400" b="1" dirty="0">
                <a:solidFill>
                  <a:srgbClr val="00A4BA"/>
                </a:solidFill>
                <a:ea typeface="MS PGothic" charset="0"/>
                <a:cs typeface="Arial"/>
              </a:rPr>
              <a:t>El VIAJE DE Surf Smart</a:t>
            </a:r>
            <a:endParaRPr sz="4400" dirty="0">
              <a:latin typeface="Abril Fatface"/>
              <a:ea typeface="Abril Fatface"/>
              <a:cs typeface="Abril Fatface"/>
              <a:sym typeface="Abril Fatface"/>
            </a:endParaRPr>
          </a:p>
        </p:txBody>
      </p:sp>
      <p:pic>
        <p:nvPicPr>
          <p:cNvPr id="610" name="Google Shape;610;p13"/>
          <p:cNvPicPr preferRelativeResize="0"/>
          <p:nvPr/>
        </p:nvPicPr>
        <p:blipFill rotWithShape="1">
          <a:blip r:embed="rId4">
            <a:alphaModFix/>
          </a:blip>
          <a:srcRect/>
          <a:stretch/>
        </p:blipFill>
        <p:spPr>
          <a:xfrm rot="-833121">
            <a:off x="6218487" y="424095"/>
            <a:ext cx="2226701" cy="3150884"/>
          </a:xfrm>
          <a:prstGeom prst="rect">
            <a:avLst/>
          </a:prstGeom>
          <a:noFill/>
          <a:ln w="9525" cap="flat" cmpd="sng">
            <a:solidFill>
              <a:schemeClr val="dk1"/>
            </a:solidFill>
            <a:prstDash val="solid"/>
            <a:miter lim="800000"/>
            <a:headEnd type="none" w="sm" len="sm"/>
            <a:tailEnd type="none" w="sm" len="sm"/>
          </a:ln>
        </p:spPr>
      </p:pic>
      <p:sp>
        <p:nvSpPr>
          <p:cNvPr id="611" name="Google Shape;611;p13"/>
          <p:cNvSpPr txBox="1"/>
          <p:nvPr/>
        </p:nvSpPr>
        <p:spPr>
          <a:xfrm>
            <a:off x="2765138" y="2763115"/>
            <a:ext cx="36423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Llegó a más de 350.000 personas en los 5 continentes</a:t>
            </a:r>
          </a:p>
        </p:txBody>
      </p:sp>
      <p:sp>
        <p:nvSpPr>
          <p:cNvPr id="612" name="Google Shape;612;p13"/>
          <p:cNvSpPr txBox="1"/>
          <p:nvPr/>
        </p:nvSpPr>
        <p:spPr>
          <a:xfrm>
            <a:off x="4011075" y="4625788"/>
            <a:ext cx="3527400" cy="20620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altLang="en-US" sz="3200" b="0" i="0" u="none" strike="noStrike" kern="1200" cap="none" spc="0" normalizeH="0" baseline="0" noProof="0" dirty="0">
                <a:ln>
                  <a:noFill/>
                </a:ln>
                <a:solidFill>
                  <a:srgbClr val="CC3399"/>
                </a:solidFill>
                <a:effectLst/>
                <a:uLnTx/>
                <a:uFillTx/>
                <a:latin typeface="Van Condensed LF" charset="0"/>
                <a:ea typeface="MS PGothic" panose="020B0600070205080204" pitchFamily="34" charset="-128"/>
                <a:cs typeface="+mn-cs"/>
              </a:rPr>
              <a:t>44 </a:t>
            </a:r>
            <a:r>
              <a:rPr kumimoji="0" lang="es-ES_tradnl"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países a nivel mundial están involucrados en el programa</a:t>
            </a:r>
          </a:p>
        </p:txBody>
      </p:sp>
      <p:cxnSp>
        <p:nvCxnSpPr>
          <p:cNvPr id="613" name="Google Shape;613;p13"/>
          <p:cNvCxnSpPr/>
          <p:nvPr/>
        </p:nvCxnSpPr>
        <p:spPr>
          <a:xfrm>
            <a:off x="1636575" y="537375"/>
            <a:ext cx="49500" cy="7825500"/>
          </a:xfrm>
          <a:prstGeom prst="straightConnector1">
            <a:avLst/>
          </a:prstGeom>
          <a:noFill/>
          <a:ln w="76200" cap="flat" cmpd="sng">
            <a:solidFill>
              <a:schemeClr val="dk2"/>
            </a:solidFill>
            <a:prstDash val="solid"/>
            <a:round/>
            <a:headEnd type="none" w="med" len="med"/>
            <a:tailEnd type="none" w="med" len="med"/>
          </a:ln>
        </p:spPr>
      </p:cxnSp>
      <p:cxnSp>
        <p:nvCxnSpPr>
          <p:cNvPr id="614" name="Google Shape;614;p13"/>
          <p:cNvCxnSpPr/>
          <p:nvPr/>
        </p:nvCxnSpPr>
        <p:spPr>
          <a:xfrm>
            <a:off x="1608375" y="1395225"/>
            <a:ext cx="4166400" cy="77400"/>
          </a:xfrm>
          <a:prstGeom prst="straightConnector1">
            <a:avLst/>
          </a:prstGeom>
          <a:noFill/>
          <a:ln w="38100" cap="flat" cmpd="sng">
            <a:solidFill>
              <a:schemeClr val="accent5"/>
            </a:solidFill>
            <a:prstDash val="solid"/>
            <a:round/>
            <a:headEnd type="none" w="med" len="med"/>
            <a:tailEnd type="oval" w="med" len="med"/>
          </a:ln>
        </p:spPr>
      </p:cxnSp>
      <p:cxnSp>
        <p:nvCxnSpPr>
          <p:cNvPr id="615" name="Google Shape;615;p13"/>
          <p:cNvCxnSpPr/>
          <p:nvPr/>
        </p:nvCxnSpPr>
        <p:spPr>
          <a:xfrm rot="10800000" flipH="1">
            <a:off x="1647050" y="3391238"/>
            <a:ext cx="1124100" cy="3900"/>
          </a:xfrm>
          <a:prstGeom prst="straightConnector1">
            <a:avLst/>
          </a:prstGeom>
          <a:noFill/>
          <a:ln w="38100" cap="flat" cmpd="sng">
            <a:solidFill>
              <a:schemeClr val="accent6"/>
            </a:solidFill>
            <a:prstDash val="solid"/>
            <a:round/>
            <a:headEnd type="none" w="med" len="med"/>
            <a:tailEnd type="oval" w="med" len="med"/>
          </a:ln>
        </p:spPr>
      </p:cxnSp>
      <p:cxnSp>
        <p:nvCxnSpPr>
          <p:cNvPr id="616" name="Google Shape;616;p13"/>
          <p:cNvCxnSpPr/>
          <p:nvPr/>
        </p:nvCxnSpPr>
        <p:spPr>
          <a:xfrm>
            <a:off x="1686050" y="4981575"/>
            <a:ext cx="2034600" cy="14100"/>
          </a:xfrm>
          <a:prstGeom prst="straightConnector1">
            <a:avLst/>
          </a:prstGeom>
          <a:noFill/>
          <a:ln w="38100" cap="flat" cmpd="sng">
            <a:solidFill>
              <a:schemeClr val="accent2"/>
            </a:solidFill>
            <a:prstDash val="solid"/>
            <a:round/>
            <a:headEnd type="none" w="med" len="med"/>
            <a:tailEnd type="oval" w="med" len="med"/>
          </a:ln>
        </p:spPr>
      </p:cxnSp>
      <p:cxnSp>
        <p:nvCxnSpPr>
          <p:cNvPr id="617" name="Google Shape;617;p13"/>
          <p:cNvCxnSpPr/>
          <p:nvPr/>
        </p:nvCxnSpPr>
        <p:spPr>
          <a:xfrm>
            <a:off x="1686038" y="7508800"/>
            <a:ext cx="765600" cy="0"/>
          </a:xfrm>
          <a:prstGeom prst="straightConnector1">
            <a:avLst/>
          </a:prstGeom>
          <a:noFill/>
          <a:ln w="38100" cap="flat" cmpd="sng">
            <a:solidFill>
              <a:schemeClr val="accent5"/>
            </a:solidFill>
            <a:prstDash val="solid"/>
            <a:round/>
            <a:headEnd type="none" w="med" len="med"/>
            <a:tailEnd type="oval"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4"/>
          <p:cNvSpPr txBox="1">
            <a:spLocks noGrp="1"/>
          </p:cNvSpPr>
          <p:nvPr>
            <p:ph type="title"/>
          </p:nvPr>
        </p:nvSpPr>
        <p:spPr>
          <a:xfrm rot="5400000">
            <a:off x="5739499" y="5301706"/>
            <a:ext cx="7254600" cy="610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s-ES_tradnl" sz="4800" b="1" dirty="0">
                <a:solidFill>
                  <a:srgbClr val="00A4BA"/>
                </a:solidFill>
                <a:ea typeface="MS PGothic"/>
                <a:cs typeface="Arial"/>
              </a:rPr>
              <a:t>EL viaje de Surf Smart 2.0</a:t>
            </a:r>
            <a:endParaRPr sz="4500" b="1" dirty="0">
              <a:solidFill>
                <a:srgbClr val="00A4BA"/>
              </a:solidFill>
              <a:latin typeface="Abril Fatface"/>
              <a:ea typeface="Abril Fatface"/>
              <a:cs typeface="Abril Fatface"/>
              <a:sym typeface="Abril Fatface"/>
            </a:endParaRPr>
          </a:p>
        </p:txBody>
      </p:sp>
      <p:sp>
        <p:nvSpPr>
          <p:cNvPr id="624" name="Google Shape;624;p14"/>
          <p:cNvSpPr txBox="1"/>
          <p:nvPr/>
        </p:nvSpPr>
        <p:spPr>
          <a:xfrm>
            <a:off x="314325" y="2341563"/>
            <a:ext cx="42719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131431"/>
              </a:solidFill>
              <a:latin typeface="Arial"/>
              <a:ea typeface="Arial"/>
              <a:cs typeface="Arial"/>
              <a:sym typeface="Arial"/>
            </a:endParaRPr>
          </a:p>
        </p:txBody>
      </p:sp>
      <p:pic>
        <p:nvPicPr>
          <p:cNvPr id="625" name="Google Shape;625;p14" descr="Text&#10;&#10;Description automatically generated"/>
          <p:cNvPicPr preferRelativeResize="0"/>
          <p:nvPr/>
        </p:nvPicPr>
        <p:blipFill rotWithShape="1">
          <a:blip r:embed="rId3">
            <a:alphaModFix/>
          </a:blip>
          <a:srcRect/>
          <a:stretch/>
        </p:blipFill>
        <p:spPr>
          <a:xfrm rot="-597496">
            <a:off x="580475" y="330011"/>
            <a:ext cx="2309751" cy="3279178"/>
          </a:xfrm>
          <a:prstGeom prst="rect">
            <a:avLst/>
          </a:prstGeom>
          <a:noFill/>
          <a:ln>
            <a:noFill/>
          </a:ln>
        </p:spPr>
      </p:pic>
      <p:sp>
        <p:nvSpPr>
          <p:cNvPr id="626" name="Google Shape;626;p14"/>
          <p:cNvSpPr txBox="1"/>
          <p:nvPr/>
        </p:nvSpPr>
        <p:spPr>
          <a:xfrm>
            <a:off x="3611375" y="1895213"/>
            <a:ext cx="3692100" cy="1077178"/>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r>
              <a:rPr lang="es-ES_tradnl" sz="3200" dirty="0">
                <a:ea typeface="MS PGothic"/>
              </a:rPr>
              <a:t>Lanzamiento del Fondo de las OM.</a:t>
            </a:r>
          </a:p>
        </p:txBody>
      </p:sp>
      <p:sp>
        <p:nvSpPr>
          <p:cNvPr id="627" name="Google Shape;627;p14"/>
          <p:cNvSpPr txBox="1"/>
          <p:nvPr/>
        </p:nvSpPr>
        <p:spPr>
          <a:xfrm>
            <a:off x="552789" y="5392300"/>
            <a:ext cx="4033500" cy="353939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3200" b="0" i="0" u="none" strike="noStrike" kern="1200" cap="none" spc="0" normalizeH="0" baseline="0" noProof="0" dirty="0">
                <a:ln>
                  <a:noFill/>
                </a:ln>
                <a:solidFill>
                  <a:srgbClr val="262963"/>
                </a:solidFill>
                <a:effectLst/>
                <a:uLnTx/>
                <a:uFillTx/>
                <a:latin typeface="Van Condensed LF"/>
                <a:ea typeface="MS PGothic"/>
                <a:cs typeface="+mn-cs"/>
              </a:rPr>
              <a:t>Disponible en 4 idiomas oficiales de la AMGS: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3200" b="0" i="0" u="none" strike="noStrike" kern="1200" cap="none" spc="0" normalizeH="0" baseline="0" noProof="0" dirty="0">
                <a:ln>
                  <a:noFill/>
                </a:ln>
                <a:solidFill>
                  <a:srgbClr val="262963"/>
                </a:solidFill>
                <a:effectLst/>
                <a:uLnTx/>
                <a:uFillTx/>
                <a:latin typeface="Van Condensed LF"/>
                <a:ea typeface="MS PGothic"/>
                <a:cs typeface="+mn-cs"/>
              </a:rPr>
              <a:t>- Árabe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3200" b="0" i="0" u="none" strike="noStrike" kern="1200" cap="none" spc="0" normalizeH="0" baseline="0" noProof="0" dirty="0">
                <a:ln>
                  <a:noFill/>
                </a:ln>
                <a:solidFill>
                  <a:srgbClr val="262963"/>
                </a:solidFill>
                <a:effectLst/>
                <a:uLnTx/>
                <a:uFillTx/>
                <a:latin typeface="Van Condensed LF"/>
                <a:ea typeface="MS PGothic"/>
                <a:cs typeface="+mn-cs"/>
              </a:rPr>
              <a:t>- Inglés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3200" b="0" i="0" u="none" strike="noStrike" kern="1200" cap="none" spc="0" normalizeH="0" baseline="0" noProof="0" dirty="0">
                <a:ln>
                  <a:noFill/>
                </a:ln>
                <a:solidFill>
                  <a:srgbClr val="262963"/>
                </a:solidFill>
                <a:effectLst/>
                <a:uLnTx/>
                <a:uFillTx/>
                <a:latin typeface="Van Condensed LF"/>
                <a:ea typeface="MS PGothic"/>
                <a:cs typeface="+mn-cs"/>
              </a:rPr>
              <a:t>- Francés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3200" b="0" i="0" u="none" strike="noStrike" kern="1200" cap="none" spc="0" normalizeH="0" baseline="0" noProof="0" dirty="0">
                <a:ln>
                  <a:noFill/>
                </a:ln>
                <a:solidFill>
                  <a:srgbClr val="262963"/>
                </a:solidFill>
                <a:effectLst/>
                <a:uLnTx/>
                <a:uFillTx/>
                <a:latin typeface="Van Condensed LF"/>
                <a:ea typeface="MS PGothic"/>
                <a:cs typeface="+mn-cs"/>
              </a:rPr>
              <a:t>- Español</a:t>
            </a:r>
          </a:p>
        </p:txBody>
      </p:sp>
      <p:sp>
        <p:nvSpPr>
          <p:cNvPr id="628" name="Google Shape;628;p14"/>
          <p:cNvSpPr txBox="1"/>
          <p:nvPr/>
        </p:nvSpPr>
        <p:spPr>
          <a:xfrm>
            <a:off x="2882375" y="3784200"/>
            <a:ext cx="3878100" cy="14311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S" sz="2900" i="0" u="none" strike="noStrike" cap="none" dirty="0">
                <a:solidFill>
                  <a:schemeClr val="dk1"/>
                </a:solidFill>
                <a:latin typeface="Lato"/>
                <a:ea typeface="Lato"/>
                <a:cs typeface="Lato"/>
                <a:sym typeface="Lato"/>
              </a:rPr>
              <a:t>A nivel mundial, los países han mostrado interés.</a:t>
            </a:r>
            <a:endParaRPr sz="1100" i="0" u="none" strike="noStrike" cap="none" dirty="0">
              <a:solidFill>
                <a:srgbClr val="000000"/>
              </a:solidFill>
              <a:latin typeface="Lato"/>
              <a:ea typeface="Lato"/>
              <a:cs typeface="Lato"/>
              <a:sym typeface="Lato"/>
            </a:endParaRPr>
          </a:p>
        </p:txBody>
      </p:sp>
      <p:sp>
        <p:nvSpPr>
          <p:cNvPr id="629" name="Google Shape;629;p14"/>
          <p:cNvSpPr txBox="1"/>
          <p:nvPr/>
        </p:nvSpPr>
        <p:spPr>
          <a:xfrm>
            <a:off x="4177553" y="7202975"/>
            <a:ext cx="3274209" cy="15234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100" dirty="0" err="1">
                <a:solidFill>
                  <a:schemeClr val="dk1"/>
                </a:solidFill>
                <a:latin typeface="Lato"/>
                <a:ea typeface="Lato"/>
                <a:cs typeface="Lato"/>
                <a:sym typeface="Lato"/>
              </a:rPr>
              <a:t>Audiolibro</a:t>
            </a:r>
            <a:r>
              <a:rPr lang="en-US" sz="3100" dirty="0">
                <a:solidFill>
                  <a:schemeClr val="dk1"/>
                </a:solidFill>
                <a:latin typeface="Lato"/>
                <a:ea typeface="Lato"/>
                <a:cs typeface="Lato"/>
                <a:sym typeface="Lato"/>
              </a:rPr>
              <a:t> disponible para </a:t>
            </a:r>
            <a:r>
              <a:rPr lang="en-US" sz="3100" dirty="0" err="1">
                <a:solidFill>
                  <a:schemeClr val="dk1"/>
                </a:solidFill>
                <a:latin typeface="Lato"/>
                <a:ea typeface="Lato"/>
                <a:cs typeface="Lato"/>
                <a:sym typeface="Lato"/>
              </a:rPr>
              <a:t>descargar</a:t>
            </a:r>
            <a:endParaRPr sz="3100" i="0" u="none" strike="noStrike" cap="none" dirty="0">
              <a:solidFill>
                <a:srgbClr val="000000"/>
              </a:solidFill>
              <a:latin typeface="Lato"/>
              <a:ea typeface="Lato"/>
              <a:cs typeface="Lato"/>
              <a:sym typeface="Lato"/>
            </a:endParaRPr>
          </a:p>
        </p:txBody>
      </p:sp>
      <p:cxnSp>
        <p:nvCxnSpPr>
          <p:cNvPr id="630" name="Google Shape;630;p14"/>
          <p:cNvCxnSpPr/>
          <p:nvPr/>
        </p:nvCxnSpPr>
        <p:spPr>
          <a:xfrm rot="10800000">
            <a:off x="8195950" y="622775"/>
            <a:ext cx="25500" cy="8240400"/>
          </a:xfrm>
          <a:prstGeom prst="straightConnector1">
            <a:avLst/>
          </a:prstGeom>
          <a:noFill/>
          <a:ln w="76200" cap="flat" cmpd="sng">
            <a:solidFill>
              <a:schemeClr val="accent1"/>
            </a:solidFill>
            <a:prstDash val="solid"/>
            <a:round/>
            <a:headEnd type="none" w="med" len="med"/>
            <a:tailEnd type="none" w="med" len="med"/>
          </a:ln>
        </p:spPr>
      </p:cxnSp>
      <p:cxnSp>
        <p:nvCxnSpPr>
          <p:cNvPr id="631" name="Google Shape;631;p14"/>
          <p:cNvCxnSpPr/>
          <p:nvPr/>
        </p:nvCxnSpPr>
        <p:spPr>
          <a:xfrm rot="10800000">
            <a:off x="3053350" y="1025975"/>
            <a:ext cx="5142600" cy="89700"/>
          </a:xfrm>
          <a:prstGeom prst="straightConnector1">
            <a:avLst/>
          </a:prstGeom>
          <a:noFill/>
          <a:ln w="38100" cap="flat" cmpd="sng">
            <a:solidFill>
              <a:schemeClr val="accent5"/>
            </a:solidFill>
            <a:prstDash val="solid"/>
            <a:round/>
            <a:headEnd type="none" w="med" len="med"/>
            <a:tailEnd type="oval" w="med" len="med"/>
          </a:ln>
        </p:spPr>
      </p:cxnSp>
      <p:cxnSp>
        <p:nvCxnSpPr>
          <p:cNvPr id="632" name="Google Shape;632;p14"/>
          <p:cNvCxnSpPr/>
          <p:nvPr/>
        </p:nvCxnSpPr>
        <p:spPr>
          <a:xfrm flipH="1">
            <a:off x="7044825" y="8110763"/>
            <a:ext cx="1124100" cy="3900"/>
          </a:xfrm>
          <a:prstGeom prst="straightConnector1">
            <a:avLst/>
          </a:prstGeom>
          <a:noFill/>
          <a:ln w="38100" cap="flat" cmpd="sng">
            <a:solidFill>
              <a:schemeClr val="accent4"/>
            </a:solidFill>
            <a:prstDash val="solid"/>
            <a:round/>
            <a:headEnd type="none" w="med" len="med"/>
            <a:tailEnd type="oval" w="med" len="med"/>
          </a:ln>
        </p:spPr>
      </p:cxnSp>
      <p:cxnSp>
        <p:nvCxnSpPr>
          <p:cNvPr id="633" name="Google Shape;633;p14"/>
          <p:cNvCxnSpPr/>
          <p:nvPr/>
        </p:nvCxnSpPr>
        <p:spPr>
          <a:xfrm flipH="1">
            <a:off x="2979975" y="6565388"/>
            <a:ext cx="5271000" cy="5400"/>
          </a:xfrm>
          <a:prstGeom prst="straightConnector1">
            <a:avLst/>
          </a:prstGeom>
          <a:noFill/>
          <a:ln w="38100" cap="flat" cmpd="sng">
            <a:solidFill>
              <a:schemeClr val="accent2"/>
            </a:solidFill>
            <a:prstDash val="solid"/>
            <a:round/>
            <a:headEnd type="none" w="med" len="med"/>
            <a:tailEnd type="oval" w="med" len="med"/>
          </a:ln>
        </p:spPr>
      </p:cxnSp>
      <p:cxnSp>
        <p:nvCxnSpPr>
          <p:cNvPr id="634" name="Google Shape;634;p14"/>
          <p:cNvCxnSpPr/>
          <p:nvPr/>
        </p:nvCxnSpPr>
        <p:spPr>
          <a:xfrm rot="10800000">
            <a:off x="7430362" y="2341575"/>
            <a:ext cx="765600" cy="0"/>
          </a:xfrm>
          <a:prstGeom prst="straightConnector1">
            <a:avLst/>
          </a:prstGeom>
          <a:noFill/>
          <a:ln w="38100" cap="flat" cmpd="sng">
            <a:solidFill>
              <a:schemeClr val="dk2"/>
            </a:solidFill>
            <a:prstDash val="solid"/>
            <a:round/>
            <a:headEnd type="none" w="med" len="med"/>
            <a:tailEnd type="oval" w="med" len="med"/>
          </a:ln>
        </p:spPr>
      </p:cxnSp>
      <p:cxnSp>
        <p:nvCxnSpPr>
          <p:cNvPr id="635" name="Google Shape;635;p14"/>
          <p:cNvCxnSpPr/>
          <p:nvPr/>
        </p:nvCxnSpPr>
        <p:spPr>
          <a:xfrm rot="10800000">
            <a:off x="6492251" y="4145225"/>
            <a:ext cx="1729200" cy="28200"/>
          </a:xfrm>
          <a:prstGeom prst="straightConnector1">
            <a:avLst/>
          </a:prstGeom>
          <a:noFill/>
          <a:ln w="38100" cap="flat" cmpd="sng">
            <a:solidFill>
              <a:schemeClr val="accent5"/>
            </a:solidFill>
            <a:prstDash val="solid"/>
            <a:round/>
            <a:headEnd type="none" w="med" len="med"/>
            <a:tailEnd type="oval"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F08D7CA-EB1D-4EE3-964F-6FD94A9A9E68}"/>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defRPr/>
            </a:pPr>
            <a:r>
              <a:rPr lang="en-GB" altLang="en-US" sz="3600" b="1" dirty="0">
                <a:solidFill>
                  <a:srgbClr val="00A4BA"/>
                </a:solidFill>
                <a:latin typeface="Arial" pitchFamily="34" charset="0"/>
                <a:cs typeface="Arial" pitchFamily="34" charset="0"/>
              </a:rPr>
              <a:t>SURF SMART 2.0 – RESUMEN</a:t>
            </a:r>
            <a:endParaRPr lang="en-GB" altLang="en-US" sz="3600" dirty="0">
              <a:solidFill>
                <a:srgbClr val="00A4BA"/>
              </a:solidFill>
              <a:latin typeface="Arial" pitchFamily="34" charset="0"/>
              <a:cs typeface="Arial" pitchFamily="34" charset="0"/>
            </a:endParaRPr>
          </a:p>
          <a:p>
            <a:pPr marL="0" indent="0">
              <a:defRPr/>
            </a:pPr>
            <a:r>
              <a:rPr lang="en-GB" altLang="en-US" sz="1900" dirty="0">
                <a:latin typeface="Calibri" pitchFamily="34" charset="0"/>
              </a:rPr>
              <a:t> </a:t>
            </a:r>
          </a:p>
        </p:txBody>
      </p:sp>
      <p:sp>
        <p:nvSpPr>
          <p:cNvPr id="17449" name="TextBox 20">
            <a:extLst>
              <a:ext uri="{FF2B5EF4-FFF2-40B4-BE49-F238E27FC236}">
                <a16:creationId xmlns:a16="http://schemas.microsoft.com/office/drawing/2014/main" id="{E4E736DB-B0D9-4A4B-905F-F14D38F3BDCD}"/>
              </a:ext>
            </a:extLst>
          </p:cNvPr>
          <p:cNvSpPr txBox="1">
            <a:spLocks noChangeArrowheads="1"/>
          </p:cNvSpPr>
          <p:nvPr/>
        </p:nvSpPr>
        <p:spPr bwMode="auto">
          <a:xfrm>
            <a:off x="341313" y="1617663"/>
            <a:ext cx="9588500" cy="4308850"/>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r>
              <a:rPr lang="es-ES_tradnl" altLang="en-US" sz="2800" b="1" dirty="0">
                <a:solidFill>
                  <a:srgbClr val="00A4BA"/>
                </a:solidFill>
                <a:latin typeface="Arial" pitchFamily="34" charset="0"/>
                <a:cs typeface="Arial" pitchFamily="34" charset="0"/>
              </a:rPr>
              <a:t>&gt;&gt;Partes principales del nuevo programa</a:t>
            </a:r>
          </a:p>
          <a:p>
            <a:pPr marL="0" indent="0" eaLnBrk="1" hangingPunct="1">
              <a:defRPr/>
            </a:pPr>
            <a:r>
              <a:rPr lang="es-ES_tradnl" altLang="en-US" sz="2800" b="1" dirty="0">
                <a:solidFill>
                  <a:srgbClr val="00A4BA"/>
                </a:solidFill>
                <a:latin typeface="Arial" pitchFamily="34" charset="0"/>
                <a:cs typeface="Arial" pitchFamily="34" charset="0"/>
              </a:rPr>
              <a:t> </a:t>
            </a:r>
            <a:endParaRPr lang="es-ES_tradnl" altLang="en-US" sz="3200" b="1" dirty="0">
              <a:solidFill>
                <a:srgbClr val="262963"/>
              </a:solidFill>
              <a:latin typeface="Arial" pitchFamily="34" charset="0"/>
              <a:cs typeface="Arial" pitchFamily="34" charset="0"/>
            </a:endParaRPr>
          </a:p>
          <a:p>
            <a:pPr marL="342900" indent="-342900" eaLnBrk="1" hangingPunct="1">
              <a:buFont typeface="Wingdings" panose="05000000000000000000" pitchFamily="2" charset="2"/>
              <a:buChar char="§"/>
              <a:defRPr/>
            </a:pPr>
            <a:r>
              <a:rPr lang="es-ES_tradnl" altLang="en-US" b="1" dirty="0">
                <a:solidFill>
                  <a:srgbClr val="262963">
                    <a:lumMod val="50000"/>
                  </a:srgbClr>
                </a:solidFill>
                <a:latin typeface="Arial" pitchFamily="34" charset="0"/>
                <a:cs typeface="Arial" pitchFamily="34" charset="0"/>
              </a:rPr>
              <a:t>Actividades de Inicio</a:t>
            </a:r>
          </a:p>
          <a:p>
            <a:pPr marL="0" indent="0" eaLnBrk="1" hangingPunct="1">
              <a:defRPr/>
            </a:pPr>
            <a:r>
              <a:rPr lang="es-ES_tradnl" altLang="en-US" dirty="0">
                <a:solidFill>
                  <a:srgbClr val="262963">
                    <a:lumMod val="50000"/>
                  </a:srgbClr>
                </a:solidFill>
                <a:latin typeface="Arial" pitchFamily="34" charset="0"/>
                <a:cs typeface="Arial" pitchFamily="34" charset="0"/>
              </a:rPr>
              <a:t>	Actividades introductorias</a:t>
            </a:r>
          </a:p>
          <a:p>
            <a:pPr marL="0" indent="0" eaLnBrk="1" hangingPunct="1">
              <a:defRPr/>
            </a:pPr>
            <a:endParaRPr lang="es-ES_tradnl" altLang="en-US" b="1" dirty="0">
              <a:solidFill>
                <a:srgbClr val="262963">
                  <a:lumMod val="50000"/>
                </a:srgbClr>
              </a:solidFill>
              <a:latin typeface="Arial" pitchFamily="34" charset="0"/>
              <a:cs typeface="Arial" pitchFamily="34" charset="0"/>
            </a:endParaRPr>
          </a:p>
          <a:p>
            <a:pPr marL="342900" indent="-342900" eaLnBrk="1" hangingPunct="1">
              <a:buFont typeface="Wingdings" panose="05000000000000000000" pitchFamily="2" charset="2"/>
              <a:buChar char="§"/>
              <a:defRPr/>
            </a:pPr>
            <a:r>
              <a:rPr lang="es-ES_tradnl" altLang="en-US" b="1" dirty="0">
                <a:solidFill>
                  <a:srgbClr val="262963">
                    <a:lumMod val="50000"/>
                  </a:srgbClr>
                </a:solidFill>
                <a:latin typeface="Arial" pitchFamily="34" charset="0"/>
                <a:cs typeface="Arial" pitchFamily="34" charset="0"/>
              </a:rPr>
              <a:t>Presiona </a:t>
            </a:r>
            <a:r>
              <a:rPr lang="es-ES_tradnl" altLang="en-US" b="1" dirty="0" err="1">
                <a:solidFill>
                  <a:srgbClr val="262963">
                    <a:lumMod val="50000"/>
                  </a:srgbClr>
                </a:solidFill>
                <a:latin typeface="Arial" pitchFamily="34" charset="0"/>
                <a:cs typeface="Arial" pitchFamily="34" charset="0"/>
              </a:rPr>
              <a:t>Enter</a:t>
            </a:r>
            <a:endParaRPr lang="es-ES_tradnl" altLang="en-US" b="1" dirty="0">
              <a:solidFill>
                <a:srgbClr val="262963">
                  <a:lumMod val="50000"/>
                </a:srgbClr>
              </a:solidFill>
              <a:latin typeface="Arial" pitchFamily="34" charset="0"/>
              <a:cs typeface="Arial" pitchFamily="34" charset="0"/>
            </a:endParaRPr>
          </a:p>
          <a:p>
            <a:pPr marL="0" indent="0" eaLnBrk="1" hangingPunct="1">
              <a:defRPr/>
            </a:pPr>
            <a:r>
              <a:rPr lang="es-ES_tradnl" b="1" dirty="0">
                <a:solidFill>
                  <a:srgbClr val="262963">
                    <a:lumMod val="50000"/>
                  </a:srgbClr>
                </a:solidFill>
                <a:latin typeface="Arial" pitchFamily="34" charset="0"/>
                <a:cs typeface="Arial" pitchFamily="34" charset="0"/>
              </a:rPr>
              <a:t>	</a:t>
            </a:r>
            <a:r>
              <a:rPr lang="es-ES_tradnl" dirty="0">
                <a:solidFill>
                  <a:srgbClr val="262963">
                    <a:lumMod val="50000"/>
                  </a:srgbClr>
                </a:solidFill>
                <a:latin typeface="Arial" pitchFamily="34" charset="0"/>
                <a:cs typeface="Arial" pitchFamily="34" charset="0"/>
              </a:rPr>
              <a:t>Cinco secciones con una variedad de actividades para adquirir nuevas habilidades y conocimientos digitales.</a:t>
            </a:r>
          </a:p>
          <a:p>
            <a:pPr marL="0" indent="0" eaLnBrk="1" hangingPunct="1">
              <a:defRPr/>
            </a:pPr>
            <a:endParaRPr lang="es-ES_tradnl" altLang="en-US" b="1" dirty="0">
              <a:solidFill>
                <a:srgbClr val="262963">
                  <a:lumMod val="50000"/>
                </a:srgbClr>
              </a:solidFill>
              <a:latin typeface="Arial" pitchFamily="34" charset="0"/>
              <a:cs typeface="Arial" pitchFamily="34" charset="0"/>
            </a:endParaRPr>
          </a:p>
          <a:p>
            <a:pPr marL="342900" indent="-342900" eaLnBrk="1" hangingPunct="1">
              <a:buFont typeface="Wingdings" panose="05000000000000000000" pitchFamily="2" charset="2"/>
              <a:buChar char="§"/>
              <a:defRPr/>
            </a:pPr>
            <a:r>
              <a:rPr lang="es-ES_tradnl" altLang="en-US" b="1" dirty="0">
                <a:solidFill>
                  <a:srgbClr val="262963">
                    <a:lumMod val="50000"/>
                  </a:srgbClr>
                </a:solidFill>
                <a:latin typeface="Arial" pitchFamily="34" charset="0"/>
                <a:cs typeface="Arial" pitchFamily="34" charset="0"/>
              </a:rPr>
              <a:t>#</a:t>
            </a:r>
            <a:r>
              <a:rPr lang="es-ES_tradnl" altLang="en-US" b="1" dirty="0" err="1">
                <a:solidFill>
                  <a:srgbClr val="262963">
                    <a:lumMod val="50000"/>
                  </a:srgbClr>
                </a:solidFill>
                <a:latin typeface="Arial" pitchFamily="34" charset="0"/>
                <a:cs typeface="Arial" pitchFamily="34" charset="0"/>
              </a:rPr>
              <a:t>SerElCambioEnLínea</a:t>
            </a:r>
            <a:endParaRPr lang="es-ES_tradnl" altLang="en-US" b="1" dirty="0">
              <a:solidFill>
                <a:srgbClr val="262963">
                  <a:lumMod val="50000"/>
                </a:srgbClr>
              </a:solidFill>
              <a:latin typeface="Arial" pitchFamily="34" charset="0"/>
              <a:cs typeface="Arial" pitchFamily="34" charset="0"/>
            </a:endParaRPr>
          </a:p>
          <a:p>
            <a:pPr marL="0" indent="0" eaLnBrk="1" hangingPunct="1">
              <a:defRPr/>
            </a:pPr>
            <a:r>
              <a:rPr lang="es-ES_tradnl" dirty="0">
                <a:solidFill>
                  <a:srgbClr val="262963">
                    <a:lumMod val="50000"/>
                  </a:srgbClr>
                </a:solidFill>
                <a:latin typeface="Arial" panose="020B0604020202020204" pitchFamily="34" charset="0"/>
                <a:cs typeface="Arial" panose="020B0604020202020204" pitchFamily="34" charset="0"/>
              </a:rPr>
              <a:t>	 Generar un cambio en línea al estilo de la AMGS.</a:t>
            </a:r>
          </a:p>
        </p:txBody>
      </p:sp>
      <p:sp>
        <p:nvSpPr>
          <p:cNvPr id="87044" name="TextBox 2">
            <a:extLst>
              <a:ext uri="{FF2B5EF4-FFF2-40B4-BE49-F238E27FC236}">
                <a16:creationId xmlns:a16="http://schemas.microsoft.com/office/drawing/2014/main" id="{33E3A9CC-AA7E-4F3D-86E9-B485CBBD8496}"/>
              </a:ext>
            </a:extLst>
          </p:cNvPr>
          <p:cNvSpPr>
            <a:spLocks noChangeArrowheads="1"/>
          </p:cNvSpPr>
          <p:nvPr/>
        </p:nvSpPr>
        <p:spPr bwMode="auto">
          <a:xfrm>
            <a:off x="703263" y="6361311"/>
            <a:ext cx="9245600" cy="2553891"/>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eaLnBrk="1" hangingPunct="1">
              <a:buFontTx/>
              <a:buNone/>
            </a:pPr>
            <a:r>
              <a:rPr lang="es-ES_tradnl" altLang="en-US" sz="2400" b="1" u="sng" dirty="0">
                <a:solidFill>
                  <a:srgbClr val="00A4BA"/>
                </a:solidFill>
                <a:cs typeface="Arial" panose="020B0604020202020204" pitchFamily="34" charset="0"/>
              </a:rPr>
              <a:t>Para obtener su parche de Surf Smart 2.0, deben completar al menos:</a:t>
            </a:r>
          </a:p>
          <a:p>
            <a:pPr algn="ctr" eaLnBrk="1" hangingPunct="1">
              <a:buFontTx/>
              <a:buNone/>
            </a:pPr>
            <a:endParaRPr lang="es-ES_tradnl" altLang="en-US" sz="2400" b="1" dirty="0">
              <a:solidFill>
                <a:srgbClr val="262963"/>
              </a:solidFill>
              <a:cs typeface="Arial" panose="020B0604020202020204" pitchFamily="34" charset="0"/>
            </a:endParaRPr>
          </a:p>
          <a:p>
            <a:pPr algn="ctr" eaLnBrk="1" hangingPunct="1">
              <a:buFontTx/>
              <a:buNone/>
            </a:pPr>
            <a:r>
              <a:rPr lang="es-ES_tradnl" altLang="en-US" sz="2400" dirty="0">
                <a:solidFill>
                  <a:srgbClr val="262963"/>
                </a:solidFill>
                <a:cs typeface="Arial" panose="020B0604020202020204" pitchFamily="34" charset="0"/>
              </a:rPr>
              <a:t>1 actividad de cada sección de Presiona </a:t>
            </a:r>
            <a:r>
              <a:rPr lang="es-ES_tradnl" altLang="en-US" sz="2400" dirty="0" err="1">
                <a:solidFill>
                  <a:srgbClr val="262963"/>
                </a:solidFill>
                <a:cs typeface="Arial" panose="020B0604020202020204" pitchFamily="34" charset="0"/>
              </a:rPr>
              <a:t>Enter</a:t>
            </a:r>
            <a:r>
              <a:rPr lang="es-ES_tradnl" altLang="en-US" sz="2400" dirty="0">
                <a:solidFill>
                  <a:srgbClr val="262963"/>
                </a:solidFill>
                <a:cs typeface="Arial" panose="020B0604020202020204" pitchFamily="34" charset="0"/>
              </a:rPr>
              <a:t> (5 en total) </a:t>
            </a:r>
          </a:p>
          <a:p>
            <a:pPr algn="ctr" eaLnBrk="1" hangingPunct="1">
              <a:buFontTx/>
              <a:buNone/>
            </a:pPr>
            <a:r>
              <a:rPr lang="es-ES_tradnl" altLang="en-US" sz="2400" dirty="0">
                <a:solidFill>
                  <a:srgbClr val="262963"/>
                </a:solidFill>
                <a:cs typeface="Arial" panose="020B0604020202020204" pitchFamily="34" charset="0"/>
              </a:rPr>
              <a:t>+ </a:t>
            </a:r>
          </a:p>
          <a:p>
            <a:pPr algn="ctr" eaLnBrk="1" hangingPunct="1">
              <a:buFontTx/>
              <a:buNone/>
            </a:pPr>
            <a:r>
              <a:rPr lang="es-ES_tradnl" altLang="en-US" sz="2400" dirty="0">
                <a:solidFill>
                  <a:srgbClr val="262963"/>
                </a:solidFill>
                <a:cs typeface="Arial" panose="020B0604020202020204" pitchFamily="34" charset="0"/>
              </a:rPr>
              <a:t>#</a:t>
            </a:r>
            <a:r>
              <a:rPr lang="es-ES_tradnl" altLang="en-US" sz="2400" dirty="0" err="1">
                <a:solidFill>
                  <a:srgbClr val="262963"/>
                </a:solidFill>
                <a:cs typeface="Arial" panose="020B0604020202020204" pitchFamily="34" charset="0"/>
              </a:rPr>
              <a:t>SerElCambioEnLínea</a:t>
            </a:r>
            <a:endParaRPr lang="es-ES_tradnl" altLang="en-US" sz="2400" dirty="0">
              <a:solidFill>
                <a:srgbClr val="262963"/>
              </a:solidFill>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EA46EEF6-97EA-499E-B94E-7A4D2C9215FC}"/>
              </a:ext>
            </a:extLst>
          </p:cNvPr>
          <p:cNvSpPr txBox="1">
            <a:spLocks noChangeArrowheads="1"/>
          </p:cNvSpPr>
          <p:nvPr/>
        </p:nvSpPr>
        <p:spPr bwMode="auto">
          <a:xfrm>
            <a:off x="401638" y="1946275"/>
            <a:ext cx="9656762" cy="6894173"/>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r>
              <a:rPr lang="es-ES_tradnl" altLang="en-US" sz="2800" b="1" dirty="0">
                <a:solidFill>
                  <a:srgbClr val="00A4BA"/>
                </a:solidFill>
                <a:latin typeface="Arial" pitchFamily="34" charset="0"/>
                <a:cs typeface="Arial" pitchFamily="34" charset="0"/>
              </a:rPr>
              <a:t>&gt;&gt;Actividades de Inicio</a:t>
            </a:r>
          </a:p>
          <a:p>
            <a:pPr marL="0" indent="0" eaLnBrk="1" hangingPunct="1">
              <a:defRPr/>
            </a:pPr>
            <a:endParaRPr lang="es-ES_tradnl" altLang="en-US" b="1" dirty="0">
              <a:solidFill>
                <a:srgbClr val="262963"/>
              </a:solidFill>
              <a:latin typeface="Arial" pitchFamily="34" charset="0"/>
              <a:cs typeface="Arial" pitchFamily="34" charset="0"/>
            </a:endParaRPr>
          </a:p>
          <a:p>
            <a:pPr marL="0" indent="0" eaLnBrk="1" hangingPunct="1">
              <a:defRPr/>
            </a:pPr>
            <a:r>
              <a:rPr lang="es-ES_tradnl" altLang="en-US" dirty="0">
                <a:solidFill>
                  <a:srgbClr val="262963">
                    <a:lumMod val="50000"/>
                  </a:srgbClr>
                </a:solidFill>
                <a:latin typeface="Arial" pitchFamily="34" charset="0"/>
                <a:cs typeface="Arial" pitchFamily="34" charset="0"/>
              </a:rPr>
              <a:t>Si bien no son obligatorias para obtener el parche, son muy recomendables ya que:</a:t>
            </a:r>
          </a:p>
          <a:p>
            <a:pPr marL="342900" indent="-342900" eaLnBrk="1" hangingPunct="1">
              <a:buFont typeface="Arial" panose="020B0604020202020204" pitchFamily="34" charset="0"/>
              <a:buChar char="•"/>
              <a:defRPr/>
            </a:pPr>
            <a:r>
              <a:rPr lang="es-ES_tradnl" altLang="en-US" dirty="0">
                <a:solidFill>
                  <a:srgbClr val="262963">
                    <a:lumMod val="50000"/>
                  </a:srgbClr>
                </a:solidFill>
                <a:latin typeface="Arial" pitchFamily="34" charset="0"/>
                <a:cs typeface="Arial" pitchFamily="34" charset="0"/>
              </a:rPr>
              <a:t>Le brindan herramientas al/a la facilitador/a para comprender la relación del grupo con la Internet.</a:t>
            </a:r>
          </a:p>
          <a:p>
            <a:pPr marL="342900" indent="-342900" eaLnBrk="1" hangingPunct="1">
              <a:buFont typeface="Arial" panose="020B0604020202020204" pitchFamily="34" charset="0"/>
              <a:buChar char="•"/>
              <a:defRPr/>
            </a:pPr>
            <a:r>
              <a:rPr lang="es-ES_tradnl" altLang="en-US" dirty="0">
                <a:solidFill>
                  <a:srgbClr val="262963">
                    <a:lumMod val="50000"/>
                  </a:srgbClr>
                </a:solidFill>
                <a:latin typeface="Arial" pitchFamily="34" charset="0"/>
                <a:cs typeface="Arial" pitchFamily="34" charset="0"/>
              </a:rPr>
              <a:t>Ayudan a establecer un espacio seguro y un espacio valiente para la participación.</a:t>
            </a:r>
          </a:p>
          <a:p>
            <a:pPr marL="342900" indent="-342900" eaLnBrk="1" hangingPunct="1">
              <a:buFont typeface="Arial" panose="020B0604020202020204" pitchFamily="34" charset="0"/>
              <a:buChar char="•"/>
              <a:defRPr/>
            </a:pPr>
            <a:r>
              <a:rPr lang="es-ES_tradnl" altLang="en-US" dirty="0">
                <a:solidFill>
                  <a:srgbClr val="262963">
                    <a:lumMod val="50000"/>
                  </a:srgbClr>
                </a:solidFill>
                <a:latin typeface="Arial" pitchFamily="34" charset="0"/>
                <a:cs typeface="Arial" pitchFamily="34" charset="0"/>
              </a:rPr>
              <a:t>Ayudan a los participantes a ser más conscientes sobre cómo utilizan la Internet y qué les gustaría obtener del viaje de Surf Smart.</a:t>
            </a:r>
          </a:p>
          <a:p>
            <a:pPr marL="0" indent="0" eaLnBrk="1" hangingPunct="1">
              <a:defRPr/>
            </a:pPr>
            <a:endParaRPr lang="es-ES_tradnl" altLang="en-US" b="1" dirty="0">
              <a:solidFill>
                <a:srgbClr val="262963">
                  <a:lumMod val="50000"/>
                </a:srgbClr>
              </a:solidFill>
              <a:latin typeface="Arial" pitchFamily="34" charset="0"/>
              <a:cs typeface="Arial" pitchFamily="34" charset="0"/>
            </a:endParaRPr>
          </a:p>
          <a:p>
            <a:pPr marL="0" indent="0" eaLnBrk="1" hangingPunct="1">
              <a:defRPr/>
            </a:pPr>
            <a:r>
              <a:rPr lang="es-ES_tradnl" altLang="en-US" b="1" dirty="0">
                <a:solidFill>
                  <a:srgbClr val="262963">
                    <a:lumMod val="50000"/>
                  </a:srgbClr>
                </a:solidFill>
                <a:latin typeface="Arial" pitchFamily="34" charset="0"/>
                <a:cs typeface="Arial" pitchFamily="34" charset="0"/>
              </a:rPr>
              <a:t>Se recomienda realizarlas antes de crear su programa o de comenzar el paquete.</a:t>
            </a:r>
          </a:p>
          <a:p>
            <a:pPr marL="0" indent="0" eaLnBrk="1" hangingPunct="1">
              <a:defRPr/>
            </a:pPr>
            <a:endParaRPr lang="es-ES_tradnl" altLang="en-US" sz="2000" dirty="0">
              <a:solidFill>
                <a:srgbClr val="262963"/>
              </a:solidFill>
              <a:latin typeface="Arial" pitchFamily="34" charset="0"/>
              <a:cs typeface="Arial" pitchFamily="34" charset="0"/>
            </a:endParaRPr>
          </a:p>
          <a:p>
            <a:pPr marL="0" indent="0" eaLnBrk="1" hangingPunct="1">
              <a:defRPr/>
            </a:pPr>
            <a:endParaRPr lang="es-ES_tradnl" altLang="en-US" sz="2000" dirty="0">
              <a:solidFill>
                <a:srgbClr val="262963"/>
              </a:solidFill>
              <a:latin typeface="Arial" pitchFamily="34" charset="0"/>
              <a:cs typeface="Arial" pitchFamily="34" charset="0"/>
            </a:endParaRPr>
          </a:p>
          <a:p>
            <a:pPr marL="0" indent="0" eaLnBrk="1" hangingPunct="1">
              <a:defRPr/>
            </a:pPr>
            <a:endParaRPr lang="es-ES_tradnl" altLang="en-US" sz="2000" dirty="0">
              <a:solidFill>
                <a:srgbClr val="262963"/>
              </a:solidFill>
              <a:latin typeface="Arial" pitchFamily="34" charset="0"/>
              <a:cs typeface="Arial" pitchFamily="34" charset="0"/>
            </a:endParaRPr>
          </a:p>
          <a:p>
            <a:pPr marL="0" indent="0" eaLnBrk="1" hangingPunct="1">
              <a:defRPr/>
            </a:pPr>
            <a:endParaRPr lang="es-ES_tradnl" altLang="en-US" sz="2000" dirty="0">
              <a:solidFill>
                <a:srgbClr val="262963"/>
              </a:solidFill>
              <a:latin typeface="Arial" pitchFamily="34" charset="0"/>
              <a:cs typeface="Arial" pitchFamily="34" charset="0"/>
            </a:endParaRPr>
          </a:p>
          <a:p>
            <a:pPr eaLnBrk="1" hangingPunct="1">
              <a:buFont typeface="Arial" pitchFamily="34" charset="0"/>
              <a:buChar char="•"/>
              <a:defRPr/>
            </a:pPr>
            <a:endParaRPr lang="es-ES_tradnl" altLang="en-US" sz="2000" dirty="0">
              <a:solidFill>
                <a:srgbClr val="262963"/>
              </a:solidFill>
              <a:latin typeface="Arial" pitchFamily="34" charset="0"/>
              <a:cs typeface="Arial" pitchFamily="34" charset="0"/>
            </a:endParaRPr>
          </a:p>
        </p:txBody>
      </p:sp>
      <p:sp>
        <p:nvSpPr>
          <p:cNvPr id="7" name="Content Placeholder 2">
            <a:extLst>
              <a:ext uri="{FF2B5EF4-FFF2-40B4-BE49-F238E27FC236}">
                <a16:creationId xmlns:a16="http://schemas.microsoft.com/office/drawing/2014/main" id="{7E1215AB-28C0-446A-9869-7A6D01026209}"/>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dirty="0">
                <a:solidFill>
                  <a:srgbClr val="00A4BA"/>
                </a:solidFill>
                <a:latin typeface="Arial" pitchFamily="34" charset="0"/>
                <a:cs typeface="Arial" pitchFamily="34" charset="0"/>
              </a:rPr>
              <a:t>SURF SMART 2.0 – RESUMEN</a:t>
            </a:r>
            <a:endParaRPr lang="en-GB" altLang="en-US" sz="3600" dirty="0">
              <a:solidFill>
                <a:srgbClr val="00A4BA"/>
              </a:solidFill>
              <a:latin typeface="Arial" pitchFamily="34" charset="0"/>
              <a:cs typeface="Arial" pitchFamily="34" charset="0"/>
            </a:endParaRPr>
          </a:p>
          <a:p>
            <a:pPr marL="0" indent="0">
              <a:defRPr/>
            </a:pPr>
            <a:r>
              <a:rPr lang="en-GB" altLang="en-US" sz="1900" dirty="0">
                <a:solidFill>
                  <a:srgbClr val="262963"/>
                </a:solidFill>
                <a:latin typeface="Calibri"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B96D2560-F0B8-4401-8458-59157B113A6E}"/>
              </a:ext>
            </a:extLst>
          </p:cNvPr>
          <p:cNvSpPr txBox="1">
            <a:spLocks noChangeArrowheads="1"/>
          </p:cNvSpPr>
          <p:nvPr/>
        </p:nvSpPr>
        <p:spPr bwMode="auto">
          <a:xfrm>
            <a:off x="401638" y="1417638"/>
            <a:ext cx="9569450" cy="7514214"/>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r>
              <a:rPr lang="es-ES_tradnl" altLang="en-US" b="1" dirty="0">
                <a:solidFill>
                  <a:srgbClr val="00A4BA"/>
                </a:solidFill>
                <a:latin typeface="Arial" pitchFamily="34" charset="0"/>
                <a:cs typeface="Arial" pitchFamily="34" charset="0"/>
              </a:rPr>
              <a:t>&gt;&gt;Presiona </a:t>
            </a:r>
            <a:r>
              <a:rPr lang="es-ES_tradnl" altLang="en-US" b="1" dirty="0" err="1">
                <a:solidFill>
                  <a:srgbClr val="00A4BA"/>
                </a:solidFill>
                <a:latin typeface="Arial" pitchFamily="34" charset="0"/>
                <a:cs typeface="Arial" pitchFamily="34" charset="0"/>
              </a:rPr>
              <a:t>Enter</a:t>
            </a:r>
            <a:endParaRPr lang="es-ES_tradnl" altLang="en-US" b="1" dirty="0">
              <a:solidFill>
                <a:srgbClr val="00A4BA"/>
              </a:solidFill>
              <a:latin typeface="Arial" pitchFamily="34" charset="0"/>
              <a:cs typeface="Arial" pitchFamily="34" charset="0"/>
            </a:endParaRPr>
          </a:p>
          <a:p>
            <a:pPr marL="0" indent="0" eaLnBrk="1" hangingPunct="1">
              <a:defRPr/>
            </a:pPr>
            <a:endParaRPr lang="es-ES_tradnl" altLang="en-US" sz="2000" b="1" dirty="0">
              <a:solidFill>
                <a:srgbClr val="262963">
                  <a:lumMod val="50000"/>
                </a:srgbClr>
              </a:solidFill>
              <a:latin typeface="Arial" pitchFamily="34" charset="0"/>
              <a:cs typeface="Arial" pitchFamily="34" charset="0"/>
            </a:endParaRPr>
          </a:p>
          <a:p>
            <a:pPr marL="0" indent="0" eaLnBrk="1" hangingPunct="1">
              <a:defRPr/>
            </a:pPr>
            <a:r>
              <a:rPr lang="es-ES_tradnl" sz="2000" dirty="0">
                <a:solidFill>
                  <a:srgbClr val="262963">
                    <a:lumMod val="50000"/>
                  </a:srgbClr>
                </a:solidFill>
                <a:latin typeface="Arial" panose="020B0604020202020204" pitchFamily="34" charset="0"/>
                <a:cs typeface="Arial" panose="020B0604020202020204" pitchFamily="34" charset="0"/>
              </a:rPr>
              <a:t>Cinco secciones de actividades para adquirir nuevas habilidades y conocimientos digitales.</a:t>
            </a:r>
          </a:p>
          <a:p>
            <a:pPr marL="0" indent="0" eaLnBrk="1" hangingPunct="1">
              <a:defRPr/>
            </a:pPr>
            <a:r>
              <a:rPr lang="es-ES_tradnl" sz="2000" dirty="0">
                <a:solidFill>
                  <a:srgbClr val="262963">
                    <a:lumMod val="50000"/>
                  </a:srgbClr>
                </a:solidFill>
                <a:latin typeface="Arial" panose="020B0604020202020204" pitchFamily="34" charset="0"/>
                <a:cs typeface="Arial" panose="020B0604020202020204" pitchFamily="34" charset="0"/>
              </a:rPr>
              <a:t>Completen una actividad de cada sección.</a:t>
            </a:r>
          </a:p>
          <a:p>
            <a:pPr marL="0" indent="0" eaLnBrk="1" hangingPunct="1">
              <a:defRPr/>
            </a:pPr>
            <a:endParaRPr lang="es-ES_tradnl" altLang="en-US" sz="2000" b="1" dirty="0">
              <a:solidFill>
                <a:srgbClr val="262963">
                  <a:lumMod val="50000"/>
                </a:srgbClr>
              </a:solidFill>
              <a:latin typeface="Arial" pitchFamily="34" charset="0"/>
              <a:cs typeface="Arial" pitchFamily="34" charset="0"/>
            </a:endParaRPr>
          </a:p>
          <a:p>
            <a:pPr marL="342900" indent="-342900" algn="just">
              <a:lnSpc>
                <a:spcPct val="150000"/>
              </a:lnSpc>
              <a:buFont typeface="Wingdings" panose="05000000000000000000" pitchFamily="2" charset="2"/>
              <a:buChar char="Ø"/>
              <a:defRPr/>
            </a:pPr>
            <a:r>
              <a:rPr lang="es-ES_tradnl" sz="2000" dirty="0">
                <a:solidFill>
                  <a:srgbClr val="262963">
                    <a:lumMod val="50000"/>
                  </a:srgbClr>
                </a:solidFill>
                <a:latin typeface="Arial" panose="020B0604020202020204" pitchFamily="34" charset="0"/>
                <a:cs typeface="Arial" panose="020B0604020202020204" pitchFamily="34" charset="0"/>
              </a:rPr>
              <a:t>DESCUBRE... las maravillas de Internet: descubre y utiliza los aspectos positivos de Internet.</a:t>
            </a:r>
          </a:p>
          <a:p>
            <a:pPr marL="342900" indent="-342900" algn="just">
              <a:lnSpc>
                <a:spcPct val="150000"/>
              </a:lnSpc>
              <a:buFont typeface="Wingdings" panose="05000000000000000000" pitchFamily="2" charset="2"/>
              <a:buChar char="Ø"/>
              <a:defRPr/>
            </a:pPr>
            <a:r>
              <a:rPr lang="es-ES_tradnl" sz="2000" dirty="0">
                <a:solidFill>
                  <a:srgbClr val="262963">
                    <a:lumMod val="50000"/>
                  </a:srgbClr>
                </a:solidFill>
                <a:latin typeface="Arial" panose="020B0604020202020204" pitchFamily="34" charset="0"/>
                <a:cs typeface="Arial" panose="020B0604020202020204" pitchFamily="34" charset="0"/>
              </a:rPr>
              <a:t>CONÉCTATE... de manera positiva en línea: aprende a usar las redes sociales y otras plataformas de manera que nos conecten con otros de manera positiva y segura </a:t>
            </a:r>
          </a:p>
          <a:p>
            <a:pPr marL="342900" indent="-342900" algn="just">
              <a:lnSpc>
                <a:spcPct val="150000"/>
              </a:lnSpc>
              <a:buFont typeface="Wingdings" panose="05000000000000000000" pitchFamily="2" charset="2"/>
              <a:buChar char="Ø"/>
              <a:defRPr/>
            </a:pPr>
            <a:r>
              <a:rPr lang="es-ES_tradnl" sz="2000" dirty="0">
                <a:solidFill>
                  <a:srgbClr val="262963">
                    <a:lumMod val="50000"/>
                  </a:srgbClr>
                </a:solidFill>
                <a:latin typeface="Arial" panose="020B0604020202020204" pitchFamily="34" charset="0"/>
                <a:cs typeface="Arial" panose="020B0604020202020204" pitchFamily="34" charset="0"/>
              </a:rPr>
              <a:t>PROTÉGETE... a ti mismo/a de los riesgos en línea: aprende a navegar por la web de forma segura. </a:t>
            </a:r>
          </a:p>
          <a:p>
            <a:pPr marL="342900" indent="-342900" algn="just">
              <a:lnSpc>
                <a:spcPct val="150000"/>
              </a:lnSpc>
              <a:buFont typeface="Wingdings" panose="05000000000000000000" pitchFamily="2" charset="2"/>
              <a:buChar char="Ø"/>
              <a:defRPr/>
            </a:pPr>
            <a:r>
              <a:rPr lang="es-ES_tradnl" sz="2000" dirty="0">
                <a:solidFill>
                  <a:srgbClr val="262963">
                    <a:lumMod val="50000"/>
                  </a:srgbClr>
                </a:solidFill>
                <a:latin typeface="Arial" panose="020B0604020202020204" pitchFamily="34" charset="0"/>
                <a:cs typeface="Arial" panose="020B0604020202020204" pitchFamily="34" charset="0"/>
              </a:rPr>
              <a:t>RESPETA... tu huella y tus derechos digitales: explora los derechos digitales, aprende sobre huellas digitales seguras y descubre cómo analizar la información de manera crítica.</a:t>
            </a:r>
          </a:p>
          <a:p>
            <a:pPr marL="342900" indent="-342900" algn="just">
              <a:lnSpc>
                <a:spcPct val="150000"/>
              </a:lnSpc>
              <a:buFont typeface="Wingdings" panose="05000000000000000000" pitchFamily="2" charset="2"/>
              <a:buChar char="Ø"/>
              <a:defRPr/>
            </a:pPr>
            <a:r>
              <a:rPr lang="es-ES_tradnl" sz="2000" dirty="0">
                <a:solidFill>
                  <a:srgbClr val="262963">
                    <a:lumMod val="50000"/>
                  </a:srgbClr>
                </a:solidFill>
                <a:latin typeface="Arial" panose="020B0604020202020204" pitchFamily="34" charset="0"/>
                <a:cs typeface="Arial" panose="020B0604020202020204" pitchFamily="34" charset="0"/>
              </a:rPr>
              <a:t>IMAGINA… una mejor internet: utiliza la Internet de forma positiva para estimular la creatividad y hacerla más agradable para los demás. </a:t>
            </a:r>
          </a:p>
        </p:txBody>
      </p:sp>
      <p:sp>
        <p:nvSpPr>
          <p:cNvPr id="6" name="Content Placeholder 2">
            <a:extLst>
              <a:ext uri="{FF2B5EF4-FFF2-40B4-BE49-F238E27FC236}">
                <a16:creationId xmlns:a16="http://schemas.microsoft.com/office/drawing/2014/main" id="{CA4AC7E3-BA33-4A67-BCE1-91774B10F35F}"/>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dirty="0">
                <a:solidFill>
                  <a:srgbClr val="00A4BA"/>
                </a:solidFill>
                <a:latin typeface="Arial" pitchFamily="34" charset="0"/>
                <a:cs typeface="Arial" pitchFamily="34" charset="0"/>
              </a:rPr>
              <a:t>SURF SMART 2.0 – RESUMEN </a:t>
            </a:r>
            <a:r>
              <a:rPr lang="en-GB" altLang="en-US" sz="1900" dirty="0">
                <a:solidFill>
                  <a:srgbClr val="262963"/>
                </a:solidFill>
                <a:latin typeface="Calibri"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20">
            <a:extLst>
              <a:ext uri="{FF2B5EF4-FFF2-40B4-BE49-F238E27FC236}">
                <a16:creationId xmlns:a16="http://schemas.microsoft.com/office/drawing/2014/main" id="{0C87329D-1F93-4C91-A566-D1EFE37CED64}"/>
              </a:ext>
            </a:extLst>
          </p:cNvPr>
          <p:cNvSpPr txBox="1">
            <a:spLocks noChangeArrowheads="1"/>
          </p:cNvSpPr>
          <p:nvPr/>
        </p:nvSpPr>
        <p:spPr bwMode="auto">
          <a:xfrm>
            <a:off x="401638" y="2155825"/>
            <a:ext cx="9686925" cy="289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s-ES_tradnl" altLang="en-US" sz="2800" b="1" dirty="0">
                <a:solidFill>
                  <a:srgbClr val="00A4BA"/>
                </a:solidFill>
                <a:cs typeface="Arial" panose="020B0604020202020204" pitchFamily="34" charset="0"/>
              </a:rPr>
              <a:t>&gt;&gt;#</a:t>
            </a:r>
            <a:r>
              <a:rPr lang="es-ES_tradnl" altLang="en-US" sz="2800" b="1" dirty="0" err="1">
                <a:solidFill>
                  <a:srgbClr val="00A4BA"/>
                </a:solidFill>
                <a:cs typeface="Arial" panose="020B0604020202020204" pitchFamily="34" charset="0"/>
              </a:rPr>
              <a:t>SerElCambioEnLínea</a:t>
            </a:r>
            <a:r>
              <a:rPr lang="es-ES_tradnl" altLang="en-US" sz="2800" b="1" dirty="0">
                <a:solidFill>
                  <a:srgbClr val="00A4BA"/>
                </a:solidFill>
                <a:cs typeface="Arial" panose="020B0604020202020204" pitchFamily="34" charset="0"/>
              </a:rPr>
              <a:t> </a:t>
            </a:r>
          </a:p>
          <a:p>
            <a:pPr eaLnBrk="1" hangingPunct="1">
              <a:buFontTx/>
              <a:buNone/>
            </a:pPr>
            <a:endParaRPr lang="es-ES_tradnl" altLang="en-US" sz="2400" b="1" dirty="0">
              <a:solidFill>
                <a:srgbClr val="131431"/>
              </a:solidFill>
              <a:cs typeface="Arial" panose="020B0604020202020204" pitchFamily="34" charset="0"/>
            </a:endParaRPr>
          </a:p>
          <a:p>
            <a:pPr eaLnBrk="1" hangingPunct="1">
              <a:lnSpc>
                <a:spcPct val="150000"/>
              </a:lnSpc>
              <a:buFontTx/>
              <a:buNone/>
            </a:pPr>
            <a:r>
              <a:rPr lang="es-ES_tradnl" altLang="en-US" sz="2400" dirty="0">
                <a:solidFill>
                  <a:srgbClr val="131431"/>
                </a:solidFill>
                <a:latin typeface="Van Condensed LF" charset="0"/>
                <a:cs typeface="Arial" panose="020B0604020202020204" pitchFamily="34" charset="0"/>
              </a:rPr>
              <a:t>Paso 1: Exploren cómo hacer que el cambio ocurra </a:t>
            </a:r>
          </a:p>
          <a:p>
            <a:pPr eaLnBrk="1" hangingPunct="1">
              <a:lnSpc>
                <a:spcPct val="150000"/>
              </a:lnSpc>
              <a:buFontTx/>
              <a:buNone/>
            </a:pPr>
            <a:r>
              <a:rPr lang="es-ES_tradnl" altLang="en-US" sz="2400" dirty="0">
                <a:solidFill>
                  <a:srgbClr val="131431"/>
                </a:solidFill>
                <a:latin typeface="Van Condensed LF" charset="0"/>
                <a:cs typeface="Arial" panose="020B0604020202020204" pitchFamily="34" charset="0"/>
              </a:rPr>
              <a:t>Paso 2: Desarrollen su propio proyecto para generar un cambio social</a:t>
            </a:r>
          </a:p>
          <a:p>
            <a:pPr eaLnBrk="1" hangingPunct="1">
              <a:lnSpc>
                <a:spcPct val="150000"/>
              </a:lnSpc>
              <a:buFontTx/>
              <a:buNone/>
            </a:pPr>
            <a:r>
              <a:rPr lang="es-ES_tradnl" altLang="en-US" sz="2400" dirty="0">
                <a:solidFill>
                  <a:srgbClr val="131431"/>
                </a:solidFill>
                <a:latin typeface="Van Condensed LF" charset="0"/>
                <a:cs typeface="Arial" panose="020B0604020202020204" pitchFamily="34" charset="0"/>
              </a:rPr>
              <a:t>Paso 3: Hagan su promesa de Generación Digital</a:t>
            </a:r>
            <a:endParaRPr lang="es-ES_tradnl" altLang="en-US" sz="2400" dirty="0">
              <a:solidFill>
                <a:srgbClr val="262963"/>
              </a:solidFill>
              <a:cs typeface="Arial" panose="020B0604020202020204" pitchFamily="34" charset="0"/>
            </a:endParaRPr>
          </a:p>
          <a:p>
            <a:pPr eaLnBrk="1" hangingPunct="1">
              <a:buFontTx/>
              <a:buNone/>
            </a:pPr>
            <a:endParaRPr lang="es-ES_tradnl" altLang="en-US" sz="2000" dirty="0">
              <a:solidFill>
                <a:srgbClr val="262963"/>
              </a:solidFill>
              <a:cs typeface="Arial" panose="020B0604020202020204" pitchFamily="34" charset="0"/>
            </a:endParaRPr>
          </a:p>
        </p:txBody>
      </p:sp>
      <p:sp>
        <p:nvSpPr>
          <p:cNvPr id="6" name="Content Placeholder 2">
            <a:extLst>
              <a:ext uri="{FF2B5EF4-FFF2-40B4-BE49-F238E27FC236}">
                <a16:creationId xmlns:a16="http://schemas.microsoft.com/office/drawing/2014/main" id="{68D9EC83-4743-46D5-A665-67C12A19B8B9}"/>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dirty="0">
                <a:solidFill>
                  <a:srgbClr val="00A4BA"/>
                </a:solidFill>
                <a:latin typeface="Arial" pitchFamily="34" charset="0"/>
                <a:cs typeface="Arial" pitchFamily="34" charset="0"/>
              </a:rPr>
              <a:t>SURF SMART 2.0 – RESUMEN</a:t>
            </a:r>
            <a:endParaRPr lang="en-GB" altLang="en-US" sz="3600" dirty="0">
              <a:solidFill>
                <a:srgbClr val="00A4BA"/>
              </a:solidFill>
              <a:latin typeface="Arial" pitchFamily="34" charset="0"/>
              <a:cs typeface="Arial" pitchFamily="34" charset="0"/>
            </a:endParaRPr>
          </a:p>
          <a:p>
            <a:pPr marL="0" indent="0">
              <a:defRPr/>
            </a:pPr>
            <a:r>
              <a:rPr lang="en-GB" altLang="en-US" sz="1900" dirty="0">
                <a:solidFill>
                  <a:srgbClr val="262963"/>
                </a:solidFill>
                <a:latin typeface="Calibri"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3">
            <a:extLst>
              <a:ext uri="{FF2B5EF4-FFF2-40B4-BE49-F238E27FC236}">
                <a16:creationId xmlns:a16="http://schemas.microsoft.com/office/drawing/2014/main" id="{DDDD90C4-5A7C-4EAD-BCA0-56BE26910D05}"/>
              </a:ext>
            </a:extLst>
          </p:cNvPr>
          <p:cNvSpPr txBox="1">
            <a:spLocks noGrp="1"/>
          </p:cNvSpPr>
          <p:nvPr>
            <p:ph type="title"/>
          </p:nvPr>
        </p:nvSpPr>
        <p:spPr>
          <a:xfrm>
            <a:off x="471488" y="496888"/>
            <a:ext cx="10391775" cy="477837"/>
          </a:xfrm>
        </p:spPr>
        <p:txBody>
          <a:bodyPr/>
          <a:lstStyle/>
          <a:p>
            <a:pPr>
              <a:spcBef>
                <a:spcPct val="0"/>
              </a:spcBef>
              <a:spcAft>
                <a:spcPct val="0"/>
              </a:spcAft>
            </a:pPr>
            <a:r>
              <a:rPr lang="en-GB" altLang="en-US" sz="3600" b="1" dirty="0">
                <a:solidFill>
                  <a:srgbClr val="00A4BA"/>
                </a:solidFill>
                <a:latin typeface="Arial" panose="020B0604020202020204" pitchFamily="34" charset="0"/>
                <a:cs typeface="Arial" panose="020B0604020202020204" pitchFamily="34" charset="0"/>
              </a:rPr>
              <a:t>PRUEBEN LAS ACTIVIDADES </a:t>
            </a:r>
            <a:endParaRPr lang="en-US" altLang="en-US" sz="3600" b="1" dirty="0">
              <a:solidFill>
                <a:srgbClr val="00A4BA"/>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D5CD76F-220F-48E2-992A-5130C4F8C717}"/>
              </a:ext>
            </a:extLst>
          </p:cNvPr>
          <p:cNvGraphicFramePr>
            <a:graphicFrameLocks noGrp="1"/>
          </p:cNvGraphicFramePr>
          <p:nvPr>
            <p:extLst>
              <p:ext uri="{D42A27DB-BD31-4B8C-83A1-F6EECF244321}">
                <p14:modId xmlns:p14="http://schemas.microsoft.com/office/powerpoint/2010/main" val="767185425"/>
              </p:ext>
            </p:extLst>
          </p:nvPr>
        </p:nvGraphicFramePr>
        <p:xfrm>
          <a:off x="280988" y="1139825"/>
          <a:ext cx="9586912" cy="7483321"/>
        </p:xfrm>
        <a:graphic>
          <a:graphicData uri="http://schemas.openxmlformats.org/drawingml/2006/table">
            <a:tbl>
              <a:tblPr firstRow="1" bandRow="1">
                <a:tableStyleId>{C4B1156A-380E-4F78-BDF5-A606A8083BF9}</a:tableStyleId>
              </a:tblPr>
              <a:tblGrid>
                <a:gridCol w="3828719">
                  <a:extLst>
                    <a:ext uri="{9D8B030D-6E8A-4147-A177-3AD203B41FA5}">
                      <a16:colId xmlns:a16="http://schemas.microsoft.com/office/drawing/2014/main" val="20000"/>
                    </a:ext>
                  </a:extLst>
                </a:gridCol>
                <a:gridCol w="5758193">
                  <a:extLst>
                    <a:ext uri="{9D8B030D-6E8A-4147-A177-3AD203B41FA5}">
                      <a16:colId xmlns:a16="http://schemas.microsoft.com/office/drawing/2014/main" val="20001"/>
                    </a:ext>
                  </a:extLst>
                </a:gridCol>
              </a:tblGrid>
              <a:tr h="476821">
                <a:tc gridSpan="2">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s-ES_tradnl" altLang="en-US" sz="2200" noProof="0"/>
                        <a:t>ACTVIDADES DE INICIO</a:t>
                      </a:r>
                      <a:endParaRPr lang="es-ES_tradnl" altLang="en-US" sz="2200" b="1" noProof="0">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476845">
                <a:tc>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s-ES_tradnl" altLang="en-US" sz="2200" kern="1200" noProof="0"/>
                        <a:t>Actividades de Inicio</a:t>
                      </a:r>
                      <a:endParaRPr lang="es-ES_tradnl" altLang="en-US" sz="2200" kern="1200" noProof="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s-ES_tradnl" altLang="en-US" sz="2200" noProof="0"/>
                        <a:t>¿Hay alguien que…</a:t>
                      </a: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6845">
                <a:tc gridSpan="2">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s-ES_tradnl" altLang="en-US" sz="2200" b="1" noProof="0" dirty="0"/>
                        <a:t>PRESS ENTER</a:t>
                      </a:r>
                      <a:endParaRPr lang="es-ES_tradnl" altLang="en-US" sz="2200" b="1" noProof="0" dirty="0">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US"/>
                    </a:p>
                  </a:txBody>
                  <a:tcPr/>
                </a:tc>
                <a:extLst>
                  <a:ext uri="{0D108BD9-81ED-4DB2-BD59-A6C34878D82A}">
                    <a16:rowId xmlns:a16="http://schemas.microsoft.com/office/drawing/2014/main" val="10002"/>
                  </a:ext>
                </a:extLst>
              </a:tr>
              <a:tr h="663518">
                <a:tc>
                  <a:txBody>
                    <a:bodyPr/>
                    <a:lstStyle/>
                    <a:p>
                      <a:pPr marL="0" lvl="0" indent="0" algn="l">
                        <a:lnSpc>
                          <a:spcPct val="100000"/>
                        </a:lnSpc>
                        <a:buFontTx/>
                        <a:buNone/>
                      </a:pPr>
                      <a:r>
                        <a:rPr lang="es-ES_tradnl" sz="2200" kern="1200" noProof="0"/>
                        <a:t>DESCUBRE... las maravillas de Internet</a:t>
                      </a: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ES_tradnl" sz="2200" noProof="0"/>
                        <a:t>Lo major de la web, Búsqueda del tesoro, Compremos en línea.</a:t>
                      </a:r>
                      <a:endParaRPr lang="es-ES_tradnl" sz="2200" noProof="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2742">
                <a:tc>
                  <a:txBody>
                    <a:bodyPr/>
                    <a:lstStyle/>
                    <a:p>
                      <a:pPr marL="0" lvl="0" indent="0" algn="l">
                        <a:lnSpc>
                          <a:spcPct val="100000"/>
                        </a:lnSpc>
                        <a:buFontTx/>
                        <a:buNone/>
                      </a:pPr>
                      <a:r>
                        <a:rPr lang="es-ES_tradnl" sz="2200" kern="1200" noProof="0"/>
                        <a:t>CONÉCTATE... de manera positiva en línea</a:t>
                      </a: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ES_tradnl" sz="2200" noProof="0" dirty="0"/>
                        <a:t>Súper Difusión, Transmite en vivo, Aprovechar al máximo las redes Sociales, Batalla intergaláctica.</a:t>
                      </a:r>
                      <a:endParaRPr lang="es-ES_tradnl" sz="2200" noProof="0" dirty="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85404">
                <a:tc>
                  <a:txBody>
                    <a:bodyPr/>
                    <a:lstStyle/>
                    <a:p>
                      <a:pPr marL="0" lvl="0" indent="0" algn="l">
                        <a:lnSpc>
                          <a:spcPct val="100000"/>
                        </a:lnSpc>
                        <a:buFontTx/>
                        <a:buNone/>
                      </a:pPr>
                      <a:r>
                        <a:rPr lang="es-ES_tradnl" sz="2200" kern="1200" noProof="0"/>
                        <a:t>PROTÉGETE... a ti mismo/a de los riesgos en línea </a:t>
                      </a: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ES_tradnl" sz="2200" noProof="0"/>
                        <a:t>La contraseña perfecta, ¿Compartirla</a:t>
                      </a:r>
                    </a:p>
                    <a:p>
                      <a:r>
                        <a:rPr lang="es-ES_tradnl" sz="2200" noProof="0"/>
                        <a:t>o no?</a:t>
                      </a:r>
                      <a:r>
                        <a:rPr lang="es-ES_tradnl" sz="2200" baseline="0" noProof="0"/>
                        <a:t>, ¿Quién es?</a:t>
                      </a:r>
                      <a:endParaRPr lang="es-ES_tradnl" sz="2200" noProof="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46771">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s-ES_tradnl" sz="2200" noProof="0"/>
                        <a:t>RESPETA... tu huella y tus derechos digitales</a:t>
                      </a: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ES_tradnl" sz="2200" noProof="0"/>
                        <a:t>Brechas digitales, ¿Hecho u opinión?, La selfie perfecta</a:t>
                      </a: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91647">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s-ES_tradnl" sz="2200" noProof="0"/>
                        <a:t>IMAGINA… una mejor internet</a:t>
                      </a: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_tradnl" sz="2200" noProof="0" dirty="0"/>
                        <a:t>Mano amiga, Una comunidad en línea positiva</a:t>
                      </a:r>
                      <a:r>
                        <a:rPr lang="es-ES_tradnl" sz="2200" baseline="0" noProof="0" dirty="0"/>
                        <a:t>, Internet de las cosas (</a:t>
                      </a:r>
                      <a:r>
                        <a:rPr lang="es-ES_tradnl" sz="2200" baseline="0" noProof="0" dirty="0" err="1"/>
                        <a:t>IdC</a:t>
                      </a:r>
                      <a:r>
                        <a:rPr lang="es-ES_tradnl" sz="2200" baseline="0" noProof="0" dirty="0"/>
                        <a:t>)</a:t>
                      </a:r>
                      <a:endParaRPr lang="es-ES_tradnl" sz="2200" noProof="0" dirty="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s-ES_tradnl" sz="2200" b="1" noProof="0" dirty="0"/>
                        <a:t>#</a:t>
                      </a:r>
                      <a:r>
                        <a:rPr lang="es-ES_tradnl" sz="2200" b="1" noProof="0" dirty="0" err="1"/>
                        <a:t>SerElCambioEnLínea</a:t>
                      </a:r>
                      <a:r>
                        <a:rPr lang="es-ES_tradnl" sz="2200" b="1" noProof="0" dirty="0"/>
                        <a:t> </a:t>
                      </a:r>
                      <a:endParaRPr lang="es-ES_tradnl" sz="2200" b="1" noProof="0" dirty="0">
                        <a:solidFill>
                          <a:schemeClr val="bg1"/>
                        </a:solidFill>
                        <a:latin typeface="Arial" panose="020B0604020202020204" pitchFamily="34" charset="0"/>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US"/>
                    </a:p>
                  </a:txBody>
                  <a:tcPr/>
                </a:tc>
                <a:extLst>
                  <a:ext uri="{0D108BD9-81ED-4DB2-BD59-A6C34878D82A}">
                    <a16:rowId xmlns:a16="http://schemas.microsoft.com/office/drawing/2014/main" val="10008"/>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s-ES_tradnl" sz="2200" kern="1200" noProof="0">
                          <a:effectLst/>
                        </a:rPr>
                        <a:t>Paso 1: Generar cambio al estilo de la AMGS (con modificaciones)</a:t>
                      </a:r>
                      <a:endParaRPr lang="es-ES_tradnl" sz="2200" b="0" kern="1200" noProof="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9"/>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s-ES_tradnl" sz="2200" kern="1200" noProof="0" dirty="0">
                          <a:effectLst/>
                        </a:rPr>
                        <a:t>Paso 2: Proyecto de #</a:t>
                      </a:r>
                      <a:r>
                        <a:rPr lang="es-ES_tradnl" sz="2200" kern="1200" noProof="0" dirty="0" err="1">
                          <a:effectLst/>
                        </a:rPr>
                        <a:t>SerElCambioEnLínea</a:t>
                      </a:r>
                      <a:r>
                        <a:rPr lang="es-ES_tradnl" sz="2200" kern="1200" noProof="0" dirty="0">
                          <a:effectLst/>
                        </a:rPr>
                        <a:t> (con modificaciones)</a:t>
                      </a:r>
                      <a:endParaRPr lang="es-ES_tradnl" sz="2200" b="0" kern="1200" noProof="0" dirty="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10"/>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s-ES_tradnl" sz="2200" kern="1200" noProof="0" dirty="0">
                          <a:effectLst/>
                        </a:rPr>
                        <a:t>Paso 3: Mi Promesa de Generación Digital</a:t>
                      </a:r>
                      <a:endParaRPr lang="es-ES_tradnl" sz="2200" b="0" kern="1200" noProof="0" dirty="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a:extLst>
              <a:ext uri="{FF2B5EF4-FFF2-40B4-BE49-F238E27FC236}">
                <a16:creationId xmlns:a16="http://schemas.microsoft.com/office/drawing/2014/main" id="{6FA46449-38EA-4C59-BA15-1CD03FC6C7E3}"/>
              </a:ext>
            </a:extLst>
          </p:cNvPr>
          <p:cNvSpPr txBox="1">
            <a:spLocks noGrp="1"/>
          </p:cNvSpPr>
          <p:nvPr>
            <p:ph idx="1"/>
          </p:nvPr>
        </p:nvSpPr>
        <p:spPr>
          <a:xfrm>
            <a:off x="496888" y="730250"/>
            <a:ext cx="9539287" cy="1098550"/>
          </a:xfrm>
        </p:spPr>
        <p:txBody>
          <a:bodyPr/>
          <a:lstStyle/>
          <a:p>
            <a:pPr marL="0" indent="0">
              <a:spcBef>
                <a:spcPct val="0"/>
              </a:spcBef>
              <a:spcAft>
                <a:spcPct val="0"/>
              </a:spcAft>
            </a:pPr>
            <a:r>
              <a:rPr lang="en-GB" altLang="en-US" sz="3600" b="1" dirty="0">
                <a:solidFill>
                  <a:srgbClr val="00A4BA"/>
                </a:solidFill>
                <a:latin typeface="Arial" panose="020B0604020202020204" pitchFamily="34" charset="0"/>
                <a:cs typeface="Arial" panose="020B0604020202020204" pitchFamily="34" charset="0"/>
              </a:rPr>
              <a:t>PAUTAS DE SEGURIDAD EN INTERNET PARA ADULTOS </a:t>
            </a:r>
            <a:endParaRPr lang="en-GB" altLang="en-US" sz="1900" dirty="0">
              <a:solidFill>
                <a:srgbClr val="00A4BA"/>
              </a:solidFill>
              <a:latin typeface="Calibri" panose="020F0502020204030204" pitchFamily="34" charset="0"/>
              <a:cs typeface="Arial" panose="020B0604020202020204" pitchFamily="34" charset="0"/>
            </a:endParaRPr>
          </a:p>
        </p:txBody>
      </p:sp>
      <p:sp>
        <p:nvSpPr>
          <p:cNvPr id="17449" name="TextBox 20">
            <a:extLst>
              <a:ext uri="{FF2B5EF4-FFF2-40B4-BE49-F238E27FC236}">
                <a16:creationId xmlns:a16="http://schemas.microsoft.com/office/drawing/2014/main" id="{E4126AD5-9B34-42C4-A93C-9F30B3176E44}"/>
              </a:ext>
            </a:extLst>
          </p:cNvPr>
          <p:cNvSpPr txBox="1">
            <a:spLocks noChangeArrowheads="1"/>
          </p:cNvSpPr>
          <p:nvPr/>
        </p:nvSpPr>
        <p:spPr bwMode="auto">
          <a:xfrm>
            <a:off x="234950" y="2022475"/>
            <a:ext cx="9801225" cy="6217064"/>
          </a:xfrm>
          <a:prstGeom prst="rect">
            <a:avLst/>
          </a:prstGeom>
          <a:noFill/>
          <a:ln w="76200">
            <a:noFill/>
          </a:ln>
        </p:spPr>
        <p:style>
          <a:lnRef idx="2">
            <a:schemeClr val="accent4"/>
          </a:lnRef>
          <a:fillRef idx="1">
            <a:schemeClr val="lt1"/>
          </a:fillRef>
          <a:effectRef idx="0">
            <a:schemeClr val="accent4"/>
          </a:effectRef>
          <a:fontRef idx="minor">
            <a:schemeClr val="dk1"/>
          </a:fontRef>
        </p:style>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r>
              <a:rPr lang="es-ES_tradnl" altLang="en-US" sz="2200" dirty="0">
                <a:solidFill>
                  <a:srgbClr val="262963">
                    <a:lumMod val="50000"/>
                  </a:srgbClr>
                </a:solidFill>
                <a:latin typeface="Arial" pitchFamily="34" charset="0"/>
                <a:cs typeface="Arial" pitchFamily="34" charset="0"/>
              </a:rPr>
              <a:t>Se recomienda que los líderes sigan las orientaciones de su Organización Miembro sobre la protección de los niños en línea. Las mejores prácticas generales se encuentran al final del paquete de Surf Smart, incluyendo:</a:t>
            </a:r>
          </a:p>
          <a:p>
            <a:pPr eaLnBrk="1" hangingPunct="1">
              <a:buFont typeface="Arial" pitchFamily="34" charset="0"/>
              <a:buChar char="•"/>
              <a:defRPr/>
            </a:pPr>
            <a:endParaRPr lang="es-ES_tradnl" altLang="en-US" sz="2200" dirty="0">
              <a:solidFill>
                <a:srgbClr val="262963">
                  <a:lumMod val="50000"/>
                </a:srgbClr>
              </a:solidFill>
              <a:latin typeface="Arial" pitchFamily="34" charset="0"/>
              <a:cs typeface="Arial" pitchFamily="34" charset="0"/>
            </a:endParaRPr>
          </a:p>
          <a:p>
            <a:pPr eaLnBrk="1" hangingPunct="1">
              <a:buFont typeface="Arial" pitchFamily="34" charset="0"/>
              <a:buChar char="•"/>
              <a:defRPr/>
            </a:pPr>
            <a:r>
              <a:rPr lang="es-ES_tradnl" altLang="en-US" sz="2200" b="1" dirty="0">
                <a:solidFill>
                  <a:srgbClr val="262963">
                    <a:lumMod val="50000"/>
                  </a:srgbClr>
                </a:solidFill>
                <a:latin typeface="Arial" pitchFamily="34" charset="0"/>
                <a:cs typeface="Arial" pitchFamily="34" charset="0"/>
              </a:rPr>
              <a:t>CORREO ELECTRÓNICO</a:t>
            </a:r>
            <a:r>
              <a:rPr lang="es-ES_tradnl" altLang="en-US" sz="2200" dirty="0">
                <a:solidFill>
                  <a:srgbClr val="262963">
                    <a:lumMod val="50000"/>
                  </a:srgbClr>
                </a:solidFill>
                <a:latin typeface="Arial" pitchFamily="34" charset="0"/>
                <a:cs typeface="Arial" pitchFamily="34" charset="0"/>
              </a:rPr>
              <a:t>: considerar cómo comunicarse de manera segura con los niños y los padres.</a:t>
            </a:r>
          </a:p>
          <a:p>
            <a:pPr eaLnBrk="1" hangingPunct="1">
              <a:buFont typeface="Arial" pitchFamily="34" charset="0"/>
              <a:buChar char="•"/>
              <a:defRPr/>
            </a:pPr>
            <a:r>
              <a:rPr lang="es-ES_tradnl" altLang="en-US" sz="2200" b="1" dirty="0">
                <a:solidFill>
                  <a:srgbClr val="262963">
                    <a:lumMod val="50000"/>
                  </a:srgbClr>
                </a:solidFill>
                <a:latin typeface="Arial" pitchFamily="34" charset="0"/>
                <a:cs typeface="Arial" pitchFamily="34" charset="0"/>
              </a:rPr>
              <a:t>REDES SOCIALES: </a:t>
            </a:r>
            <a:r>
              <a:rPr lang="es-ES_tradnl" altLang="en-US" sz="2200" dirty="0">
                <a:solidFill>
                  <a:srgbClr val="262963">
                    <a:lumMod val="50000"/>
                  </a:srgbClr>
                </a:solidFill>
                <a:latin typeface="Arial" pitchFamily="34" charset="0"/>
                <a:cs typeface="Arial" pitchFamily="34" charset="0"/>
              </a:rPr>
              <a:t>garantizar que las redes sociales configuradas para su grupo sean espacios seguros.</a:t>
            </a:r>
            <a:endParaRPr lang="es-ES_tradnl" altLang="en-US" sz="2200" b="1" dirty="0">
              <a:solidFill>
                <a:srgbClr val="262963">
                  <a:lumMod val="50000"/>
                </a:srgbClr>
              </a:solidFill>
              <a:latin typeface="Arial" pitchFamily="34" charset="0"/>
              <a:cs typeface="Arial" pitchFamily="34" charset="0"/>
            </a:endParaRPr>
          </a:p>
          <a:p>
            <a:pPr eaLnBrk="1" hangingPunct="1">
              <a:buFont typeface="Arial" pitchFamily="34" charset="0"/>
              <a:buChar char="•"/>
              <a:defRPr/>
            </a:pPr>
            <a:r>
              <a:rPr lang="es-ES_tradnl" altLang="en-US" sz="2200" b="1" dirty="0">
                <a:solidFill>
                  <a:srgbClr val="262963">
                    <a:lumMod val="50000"/>
                  </a:srgbClr>
                </a:solidFill>
                <a:latin typeface="Arial" pitchFamily="34" charset="0"/>
                <a:cs typeface="Arial" pitchFamily="34" charset="0"/>
              </a:rPr>
              <a:t>FOTOS Y VIDEOS</a:t>
            </a:r>
            <a:r>
              <a:rPr lang="es-ES_tradnl" altLang="en-US" sz="2200" dirty="0">
                <a:solidFill>
                  <a:srgbClr val="262963">
                    <a:lumMod val="50000"/>
                  </a:srgbClr>
                </a:solidFill>
                <a:latin typeface="Arial" pitchFamily="34" charset="0"/>
                <a:cs typeface="Arial" pitchFamily="34" charset="0"/>
              </a:rPr>
              <a:t>: crear directrices, con el aporte de los padres, para compartir de forma adecuada los contenidos de vídeo y de fotos.</a:t>
            </a:r>
          </a:p>
          <a:p>
            <a:pPr eaLnBrk="1" hangingPunct="1">
              <a:buFont typeface="Arial" pitchFamily="34" charset="0"/>
              <a:buChar char="•"/>
              <a:defRPr/>
            </a:pPr>
            <a:r>
              <a:rPr lang="es-ES_tradnl" altLang="en-US" sz="2200" b="1" dirty="0">
                <a:solidFill>
                  <a:srgbClr val="262963">
                    <a:lumMod val="50000"/>
                  </a:srgbClr>
                </a:solidFill>
                <a:latin typeface="Arial" pitchFamily="34" charset="0"/>
                <a:cs typeface="Arial" pitchFamily="34" charset="0"/>
              </a:rPr>
              <a:t>SU PROPIA SEGURIDAD EN LÍNEA: </a:t>
            </a:r>
            <a:r>
              <a:rPr lang="es-ES_tradnl" altLang="en-US" sz="2200" dirty="0">
                <a:solidFill>
                  <a:srgbClr val="262963">
                    <a:lumMod val="50000"/>
                  </a:srgbClr>
                </a:solidFill>
                <a:latin typeface="Arial" pitchFamily="34" charset="0"/>
                <a:cs typeface="Arial" pitchFamily="34" charset="0"/>
              </a:rPr>
              <a:t>asegúrense de que sus propios dispositivos y perfiles estén seguros.</a:t>
            </a:r>
          </a:p>
          <a:p>
            <a:pPr eaLnBrk="1" hangingPunct="1">
              <a:buFont typeface="Arial" pitchFamily="34" charset="0"/>
              <a:buChar char="•"/>
              <a:defRPr/>
            </a:pPr>
            <a:r>
              <a:rPr lang="es-ES_tradnl" altLang="en-US" sz="2200" b="1" dirty="0">
                <a:solidFill>
                  <a:srgbClr val="262963">
                    <a:lumMod val="50000"/>
                  </a:srgbClr>
                </a:solidFill>
                <a:latin typeface="Arial" pitchFamily="34" charset="0"/>
                <a:cs typeface="Arial" pitchFamily="34" charset="0"/>
              </a:rPr>
              <a:t>PROTECCIÓN DE LOS MIEMBROS DEL GRUPO: </a:t>
            </a:r>
            <a:r>
              <a:rPr lang="es-ES_tradnl" altLang="en-US" sz="2200" dirty="0">
                <a:solidFill>
                  <a:srgbClr val="262963">
                    <a:lumMod val="50000"/>
                  </a:srgbClr>
                </a:solidFill>
                <a:latin typeface="Arial" pitchFamily="34" charset="0"/>
                <a:cs typeface="Arial" pitchFamily="34" charset="0"/>
              </a:rPr>
              <a:t>abordar las preocupaciones sobre las actividades de los jóvenes en línea. </a:t>
            </a:r>
          </a:p>
          <a:p>
            <a:pPr eaLnBrk="1" hangingPunct="1">
              <a:buFont typeface="Arial" pitchFamily="34" charset="0"/>
              <a:buChar char="•"/>
              <a:defRPr/>
            </a:pPr>
            <a:endParaRPr lang="es-ES_tradnl" altLang="en-US" sz="2200" dirty="0">
              <a:solidFill>
                <a:srgbClr val="262963">
                  <a:lumMod val="50000"/>
                </a:srgbClr>
              </a:solidFill>
              <a:latin typeface="Arial" pitchFamily="34" charset="0"/>
              <a:cs typeface="Arial" pitchFamily="34" charset="0"/>
            </a:endParaRPr>
          </a:p>
          <a:p>
            <a:pPr marL="0" indent="0" eaLnBrk="1" hangingPunct="1">
              <a:defRPr/>
            </a:pPr>
            <a:r>
              <a:rPr lang="es-ES_tradnl" sz="2200" dirty="0">
                <a:solidFill>
                  <a:srgbClr val="262963">
                    <a:lumMod val="50000"/>
                  </a:srgbClr>
                </a:solidFill>
              </a:rPr>
              <a:t>También les sugerimos que informen a los padres y cuidadores, antes de comenzar con el paquete, sobre el trabajo del paquete de Surf Smart, utilizando el formulario de consentimiento de los padres que se brinda en el paquete.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130;p7">
            <a:extLst>
              <a:ext uri="{FF2B5EF4-FFF2-40B4-BE49-F238E27FC236}">
                <a16:creationId xmlns:a16="http://schemas.microsoft.com/office/drawing/2014/main" id="{9B4777E2-8EE2-4262-A329-630A437F2FEC}"/>
              </a:ext>
            </a:extLst>
          </p:cNvPr>
          <p:cNvSpPr txBox="1">
            <a:spLocks noGrp="1"/>
          </p:cNvSpPr>
          <p:nvPr>
            <p:ph type="body" idx="1"/>
          </p:nvPr>
        </p:nvSpPr>
        <p:spPr>
          <a:xfrm>
            <a:off x="590550" y="730250"/>
            <a:ext cx="10969625" cy="698500"/>
          </a:xfrm>
        </p:spPr>
        <p:txBody>
          <a:bodyPr/>
          <a:lstStyle/>
          <a:p>
            <a:pPr marL="0" indent="0" eaLnBrk="1" hangingPunct="1">
              <a:buClr>
                <a:srgbClr val="FFD324"/>
              </a:buClr>
              <a:buSzPts val="3600"/>
              <a:defRPr/>
            </a:pPr>
            <a:r>
              <a:rPr lang="es-ES_tradnl" altLang="en-US" sz="3600" b="1">
                <a:solidFill>
                  <a:srgbClr val="00A4BA"/>
                </a:solidFill>
                <a:latin typeface="Arial" panose="020B0604020202020204" pitchFamily="34" charset="0"/>
                <a:cs typeface="Arial" panose="020B0604020202020204" pitchFamily="34" charset="0"/>
              </a:rPr>
              <a:t>ACTIVIDADES DE INICIO </a:t>
            </a:r>
            <a:endParaRPr lang="es-ES_tradnl" altLang="en-US">
              <a:solidFill>
                <a:srgbClr val="00A4BA"/>
              </a:solidFill>
              <a:latin typeface="Arial" panose="020B0604020202020204" pitchFamily="34" charset="0"/>
              <a:cs typeface="Arial" panose="020B0604020202020204" pitchFamily="34" charset="0"/>
            </a:endParaRPr>
          </a:p>
          <a:p>
            <a:pPr marL="0" indent="0" eaLnBrk="1" hangingPunct="1">
              <a:buClr>
                <a:srgbClr val="262963"/>
              </a:buClr>
              <a:buSzPts val="1900"/>
              <a:defRPr/>
            </a:pPr>
            <a:endParaRPr lang="es-ES_tradnl" altLang="en-US" sz="1900">
              <a:solidFill>
                <a:srgbClr val="262963"/>
              </a:solidFill>
              <a:latin typeface="Arial" panose="020B0604020202020204" pitchFamily="34" charset="0"/>
              <a:cs typeface="Arial" panose="020B0604020202020204" pitchFamily="34" charset="0"/>
            </a:endParaRPr>
          </a:p>
          <a:p>
            <a:pPr marL="0" indent="0" eaLnBrk="1" hangingPunct="1">
              <a:buClr>
                <a:srgbClr val="262963"/>
              </a:buClr>
              <a:buSzPts val="1900"/>
              <a:defRPr/>
            </a:pPr>
            <a:r>
              <a:rPr lang="es-ES_tradnl" altLang="en-US" sz="190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A3E93514-9CF2-4A7F-8E11-8F0E29B060CB}"/>
              </a:ext>
            </a:extLst>
          </p:cNvPr>
          <p:cNvSpPr txBox="1"/>
          <p:nvPr/>
        </p:nvSpPr>
        <p:spPr>
          <a:xfrm>
            <a:off x="590550" y="2719388"/>
            <a:ext cx="9328150" cy="4913312"/>
          </a:xfrm>
          <a:prstGeom prst="rect">
            <a:avLst/>
          </a:prstGeom>
          <a:noFill/>
          <a:ln>
            <a:noFill/>
          </a:ln>
        </p:spPr>
        <p:txBody>
          <a:bodyPr spcFirstLastPara="1" lIns="91425" tIns="91425" rIns="91425" bIns="91425"/>
          <a:lstStyle/>
          <a:p>
            <a:pPr eaLnBrk="1" fontAlgn="auto" hangingPunct="1">
              <a:spcBef>
                <a:spcPts val="0"/>
              </a:spcBef>
              <a:spcAft>
                <a:spcPts val="0"/>
              </a:spcAft>
              <a:buClr>
                <a:srgbClr val="000000"/>
              </a:buClr>
              <a:buFont typeface="Arial"/>
              <a:buNone/>
              <a:defRPr/>
            </a:pPr>
            <a:r>
              <a:rPr lang="es-ES_tradnl" sz="2400" kern="0" dirty="0">
                <a:solidFill>
                  <a:schemeClr val="tx1">
                    <a:lumMod val="50000"/>
                  </a:schemeClr>
                </a:solidFill>
                <a:latin typeface="Arial" panose="020B0604020202020204" pitchFamily="34" charset="0"/>
                <a:cs typeface="Arial" panose="020B0604020202020204" pitchFamily="34" charset="0"/>
                <a:sym typeface="Arial"/>
              </a:rPr>
              <a:t>La Internet es una parte importante de nuestras vidas hoy en día. </a:t>
            </a:r>
          </a:p>
          <a:p>
            <a:pPr eaLnBrk="1" fontAlgn="auto" hangingPunct="1">
              <a:spcBef>
                <a:spcPts val="0"/>
              </a:spcBef>
              <a:spcAft>
                <a:spcPts val="0"/>
              </a:spcAft>
              <a:buClr>
                <a:srgbClr val="000000"/>
              </a:buClr>
              <a:buFont typeface="Arial"/>
              <a:buNone/>
              <a:defRPr/>
            </a:pPr>
            <a:r>
              <a:rPr lang="es-ES_tradnl" sz="2400" kern="0" dirty="0">
                <a:solidFill>
                  <a:schemeClr val="tx1">
                    <a:lumMod val="50000"/>
                  </a:schemeClr>
                </a:solidFill>
                <a:latin typeface="Arial" panose="020B0604020202020204" pitchFamily="34" charset="0"/>
                <a:cs typeface="Arial" panose="020B0604020202020204" pitchFamily="34" charset="0"/>
                <a:sym typeface="Arial"/>
              </a:rPr>
              <a:t>Alrededor del mundo la utilizamos de muchas maneras diferentes: para aprender cosas nuevas, para ver una película, para escuchar música e incluso para hacer ejercicio.</a:t>
            </a:r>
          </a:p>
          <a:p>
            <a:pPr eaLnBrk="1" fontAlgn="auto" hangingPunct="1">
              <a:spcBef>
                <a:spcPts val="0"/>
              </a:spcBef>
              <a:spcAft>
                <a:spcPts val="0"/>
              </a:spcAft>
              <a:buClr>
                <a:srgbClr val="000000"/>
              </a:buClr>
              <a:buFont typeface="Arial"/>
              <a:buNone/>
              <a:defRPr/>
            </a:pPr>
            <a:r>
              <a:rPr lang="es-ES_tradnl" sz="2400" kern="0" dirty="0">
                <a:solidFill>
                  <a:schemeClr val="tx1">
                    <a:lumMod val="50000"/>
                  </a:schemeClr>
                </a:solidFill>
                <a:latin typeface="Arial" panose="020B0604020202020204" pitchFamily="34" charset="0"/>
                <a:cs typeface="Arial" panose="020B0604020202020204" pitchFamily="34" charset="0"/>
                <a:sym typeface="Arial"/>
              </a:rPr>
              <a:t>Exploremos y reflexionemos sobre las cosas que podríamos hacer en línea y algunas de nuestras principales preocupaciones.</a:t>
            </a:r>
          </a:p>
          <a:p>
            <a:pPr eaLnBrk="1" fontAlgn="auto" hangingPunct="1">
              <a:spcBef>
                <a:spcPts val="0"/>
              </a:spcBef>
              <a:spcAft>
                <a:spcPts val="0"/>
              </a:spcAft>
              <a:buClr>
                <a:srgbClr val="000000"/>
              </a:buClr>
              <a:buFont typeface="Arial"/>
              <a:buNone/>
              <a:defRPr/>
            </a:pPr>
            <a:r>
              <a:rPr lang="es-ES_tradnl" sz="2400" kern="0" dirty="0">
                <a:solidFill>
                  <a:schemeClr val="tx1">
                    <a:lumMod val="50000"/>
                  </a:schemeClr>
                </a:solidFill>
                <a:latin typeface="Arial" panose="020B0604020202020204" pitchFamily="34" charset="0"/>
                <a:cs typeface="Arial" panose="020B0604020202020204" pitchFamily="34" charset="0"/>
                <a:sym typeface="Arial"/>
              </a:rPr>
              <a:t>Revisen la encuesta y seleccionen las respuestas que aplican para ustedes. </a:t>
            </a:r>
          </a:p>
          <a:p>
            <a:pPr eaLnBrk="1" fontAlgn="auto" hangingPunct="1">
              <a:spcBef>
                <a:spcPts val="0"/>
              </a:spcBef>
              <a:spcAft>
                <a:spcPts val="0"/>
              </a:spcAft>
              <a:buClr>
                <a:srgbClr val="000000"/>
              </a:buClr>
              <a:buFont typeface="Arial"/>
              <a:buNone/>
              <a:defRPr/>
            </a:pPr>
            <a:endParaRPr lang="es-ES_tradnl" sz="2400" kern="0" dirty="0">
              <a:solidFill>
                <a:schemeClr val="bg1"/>
              </a:solidFill>
              <a:latin typeface="Arial" panose="020B0604020202020204" pitchFamily="34" charset="0"/>
              <a:cs typeface="Arial" panose="020B0604020202020204" pitchFamily="34" charset="0"/>
              <a:sym typeface="Arial"/>
            </a:endParaRPr>
          </a:p>
          <a:p>
            <a:pPr algn="ctr" eaLnBrk="1" fontAlgn="auto" hangingPunct="1">
              <a:spcBef>
                <a:spcPts val="0"/>
              </a:spcBef>
              <a:spcAft>
                <a:spcPts val="0"/>
              </a:spcAft>
              <a:buClr>
                <a:srgbClr val="000000"/>
              </a:buClr>
              <a:buFont typeface="Arial"/>
              <a:buNone/>
              <a:defRPr/>
            </a:pPr>
            <a:r>
              <a:rPr lang="es-ES_tradnl" sz="3200" kern="0" dirty="0" err="1">
                <a:solidFill>
                  <a:srgbClr val="00A4BA"/>
                </a:solidFill>
                <a:latin typeface="Arial" panose="020B0604020202020204" pitchFamily="34" charset="0"/>
                <a:cs typeface="Arial" panose="020B0604020202020204" pitchFamily="34" charset="0"/>
                <a:sym typeface="Arial"/>
              </a:rPr>
              <a:t>Slido</a:t>
            </a:r>
            <a:endParaRPr lang="es-ES_tradnl" sz="3200" kern="0" dirty="0">
              <a:solidFill>
                <a:srgbClr val="00A4BA"/>
              </a:solidFill>
              <a:latin typeface="Arial" panose="020B0604020202020204" pitchFamily="34" charset="0"/>
              <a:cs typeface="Arial" panose="020B0604020202020204" pitchFamily="34" charset="0"/>
              <a:sym typeface="Arial"/>
            </a:endParaRPr>
          </a:p>
          <a:p>
            <a:pPr algn="ctr" eaLnBrk="1" fontAlgn="auto" hangingPunct="1">
              <a:spcBef>
                <a:spcPts val="0"/>
              </a:spcBef>
              <a:spcAft>
                <a:spcPts val="0"/>
              </a:spcAft>
              <a:buClr>
                <a:srgbClr val="000000"/>
              </a:buClr>
              <a:buFont typeface="Arial"/>
              <a:buNone/>
              <a:defRPr/>
            </a:pPr>
            <a:r>
              <a:rPr lang="es-ES_tradnl" sz="3200" kern="0" dirty="0">
                <a:solidFill>
                  <a:srgbClr val="00A4BA"/>
                </a:solidFill>
                <a:latin typeface="Arial" panose="020B0604020202020204" pitchFamily="34" charset="0"/>
                <a:cs typeface="Arial" panose="020B0604020202020204" pitchFamily="34" charset="0"/>
                <a:sym typeface="Arial"/>
              </a:rPr>
              <a:t>#SurfSmart2</a:t>
            </a:r>
          </a:p>
        </p:txBody>
      </p:sp>
      <p:sp>
        <p:nvSpPr>
          <p:cNvPr id="5" name="Google Shape;130;p7">
            <a:extLst>
              <a:ext uri="{FF2B5EF4-FFF2-40B4-BE49-F238E27FC236}">
                <a16:creationId xmlns:a16="http://schemas.microsoft.com/office/drawing/2014/main" id="{9B9AB084-36F4-4842-A38B-9BC3AE4389EC}"/>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a:solidFill>
                  <a:srgbClr val="00A4BA"/>
                </a:solidFill>
                <a:latin typeface="+mn-lt"/>
                <a:cs typeface="Arial" panose="020B0604020202020204" pitchFamily="34" charset="0"/>
              </a:rPr>
              <a:t>¿Hay alguien que…</a:t>
            </a:r>
            <a:endParaRPr lang="es-ES_tradnl" altLang="en-US" sz="1600" kern="0">
              <a:solidFill>
                <a:srgbClr val="00A4BA"/>
              </a:solidFill>
              <a:latin typeface="+mn-lt"/>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39F0-B2EB-4159-BFE1-A22D82240F7F}"/>
              </a:ext>
            </a:extLst>
          </p:cNvPr>
          <p:cNvSpPr>
            <a:spLocks noGrp="1"/>
          </p:cNvSpPr>
          <p:nvPr>
            <p:ph type="title"/>
          </p:nvPr>
        </p:nvSpPr>
        <p:spPr>
          <a:xfrm>
            <a:off x="471488" y="1309688"/>
            <a:ext cx="4727045" cy="1770062"/>
          </a:xfrm>
        </p:spPr>
        <p:txBody>
          <a:bodyPr/>
          <a:lstStyle/>
          <a:p>
            <a:pPr algn="ctr">
              <a:defRPr/>
            </a:pPr>
            <a:r>
              <a:rPr lang="en-US" sz="6000" b="1" dirty="0"/>
              <a:t>ENCUESTA DE</a:t>
            </a:r>
            <a:br>
              <a:rPr lang="en-US" sz="6000" b="1" dirty="0"/>
            </a:br>
            <a:r>
              <a:rPr lang="en-US" sz="6000" b="1" dirty="0"/>
              <a:t>INICIO  </a:t>
            </a:r>
            <a:endParaRPr lang="en-GB" sz="6000" b="1" dirty="0"/>
          </a:p>
        </p:txBody>
      </p:sp>
      <p:sp>
        <p:nvSpPr>
          <p:cNvPr id="4" name="Footer Placeholder 3">
            <a:extLst>
              <a:ext uri="{FF2B5EF4-FFF2-40B4-BE49-F238E27FC236}">
                <a16:creationId xmlns:a16="http://schemas.microsoft.com/office/drawing/2014/main" id="{9F410D0B-A259-4159-897A-2BC07E4D353E}"/>
              </a:ext>
            </a:extLst>
          </p:cNvPr>
          <p:cNvSpPr>
            <a:spLocks noGrp="1"/>
          </p:cNvSpPr>
          <p:nvPr>
            <p:ph type="ftr" sz="quarter" idx="10"/>
          </p:nvPr>
        </p:nvSpPr>
        <p:spPr/>
        <p:txBody>
          <a:bodyPr/>
          <a:lstStyle/>
          <a:p>
            <a:pPr>
              <a:defRPr/>
            </a:pPr>
            <a:r>
              <a:rPr lang="is-IS" dirty="0">
                <a:solidFill>
                  <a:srgbClr val="262963"/>
                </a:solidFill>
              </a:rPr>
              <a:t>AMGS | 18.05.2021</a:t>
            </a:r>
            <a:endParaRPr lang="en-GB" dirty="0">
              <a:solidFill>
                <a:srgbClr val="262963"/>
              </a:solidFill>
            </a:endParaRPr>
          </a:p>
        </p:txBody>
      </p:sp>
      <p:sp>
        <p:nvSpPr>
          <p:cNvPr id="64517" name="TextBox 6">
            <a:extLst>
              <a:ext uri="{FF2B5EF4-FFF2-40B4-BE49-F238E27FC236}">
                <a16:creationId xmlns:a16="http://schemas.microsoft.com/office/drawing/2014/main" id="{54E66ACA-8CBB-4831-A842-93B2E901E7FB}"/>
              </a:ext>
            </a:extLst>
          </p:cNvPr>
          <p:cNvSpPr txBox="1">
            <a:spLocks noChangeArrowheads="1"/>
          </p:cNvSpPr>
          <p:nvPr/>
        </p:nvSpPr>
        <p:spPr bwMode="auto">
          <a:xfrm>
            <a:off x="719138" y="7126288"/>
            <a:ext cx="8729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r>
              <a:rPr lang="en-GB" sz="4000" dirty="0">
                <a:latin typeface="Van Condensed LF Bold"/>
                <a:ea typeface="MS PGothic"/>
                <a:hlinkClick r:id="rId3"/>
              </a:rPr>
              <a:t>https://ee.kobotoolbox.org/x/vqZIoRpO</a:t>
            </a:r>
            <a:r>
              <a:rPr lang="en-GB" sz="4000" dirty="0">
                <a:latin typeface="Van Condensed LF Bold"/>
                <a:ea typeface="MS PGothic"/>
              </a:rPr>
              <a:t> </a:t>
            </a:r>
            <a:endParaRPr lang="en-US"/>
          </a:p>
        </p:txBody>
      </p:sp>
      <p:sp>
        <p:nvSpPr>
          <p:cNvPr id="64518" name="TextBox 9">
            <a:extLst>
              <a:ext uri="{FF2B5EF4-FFF2-40B4-BE49-F238E27FC236}">
                <a16:creationId xmlns:a16="http://schemas.microsoft.com/office/drawing/2014/main" id="{6F27369B-C9FD-4555-9512-D96E9938B81D}"/>
              </a:ext>
            </a:extLst>
          </p:cNvPr>
          <p:cNvSpPr txBox="1">
            <a:spLocks noChangeArrowheads="1"/>
          </p:cNvSpPr>
          <p:nvPr/>
        </p:nvSpPr>
        <p:spPr bwMode="auto">
          <a:xfrm>
            <a:off x="863290" y="3699314"/>
            <a:ext cx="414257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buFontTx/>
              <a:buNone/>
            </a:pPr>
            <a:r>
              <a:rPr lang="es-ES_tradnl" altLang="en-US" sz="3200" dirty="0">
                <a:solidFill>
                  <a:srgbClr val="262963"/>
                </a:solidFill>
                <a:latin typeface="Ariel"/>
                <a:ea typeface="MS PGothic"/>
              </a:rPr>
              <a:t>Por favor realicen la encuesta en línea, utilizando el enlace o el código QR</a:t>
            </a:r>
          </a:p>
        </p:txBody>
      </p:sp>
      <p:pic>
        <p:nvPicPr>
          <p:cNvPr id="64519" name="Picture 11" descr="Graphical user interface, application&#10;&#10;Description automatically generated">
            <a:extLst>
              <a:ext uri="{FF2B5EF4-FFF2-40B4-BE49-F238E27FC236}">
                <a16:creationId xmlns:a16="http://schemas.microsoft.com/office/drawing/2014/main" id="{B8CE9524-C693-424A-8DC8-9C536225B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479425"/>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Box 12">
            <a:extLst>
              <a:ext uri="{FF2B5EF4-FFF2-40B4-BE49-F238E27FC236}">
                <a16:creationId xmlns:a16="http://schemas.microsoft.com/office/drawing/2014/main" id="{B27DBC2F-306C-4ACA-99E4-A3A35DF591C7}"/>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buFontTx/>
              <a:buNone/>
            </a:pPr>
            <a:r>
              <a:rPr lang="en-US" altLang="en-US" sz="500">
                <a:solidFill>
                  <a:srgbClr val="262963"/>
                </a:solidFill>
                <a:latin typeface="Van Condensed LF" charset="0"/>
              </a:rPr>
              <a:t>&lt;a href="https://www.freepik.com/vectors/illustrations"&gt;Illustrations vector created by stories - www.freepik.com&lt;/a&gt;</a:t>
            </a:r>
            <a:endParaRPr lang="en-GB" altLang="en-US" sz="500">
              <a:solidFill>
                <a:srgbClr val="262963"/>
              </a:solidFill>
              <a:latin typeface="Van Condensed LF" charset="0"/>
            </a:endParaRPr>
          </a:p>
        </p:txBody>
      </p:sp>
      <p:pic>
        <p:nvPicPr>
          <p:cNvPr id="3" name="Picture 5" descr="Qr code&#10;&#10;Description automatically generated">
            <a:extLst>
              <a:ext uri="{FF2B5EF4-FFF2-40B4-BE49-F238E27FC236}">
                <a16:creationId xmlns:a16="http://schemas.microsoft.com/office/drawing/2014/main" id="{54A5632B-D90A-4421-B677-CF84BD1DE655}"/>
              </a:ext>
            </a:extLst>
          </p:cNvPr>
          <p:cNvPicPr>
            <a:picLocks noGrp="1" noChangeAspect="1"/>
          </p:cNvPicPr>
          <p:nvPr>
            <p:ph idx="1"/>
          </p:nvPr>
        </p:nvPicPr>
        <p:blipFill>
          <a:blip r:embed="rId5"/>
          <a:stretch>
            <a:fillRect/>
          </a:stretch>
        </p:blipFill>
        <p:spPr>
          <a:xfrm>
            <a:off x="5338685" y="3311102"/>
            <a:ext cx="3590242" cy="358960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Google Shape;130;p7">
            <a:extLst>
              <a:ext uri="{FF2B5EF4-FFF2-40B4-BE49-F238E27FC236}">
                <a16:creationId xmlns:a16="http://schemas.microsoft.com/office/drawing/2014/main" id="{6BD9A23E-D101-4594-9B5D-21DA9292FF60}"/>
              </a:ext>
            </a:extLst>
          </p:cNvPr>
          <p:cNvSpPr txBox="1">
            <a:spLocks noGrp="1"/>
          </p:cNvSpPr>
          <p:nvPr>
            <p:ph type="body" idx="1"/>
          </p:nvPr>
        </p:nvSpPr>
        <p:spPr>
          <a:xfrm>
            <a:off x="590550" y="730250"/>
            <a:ext cx="10969625" cy="698500"/>
          </a:xfrm>
        </p:spPr>
        <p:txBody>
          <a:bodyPr/>
          <a:lstStyle/>
          <a:p>
            <a:pPr marL="0" indent="0" eaLnBrk="1" hangingPunct="1">
              <a:spcBef>
                <a:spcPct val="0"/>
              </a:spcBef>
              <a:spcAft>
                <a:spcPct val="0"/>
              </a:spcAft>
              <a:buClr>
                <a:srgbClr val="FFD324"/>
              </a:buClr>
              <a:buSzPts val="3600"/>
            </a:pPr>
            <a:r>
              <a:rPr lang="es-ES_tradnl" altLang="en-US" sz="3600" b="1" dirty="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pPr>
            <a:r>
              <a:rPr lang="es-ES_tradnl" altLang="en-US" sz="3600" b="1" dirty="0">
                <a:solidFill>
                  <a:srgbClr val="00A4BA"/>
                </a:solidFill>
                <a:latin typeface="Arial" panose="020B0604020202020204" pitchFamily="34" charset="0"/>
                <a:cs typeface="Arial" panose="020B0604020202020204" pitchFamily="34" charset="0"/>
              </a:rPr>
              <a:t>DESCUBRE... las maravillas de Internet </a:t>
            </a:r>
          </a:p>
          <a:p>
            <a:pPr marL="0" indent="0" eaLnBrk="1" hangingPunct="1">
              <a:spcBef>
                <a:spcPct val="0"/>
              </a:spcBef>
              <a:spcAft>
                <a:spcPct val="0"/>
              </a:spcAft>
              <a:buClr>
                <a:srgbClr val="262963"/>
              </a:buClr>
              <a:buSzPts val="1900"/>
            </a:pPr>
            <a:endParaRPr lang="es-ES_tradnl" altLang="en-US" sz="190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s-ES_tradnl"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sz="2100" dirty="0">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1C34E6E1-EDDB-4B9E-91A0-73E560B75C0D}"/>
              </a:ext>
            </a:extLst>
          </p:cNvPr>
          <p:cNvSpPr txBox="1">
            <a:spLocks noChangeArrowheads="1"/>
          </p:cNvSpPr>
          <p:nvPr/>
        </p:nvSpPr>
        <p:spPr bwMode="auto">
          <a:xfrm>
            <a:off x="577850" y="2532062"/>
            <a:ext cx="9361488" cy="6611937"/>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defRPr/>
            </a:pPr>
            <a:r>
              <a:rPr lang="es-ES_tradnl" altLang="en-US" sz="2200" dirty="0">
                <a:solidFill>
                  <a:schemeClr val="accent6">
                    <a:lumMod val="50000"/>
                  </a:schemeClr>
                </a:solidFill>
                <a:latin typeface="Arial" panose="020B0604020202020204" pitchFamily="34" charset="0"/>
                <a:cs typeface="Arial" panose="020B0604020202020204" pitchFamily="34" charset="0"/>
              </a:rPr>
              <a:t>Hay tantas páginas web geniales, que es difícil probarlas todas. En cambio, compartir el conocimiento con nuestros amigos sobre las cosas que hacemos en línea es la forma en que podemos promover lo mejor de la web.</a:t>
            </a:r>
          </a:p>
          <a:p>
            <a:pPr algn="just">
              <a:defRPr/>
            </a:pPr>
            <a:endParaRPr lang="es-ES_tradnl" altLang="en-US" sz="2200" dirty="0">
              <a:solidFill>
                <a:schemeClr val="accent6">
                  <a:lumMod val="50000"/>
                </a:schemeClr>
              </a:solidFill>
              <a:latin typeface="Arial" panose="020B0604020202020204" pitchFamily="34" charset="0"/>
              <a:cs typeface="Arial" panose="020B0604020202020204" pitchFamily="34" charset="0"/>
            </a:endParaRPr>
          </a:p>
          <a:p>
            <a:pPr algn="just">
              <a:defRPr/>
            </a:pPr>
            <a:r>
              <a:rPr lang="es-ES_tradnl" altLang="en-US" sz="2200" dirty="0">
                <a:solidFill>
                  <a:schemeClr val="accent6">
                    <a:lumMod val="50000"/>
                  </a:schemeClr>
                </a:solidFill>
                <a:latin typeface="Arial" panose="020B0604020202020204" pitchFamily="34" charset="0"/>
                <a:cs typeface="Arial" panose="020B0604020202020204" pitchFamily="34" charset="0"/>
              </a:rPr>
              <a:t>En grupos, hablen sobre sus páginas o aplicaciones favoritas, qué hacen y por qué les gustan.</a:t>
            </a:r>
          </a:p>
          <a:p>
            <a:pPr algn="just">
              <a:defRPr/>
            </a:pPr>
            <a:endParaRPr lang="es-ES_tradnl" altLang="en-US" sz="2200" dirty="0">
              <a:solidFill>
                <a:schemeClr val="accent6">
                  <a:lumMod val="50000"/>
                </a:schemeClr>
              </a:solidFill>
              <a:latin typeface="Arial" panose="020B0604020202020204" pitchFamily="34" charset="0"/>
              <a:cs typeface="Arial" panose="020B0604020202020204" pitchFamily="34" charset="0"/>
            </a:endParaRPr>
          </a:p>
          <a:p>
            <a:pPr algn="just">
              <a:defRPr/>
            </a:pPr>
            <a:r>
              <a:rPr lang="es-ES_tradnl" altLang="en-US" sz="2200" dirty="0">
                <a:solidFill>
                  <a:schemeClr val="accent6">
                    <a:lumMod val="50000"/>
                  </a:schemeClr>
                </a:solidFill>
                <a:latin typeface="Arial" panose="020B0604020202020204" pitchFamily="34" charset="0"/>
                <a:cs typeface="Arial" panose="020B0604020202020204" pitchFamily="34" charset="0"/>
              </a:rPr>
              <a:t>Cuando hayan enumerado todo, intenten crear un mapa visual de las páginas web que su grupo recomienda.</a:t>
            </a:r>
          </a:p>
          <a:p>
            <a:pPr algn="just">
              <a:defRPr/>
            </a:pPr>
            <a:endParaRPr lang="es-ES_tradnl" altLang="en-US" sz="2200" dirty="0">
              <a:solidFill>
                <a:schemeClr val="accent6">
                  <a:lumMod val="50000"/>
                </a:schemeClr>
              </a:solidFill>
              <a:latin typeface="Arial" panose="020B0604020202020204" pitchFamily="34" charset="0"/>
              <a:cs typeface="Arial" panose="020B0604020202020204" pitchFamily="34" charset="0"/>
            </a:endParaRPr>
          </a:p>
          <a:p>
            <a:pPr algn="just">
              <a:defRPr/>
            </a:pPr>
            <a:r>
              <a:rPr lang="es-ES_tradnl" altLang="en-US" sz="2200" dirty="0">
                <a:solidFill>
                  <a:schemeClr val="accent6">
                    <a:lumMod val="50000"/>
                  </a:schemeClr>
                </a:solidFill>
                <a:latin typeface="Arial" panose="020B0604020202020204" pitchFamily="34" charset="0"/>
                <a:cs typeface="Arial" panose="020B0604020202020204" pitchFamily="34" charset="0"/>
              </a:rPr>
              <a:t>¿Pueden organizar sus recomendaciones según el uso, por ejemplo, redes sociales, escuchar música, aprender sobre una actividad al aire libre o jugar juegos?</a:t>
            </a:r>
          </a:p>
          <a:p>
            <a:pPr algn="just">
              <a:defRPr/>
            </a:pPr>
            <a:endParaRPr lang="es-ES_tradnl" altLang="en-US" sz="2200" dirty="0">
              <a:solidFill>
                <a:schemeClr val="accent6">
                  <a:lumMod val="50000"/>
                </a:schemeClr>
              </a:solidFill>
              <a:latin typeface="Arial" panose="020B0604020202020204" pitchFamily="34" charset="0"/>
              <a:cs typeface="Arial" panose="020B0604020202020204" pitchFamily="34" charset="0"/>
            </a:endParaRPr>
          </a:p>
          <a:p>
            <a:pPr algn="just">
              <a:defRPr/>
            </a:pPr>
            <a:r>
              <a:rPr lang="es-ES_tradnl" altLang="en-US" sz="2200" dirty="0">
                <a:solidFill>
                  <a:schemeClr val="accent6">
                    <a:lumMod val="50000"/>
                  </a:schemeClr>
                </a:solidFill>
                <a:latin typeface="Arial" panose="020B0604020202020204" pitchFamily="34" charset="0"/>
                <a:cs typeface="Arial" panose="020B0604020202020204" pitchFamily="34" charset="0"/>
              </a:rPr>
              <a:t>Intenten crear un mapa mental* o una presentación, ya sea a mano o utilizando herramientas en línea, como </a:t>
            </a:r>
          </a:p>
          <a:p>
            <a:pPr algn="just">
              <a:defRPr/>
            </a:pPr>
            <a:r>
              <a:rPr lang="es-ES_tradnl" altLang="en-US" sz="2200" dirty="0">
                <a:solidFill>
                  <a:schemeClr val="accent6">
                    <a:lumMod val="50000"/>
                  </a:schemeClr>
                </a:solidFill>
                <a:latin typeface="Arial" panose="020B0604020202020204" pitchFamily="34" charset="0"/>
                <a:cs typeface="Arial" panose="020B0604020202020204" pitchFamily="34" charset="0"/>
                <a:hlinkClick r:id="rId3"/>
              </a:rPr>
              <a:t>https://www.canva.com/graphs/mind-maps/</a:t>
            </a:r>
            <a:r>
              <a:rPr lang="es-ES_tradnl" altLang="en-US" sz="2200" dirty="0">
                <a:solidFill>
                  <a:schemeClr val="accent6">
                    <a:lumMod val="50000"/>
                  </a:schemeClr>
                </a:solidFill>
                <a:latin typeface="Arial" panose="020B0604020202020204" pitchFamily="34" charset="0"/>
                <a:cs typeface="Arial" panose="020B0604020202020204" pitchFamily="34" charset="0"/>
              </a:rPr>
              <a:t> o </a:t>
            </a:r>
            <a:r>
              <a:rPr lang="es-ES_tradnl" altLang="en-US" sz="2200" u="sng" dirty="0">
                <a:solidFill>
                  <a:schemeClr val="accent6">
                    <a:lumMod val="50000"/>
                  </a:schemeClr>
                </a:solidFill>
                <a:latin typeface="Arial" panose="020B0604020202020204" pitchFamily="34" charset="0"/>
                <a:cs typeface="Arial" panose="020B0604020202020204" pitchFamily="34" charset="0"/>
              </a:rPr>
              <a:t>las diapositivas de Google.</a:t>
            </a:r>
          </a:p>
        </p:txBody>
      </p:sp>
      <p:pic>
        <p:nvPicPr>
          <p:cNvPr id="80901" name="Picture 16" descr="Why You Should Definitely Use Mind Maps | Focus Blog">
            <a:extLst>
              <a:ext uri="{FF2B5EF4-FFF2-40B4-BE49-F238E27FC236}">
                <a16:creationId xmlns:a16="http://schemas.microsoft.com/office/drawing/2014/main" id="{0C9F18F3-83D7-4607-B89F-D2373754F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32" y="2761001"/>
            <a:ext cx="7844327" cy="5233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7285" name="Rectangle 8">
            <a:extLst>
              <a:ext uri="{FF2B5EF4-FFF2-40B4-BE49-F238E27FC236}">
                <a16:creationId xmlns:a16="http://schemas.microsoft.com/office/drawing/2014/main" id="{06A85C01-02CA-4483-ADFB-82D0B763EFE1}"/>
              </a:ext>
            </a:extLst>
          </p:cNvPr>
          <p:cNvSpPr>
            <a:spLocks noChangeArrowheads="1"/>
          </p:cNvSpPr>
          <p:nvPr/>
        </p:nvSpPr>
        <p:spPr bwMode="auto">
          <a:xfrm>
            <a:off x="5589588" y="7072313"/>
            <a:ext cx="31242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a:lnSpc>
                <a:spcPct val="110000"/>
              </a:lnSpc>
              <a:spcBef>
                <a:spcPts val="600"/>
              </a:spcBef>
              <a:spcAft>
                <a:spcPts val="600"/>
              </a:spcAft>
            </a:pPr>
            <a:endParaRPr lang="es-ES_tradnl" altLang="en-US" dirty="0">
              <a:solidFill>
                <a:schemeClr val="bg1"/>
              </a:solidFill>
              <a:latin typeface="Arial" panose="020B0604020202020204" pitchFamily="34" charset="0"/>
              <a:cs typeface="Calibri" panose="020F0502020204030204" pitchFamily="34" charset="0"/>
            </a:endParaRPr>
          </a:p>
        </p:txBody>
      </p:sp>
      <p:sp>
        <p:nvSpPr>
          <p:cNvPr id="7" name="Google Shape;130;p7">
            <a:extLst>
              <a:ext uri="{FF2B5EF4-FFF2-40B4-BE49-F238E27FC236}">
                <a16:creationId xmlns:a16="http://schemas.microsoft.com/office/drawing/2014/main" id="{6255F5E5-CA42-47B0-A176-DBBDE96D8970}"/>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Lo mejor de la web</a:t>
            </a:r>
            <a:endParaRPr lang="es-ES_tradnl" altLang="en-US" sz="1600" kern="0" dirty="0">
              <a:solidFill>
                <a:srgbClr val="00A4BA"/>
              </a:solidFill>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0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1">
            <a:extLst>
              <a:ext uri="{FF2B5EF4-FFF2-40B4-BE49-F238E27FC236}">
                <a16:creationId xmlns:a16="http://schemas.microsoft.com/office/drawing/2014/main" id="{ED46D4C7-E45F-46FF-B979-C5D32932444E}"/>
              </a:ext>
            </a:extLst>
          </p:cNvPr>
          <p:cNvSpPr>
            <a:spLocks noChangeArrowheads="1"/>
          </p:cNvSpPr>
          <p:nvPr/>
        </p:nvSpPr>
        <p:spPr bwMode="auto">
          <a:xfrm>
            <a:off x="282575" y="2616200"/>
            <a:ext cx="9675813" cy="6186309"/>
          </a:xfrm>
          <a:prstGeom prst="rect">
            <a:avLst/>
          </a:prstGeom>
          <a:solidFill>
            <a:schemeClr val="bg1"/>
          </a:solid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defRPr/>
            </a:pPr>
            <a:r>
              <a:rPr lang="es-ES_tradnl" sz="2200" dirty="0">
                <a:solidFill>
                  <a:schemeClr val="tx1">
                    <a:lumMod val="50000"/>
                  </a:schemeClr>
                </a:solidFill>
                <a:latin typeface="Arial" panose="020B0604020202020204" pitchFamily="34" charset="0"/>
                <a:cs typeface="Arial" panose="020B0604020202020204" pitchFamily="34" charset="0"/>
              </a:rPr>
              <a:t>La información, los mensajes, las fotos y cualquier tipo de contenido digital se pueden difundir muy rápidamente en línea.</a:t>
            </a:r>
          </a:p>
          <a:p>
            <a:pPr>
              <a:defRPr/>
            </a:pPr>
            <a:r>
              <a:rPr lang="es-ES_tradnl" sz="2200" dirty="0">
                <a:solidFill>
                  <a:schemeClr val="tx1">
                    <a:lumMod val="50000"/>
                  </a:schemeClr>
                </a:solidFill>
                <a:latin typeface="Arial" panose="020B0604020202020204" pitchFamily="34" charset="0"/>
                <a:cs typeface="Arial" panose="020B0604020202020204" pitchFamily="34" charset="0"/>
              </a:rPr>
              <a:t>Eso puede significar que contenido importante puede llegar rápidamente a casi todas las partes del mundo. Pero también el contenido engañoso puede difundirse de la misma manera, dando información falsa a las personas.</a:t>
            </a:r>
          </a:p>
          <a:p>
            <a:pPr>
              <a:defRPr/>
            </a:pPr>
            <a:r>
              <a:rPr lang="es-ES_tradnl" sz="2200" dirty="0">
                <a:solidFill>
                  <a:schemeClr val="tx1">
                    <a:lumMod val="50000"/>
                  </a:schemeClr>
                </a:solidFill>
                <a:latin typeface="Arial" panose="020B0604020202020204" pitchFamily="34" charset="0"/>
                <a:cs typeface="Arial" panose="020B0604020202020204" pitchFamily="34" charset="0"/>
              </a:rPr>
              <a:t>¡Descubramos qué tan rápido se puede difundir con esta actividad!</a:t>
            </a:r>
          </a:p>
          <a:p>
            <a:pPr>
              <a:defRPr/>
            </a:pPr>
            <a:endParaRPr lang="es-ES_tradnl" sz="2200" dirty="0">
              <a:solidFill>
                <a:schemeClr val="tx1">
                  <a:lumMod val="50000"/>
                </a:schemeClr>
              </a:solidFill>
              <a:latin typeface="Arial" panose="020B0604020202020204" pitchFamily="34" charset="0"/>
              <a:cs typeface="Arial" panose="020B0604020202020204" pitchFamily="34" charset="0"/>
            </a:endParaRPr>
          </a:p>
          <a:p>
            <a:pPr>
              <a:defRPr/>
            </a:pPr>
            <a:r>
              <a:rPr lang="es-ES_tradnl" sz="2200" dirty="0">
                <a:solidFill>
                  <a:schemeClr val="tx1">
                    <a:lumMod val="50000"/>
                  </a:schemeClr>
                </a:solidFill>
                <a:latin typeface="Arial" panose="020B0604020202020204" pitchFamily="34" charset="0"/>
                <a:cs typeface="Arial" panose="020B0604020202020204" pitchFamily="34" charset="0"/>
              </a:rPr>
              <a:t>Puntos de discusión:</a:t>
            </a:r>
          </a:p>
          <a:p>
            <a:pPr marL="342900" indent="-342900">
              <a:buFont typeface="Arial" panose="020B0604020202020204" pitchFamily="34" charset="0"/>
              <a:buChar char="•"/>
              <a:defRPr/>
            </a:pPr>
            <a:r>
              <a:rPr lang="es-ES_tradnl" sz="2200" dirty="0">
                <a:solidFill>
                  <a:schemeClr val="tx1">
                    <a:lumMod val="50000"/>
                  </a:schemeClr>
                </a:solidFill>
                <a:latin typeface="Arial" panose="020B0604020202020204" pitchFamily="34" charset="0"/>
                <a:cs typeface="Arial" panose="020B0604020202020204" pitchFamily="34" charset="0"/>
              </a:rPr>
              <a:t>Los mensajes, las fotos y cualquier tipo de contenido digital se pueden difundir muy rápidamente en línea. ¿ Creen que esto es bueno o puede tener un impacto negativo?</a:t>
            </a:r>
          </a:p>
          <a:p>
            <a:pPr marL="342900" indent="-342900">
              <a:buFont typeface="Arial" panose="020B0604020202020204" pitchFamily="34" charset="0"/>
              <a:buChar char="•"/>
              <a:defRPr/>
            </a:pPr>
            <a:r>
              <a:rPr lang="es-ES_tradnl" sz="2200" dirty="0">
                <a:solidFill>
                  <a:schemeClr val="tx1">
                    <a:lumMod val="50000"/>
                  </a:schemeClr>
                </a:solidFill>
                <a:latin typeface="Arial" panose="020B0604020202020204" pitchFamily="34" charset="0"/>
                <a:cs typeface="Arial" panose="020B0604020202020204" pitchFamily="34" charset="0"/>
              </a:rPr>
              <a:t>¿Hay algo de malo que las imágenes o las fotos sean públicas para que todas las personas en línea las vean? ¿Qué pasa si a alguien no le gusta lo que publicaron? </a:t>
            </a:r>
          </a:p>
          <a:p>
            <a:pPr marL="342900" indent="-342900">
              <a:buFont typeface="Arial" panose="020B0604020202020204" pitchFamily="34" charset="0"/>
              <a:buChar char="•"/>
              <a:defRPr/>
            </a:pPr>
            <a:r>
              <a:rPr lang="es-ES_tradnl" sz="2200" dirty="0">
                <a:solidFill>
                  <a:schemeClr val="tx1">
                    <a:lumMod val="50000"/>
                  </a:schemeClr>
                </a:solidFill>
                <a:latin typeface="Arial" panose="020B0604020202020204" pitchFamily="34" charset="0"/>
                <a:cs typeface="Arial" panose="020B0604020202020204" pitchFamily="34" charset="0"/>
              </a:rPr>
              <a:t>¿Es posible detectar a la persona responsable de iniciar un rumor o enviar un mensaje en línea?</a:t>
            </a:r>
          </a:p>
          <a:p>
            <a:pPr marL="342900" indent="-342900">
              <a:buFont typeface="Arial" panose="020B0604020202020204" pitchFamily="34" charset="0"/>
              <a:buChar char="•"/>
              <a:defRPr/>
            </a:pPr>
            <a:r>
              <a:rPr lang="es-ES_tradnl" sz="2200" dirty="0">
                <a:solidFill>
                  <a:schemeClr val="tx1">
                    <a:lumMod val="50000"/>
                  </a:schemeClr>
                </a:solidFill>
                <a:latin typeface="Arial" panose="020B0604020202020204" pitchFamily="34" charset="0"/>
                <a:cs typeface="Arial" panose="020B0604020202020204" pitchFamily="34" charset="0"/>
              </a:rPr>
              <a:t>¿Hay formas de detener la difusión?</a:t>
            </a:r>
          </a:p>
        </p:txBody>
      </p:sp>
      <p:sp>
        <p:nvSpPr>
          <p:cNvPr id="6" name="Google Shape;130;p7">
            <a:extLst>
              <a:ext uri="{FF2B5EF4-FFF2-40B4-BE49-F238E27FC236}">
                <a16:creationId xmlns:a16="http://schemas.microsoft.com/office/drawing/2014/main" id="{86C9830B-DD5A-40BC-80F8-BF6E46796DBA}"/>
              </a:ext>
            </a:extLst>
          </p:cNvPr>
          <p:cNvSpPr txBox="1">
            <a:spLocks/>
          </p:cNvSpPr>
          <p:nvPr/>
        </p:nvSpPr>
        <p:spPr bwMode="auto">
          <a:xfrm>
            <a:off x="590550" y="730250"/>
            <a:ext cx="10969625" cy="1290638"/>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3600" b="1" kern="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defRPr/>
            </a:pPr>
            <a:r>
              <a:rPr lang="es-ES_tradnl" altLang="en-US" sz="3600" b="1" kern="0">
                <a:solidFill>
                  <a:srgbClr val="00A4BA"/>
                </a:solidFill>
                <a:latin typeface="Arial" panose="020B0604020202020204" pitchFamily="34" charset="0"/>
                <a:cs typeface="Arial" panose="020B0604020202020204" pitchFamily="34" charset="0"/>
              </a:rPr>
              <a:t>CONÉCTATE... de manera positiva en línea</a:t>
            </a:r>
            <a:endParaRPr lang="es-ES_tradnl"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D058E249-555D-4AB4-AB49-21DA32BD757C}"/>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a:solidFill>
                  <a:srgbClr val="00A4BA"/>
                </a:solidFill>
                <a:latin typeface="+mn-lt"/>
                <a:cs typeface="Arial" panose="020B0604020202020204" pitchFamily="34" charset="0"/>
              </a:rPr>
              <a:t>Super difusión </a:t>
            </a:r>
            <a:endParaRPr lang="es-ES_tradnl" altLang="en-US" sz="1600" kern="0">
              <a:solidFill>
                <a:srgbClr val="00A4BA"/>
              </a:solidFill>
              <a:latin typeface="+mn-lt"/>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Google Shape;130;p7">
            <a:extLst>
              <a:ext uri="{FF2B5EF4-FFF2-40B4-BE49-F238E27FC236}">
                <a16:creationId xmlns:a16="http://schemas.microsoft.com/office/drawing/2014/main" id="{59EB86E6-8AF8-4E73-927E-AD8A83A722A9}"/>
              </a:ext>
            </a:extLst>
          </p:cNvPr>
          <p:cNvSpPr txBox="1">
            <a:spLocks noGrp="1"/>
          </p:cNvSpPr>
          <p:nvPr>
            <p:ph type="body" idx="1"/>
          </p:nvPr>
        </p:nvSpPr>
        <p:spPr>
          <a:xfrm>
            <a:off x="520699" y="308209"/>
            <a:ext cx="9567864" cy="698500"/>
          </a:xfrm>
        </p:spPr>
        <p:txBody>
          <a:bodyPr/>
          <a:lstStyle/>
          <a:p>
            <a:pPr marL="0" indent="0" eaLnBrk="1" hangingPunct="1">
              <a:spcBef>
                <a:spcPct val="0"/>
              </a:spcBef>
              <a:spcAft>
                <a:spcPct val="0"/>
              </a:spcAft>
              <a:buClr>
                <a:srgbClr val="FFD324"/>
              </a:buClr>
              <a:buSzPts val="3600"/>
              <a:defRPr/>
            </a:pPr>
            <a:r>
              <a:rPr lang="es-ES_tradnl" altLang="en-US" sz="3600" b="1" dirty="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defRPr/>
            </a:pPr>
            <a:r>
              <a:rPr lang="es-ES_tradnl" altLang="en-US" sz="3600" b="1" dirty="0">
                <a:solidFill>
                  <a:srgbClr val="00A4BA"/>
                </a:solidFill>
                <a:latin typeface="Arial" panose="020B0604020202020204" pitchFamily="34" charset="0"/>
                <a:cs typeface="Arial" panose="020B0604020202020204" pitchFamily="34" charset="0"/>
              </a:rPr>
              <a:t>PROTÉGETE … a ti mismo/a de los riesgos en línea</a:t>
            </a:r>
            <a:endParaRPr lang="es-ES_tradnl" altLang="en-US" sz="2100" dirty="0">
              <a:solidFill>
                <a:srgbClr val="262963"/>
              </a:solidFill>
              <a:latin typeface="Arial" panose="020B0604020202020204" pitchFamily="34" charset="0"/>
              <a:cs typeface="Arial" panose="020B0604020202020204" pitchFamily="34" charset="0"/>
            </a:endParaRPr>
          </a:p>
        </p:txBody>
      </p:sp>
      <p:sp>
        <p:nvSpPr>
          <p:cNvPr id="74756" name="Rectangle 3">
            <a:extLst>
              <a:ext uri="{FF2B5EF4-FFF2-40B4-BE49-F238E27FC236}">
                <a16:creationId xmlns:a16="http://schemas.microsoft.com/office/drawing/2014/main" id="{7867E580-9225-46EE-A77A-2618906F90B4}"/>
              </a:ext>
            </a:extLst>
          </p:cNvPr>
          <p:cNvSpPr>
            <a:spLocks noChangeArrowheads="1"/>
          </p:cNvSpPr>
          <p:nvPr/>
        </p:nvSpPr>
        <p:spPr bwMode="auto">
          <a:xfrm>
            <a:off x="590550" y="2625725"/>
            <a:ext cx="9428163" cy="5540619"/>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lnSpc>
                <a:spcPct val="115000"/>
              </a:lnSpc>
              <a:spcBef>
                <a:spcPts val="600"/>
              </a:spcBef>
              <a:spcAft>
                <a:spcPts val="600"/>
              </a:spcAft>
              <a:defRPr/>
            </a:pPr>
            <a:r>
              <a:rPr lang="es-ES_tradnl"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En equipos, tienen 10 minutos para crear la contraseña perfecta.</a:t>
            </a:r>
          </a:p>
          <a:p>
            <a:pPr algn="just">
              <a:lnSpc>
                <a:spcPct val="115000"/>
              </a:lnSpc>
              <a:spcBef>
                <a:spcPts val="600"/>
              </a:spcBef>
              <a:spcAft>
                <a:spcPts val="600"/>
              </a:spcAft>
              <a:defRPr/>
            </a:pPr>
            <a:r>
              <a:rPr lang="es-ES_tradnl"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Elijan un objeto memorable o una frase o dicho favorito, como una frase de su libro o película favorita. ¿Pueden pensar en cómo convertir esta frase en una contraseña difícil de adivinar pero fácil de recordar? Necesitan al menos ocho caracteres, utilizando una combinación de letras, números y símbolos.</a:t>
            </a:r>
          </a:p>
          <a:p>
            <a:pPr algn="just">
              <a:lnSpc>
                <a:spcPct val="115000"/>
              </a:lnSpc>
              <a:spcBef>
                <a:spcPts val="600"/>
              </a:spcBef>
              <a:spcAft>
                <a:spcPts val="600"/>
              </a:spcAft>
              <a:defRPr/>
            </a:pPr>
            <a:r>
              <a:rPr lang="es-ES_tradnl"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Para ayudarlos, dibujen una cuadrícula con dos filas y tantas columnas como el número de letras diferentes que tenga su contraseña. Si usan una frase, utilicen la primera letra de cada palabra. Escriban las letras en la fila superior y el símbolo o número correspondiente debajo.</a:t>
            </a:r>
          </a:p>
          <a:p>
            <a:pPr algn="just">
              <a:defRPr/>
            </a:pPr>
            <a:r>
              <a:rPr lang="es-ES_tradnl"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Por ejemplo, aquí la palabra fácil de adivinar </a:t>
            </a:r>
          </a:p>
          <a:p>
            <a:pPr algn="just">
              <a:defRPr/>
            </a:pPr>
            <a:r>
              <a:rPr lang="es-ES_tradnl"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"mariposa" se convierte en "M@rIp0$@”.</a:t>
            </a:r>
          </a:p>
          <a:p>
            <a:pPr algn="just">
              <a:lnSpc>
                <a:spcPct val="115000"/>
              </a:lnSpc>
              <a:spcBef>
                <a:spcPts val="600"/>
              </a:spcBef>
              <a:spcAft>
                <a:spcPts val="600"/>
              </a:spcAft>
              <a:defRPr/>
            </a:pPr>
            <a:endParaRPr lang="es-ES_tradnl"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defRPr/>
            </a:pPr>
            <a:r>
              <a:rPr lang="es-ES_tradnl"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Intenten crear la contraseña más difícil de adivinar, porque cuando regresen al grupo, los equipos contrarios intentarán adivinar qué tan buena es. </a:t>
            </a:r>
          </a:p>
        </p:txBody>
      </p:sp>
      <p:sp>
        <p:nvSpPr>
          <p:cNvPr id="8" name="Google Shape;130;p7">
            <a:extLst>
              <a:ext uri="{FF2B5EF4-FFF2-40B4-BE49-F238E27FC236}">
                <a16:creationId xmlns:a16="http://schemas.microsoft.com/office/drawing/2014/main" id="{BB933BCF-C00E-4F8E-81C7-4960E803AD5D}"/>
              </a:ext>
            </a:extLst>
          </p:cNvPr>
          <p:cNvSpPr txBox="1">
            <a:spLocks/>
          </p:cNvSpPr>
          <p:nvPr/>
        </p:nvSpPr>
        <p:spPr bwMode="auto">
          <a:xfrm>
            <a:off x="590550" y="2020888"/>
            <a:ext cx="956786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La contraseña perfecta</a:t>
            </a:r>
            <a:endParaRPr lang="es-ES_tradnl" altLang="en-US" sz="1600" kern="0" dirty="0">
              <a:solidFill>
                <a:srgbClr val="00A4BA"/>
              </a:solidFill>
              <a:latin typeface="+mn-lt"/>
              <a:cs typeface="Arial" panose="020B0604020202020204" pitchFamily="34" charset="0"/>
            </a:endParaRPr>
          </a:p>
        </p:txBody>
      </p:sp>
      <p:graphicFrame>
        <p:nvGraphicFramePr>
          <p:cNvPr id="6" name="Table 5">
            <a:extLst>
              <a:ext uri="{FF2B5EF4-FFF2-40B4-BE49-F238E27FC236}">
                <a16:creationId xmlns:a16="http://schemas.microsoft.com/office/drawing/2014/main" id="{06F39A05-09F5-48BA-A059-310FFCAF1AF8}"/>
              </a:ext>
            </a:extLst>
          </p:cNvPr>
          <p:cNvGraphicFramePr>
            <a:graphicFrameLocks noGrp="1"/>
          </p:cNvGraphicFramePr>
          <p:nvPr>
            <p:extLst>
              <p:ext uri="{D42A27DB-BD31-4B8C-83A1-F6EECF244321}">
                <p14:modId xmlns:p14="http://schemas.microsoft.com/office/powerpoint/2010/main" val="3880481572"/>
              </p:ext>
            </p:extLst>
          </p:nvPr>
        </p:nvGraphicFramePr>
        <p:xfrm>
          <a:off x="6531390" y="6047465"/>
          <a:ext cx="2765541" cy="754296"/>
        </p:xfrm>
        <a:graphic>
          <a:graphicData uri="http://schemas.openxmlformats.org/drawingml/2006/table">
            <a:tbl>
              <a:tblPr bandRow="1">
                <a:tableStyleId>{5C22544A-7EE6-4342-B048-85BDC9FD1C3A}</a:tableStyleId>
              </a:tblPr>
              <a:tblGrid>
                <a:gridCol w="424518">
                  <a:extLst>
                    <a:ext uri="{9D8B030D-6E8A-4147-A177-3AD203B41FA5}">
                      <a16:colId xmlns:a16="http://schemas.microsoft.com/office/drawing/2014/main" val="20000"/>
                    </a:ext>
                  </a:extLst>
                </a:gridCol>
                <a:gridCol w="358958">
                  <a:extLst>
                    <a:ext uri="{9D8B030D-6E8A-4147-A177-3AD203B41FA5}">
                      <a16:colId xmlns:a16="http://schemas.microsoft.com/office/drawing/2014/main" val="20001"/>
                    </a:ext>
                  </a:extLst>
                </a:gridCol>
                <a:gridCol w="391117">
                  <a:extLst>
                    <a:ext uri="{9D8B030D-6E8A-4147-A177-3AD203B41FA5}">
                      <a16:colId xmlns:a16="http://schemas.microsoft.com/office/drawing/2014/main" val="20002"/>
                    </a:ext>
                  </a:extLst>
                </a:gridCol>
                <a:gridCol w="312894">
                  <a:extLst>
                    <a:ext uri="{9D8B030D-6E8A-4147-A177-3AD203B41FA5}">
                      <a16:colId xmlns:a16="http://schemas.microsoft.com/office/drawing/2014/main" val="20003"/>
                    </a:ext>
                  </a:extLst>
                </a:gridCol>
                <a:gridCol w="424550">
                  <a:extLst>
                    <a:ext uri="{9D8B030D-6E8A-4147-A177-3AD203B41FA5}">
                      <a16:colId xmlns:a16="http://schemas.microsoft.com/office/drawing/2014/main" val="20004"/>
                    </a:ext>
                  </a:extLst>
                </a:gridCol>
                <a:gridCol w="292034">
                  <a:extLst>
                    <a:ext uri="{9D8B030D-6E8A-4147-A177-3AD203B41FA5}">
                      <a16:colId xmlns:a16="http://schemas.microsoft.com/office/drawing/2014/main" val="20005"/>
                    </a:ext>
                  </a:extLst>
                </a:gridCol>
                <a:gridCol w="276389">
                  <a:extLst>
                    <a:ext uri="{9D8B030D-6E8A-4147-A177-3AD203B41FA5}">
                      <a16:colId xmlns:a16="http://schemas.microsoft.com/office/drawing/2014/main" val="20006"/>
                    </a:ext>
                  </a:extLst>
                </a:gridCol>
                <a:gridCol w="285081">
                  <a:extLst>
                    <a:ext uri="{9D8B030D-6E8A-4147-A177-3AD203B41FA5}">
                      <a16:colId xmlns:a16="http://schemas.microsoft.com/office/drawing/2014/main" val="20007"/>
                    </a:ext>
                  </a:extLst>
                </a:gridCol>
              </a:tblGrid>
              <a:tr h="370860">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M</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A</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R</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I</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P</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O</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S</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A</a:t>
                      </a:r>
                    </a:p>
                  </a:txBody>
                  <a:tcPr marL="68590" marR="68590" marT="0" marB="0"/>
                </a:tc>
                <a:extLst>
                  <a:ext uri="{0D108BD9-81ED-4DB2-BD59-A6C34878D82A}">
                    <a16:rowId xmlns:a16="http://schemas.microsoft.com/office/drawing/2014/main" val="10000"/>
                  </a:ext>
                </a:extLst>
              </a:tr>
              <a:tr h="383202">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M</a:t>
                      </a:r>
                    </a:p>
                  </a:txBody>
                  <a:tcPr marL="68590" marR="68590" marT="0" marB="0"/>
                </a:tc>
                <a:tc>
                  <a:txBody>
                    <a:bodyPr/>
                    <a:lstStyle/>
                    <a:p>
                      <a:pPr marL="0" marR="0" algn="just">
                        <a:lnSpc>
                          <a:spcPct val="110000"/>
                        </a:lnSpc>
                        <a:spcBef>
                          <a:spcPts val="600"/>
                        </a:spcBef>
                        <a:spcAft>
                          <a:spcPts val="600"/>
                        </a:spcAft>
                      </a:pPr>
                      <a:r>
                        <a:rPr lang="en-US" sz="2400" dirty="0">
                          <a:effectLst/>
                        </a:rPr>
                        <a:t>@</a:t>
                      </a:r>
                      <a:endParaRPr lang="en-US" sz="2400" dirty="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r</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I</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p</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0</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a:t>
                      </a:r>
                    </a:p>
                  </a:txBody>
                  <a:tcPr marL="68590" marR="68590" marT="0" marB="0"/>
                </a:tc>
                <a:tc>
                  <a:txBody>
                    <a:bodyPr/>
                    <a:lstStyle/>
                    <a:p>
                      <a:pPr marL="0" marR="0" algn="just">
                        <a:lnSpc>
                          <a:spcPct val="110000"/>
                        </a:lnSpc>
                        <a:spcBef>
                          <a:spcPts val="600"/>
                        </a:spcBef>
                        <a:spcAft>
                          <a:spcPts val="600"/>
                        </a:spcAft>
                      </a:pPr>
                      <a:r>
                        <a:rPr lang="en-US" sz="2400" dirty="0">
                          <a:effectLst/>
                          <a:latin typeface="Arial" panose="020B0604020202020204" pitchFamily="34" charset="0"/>
                          <a:ea typeface="Calibri" panose="020F0502020204030204" pitchFamily="34" charset="0"/>
                          <a:cs typeface="Calibri" panose="020F0502020204030204" pitchFamily="34" charset="0"/>
                        </a:rPr>
                        <a:t>@</a:t>
                      </a:r>
                    </a:p>
                  </a:txBody>
                  <a:tcPr marL="68590" marR="6859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Google Shape;137;p8">
            <a:extLst>
              <a:ext uri="{FF2B5EF4-FFF2-40B4-BE49-F238E27FC236}">
                <a16:creationId xmlns:a16="http://schemas.microsoft.com/office/drawing/2014/main" id="{28D1644E-DA3B-4E3D-8967-B2699E3FA357}"/>
              </a:ext>
            </a:extLst>
          </p:cNvPr>
          <p:cNvSpPr txBox="1">
            <a:spLocks noGrp="1"/>
          </p:cNvSpPr>
          <p:nvPr>
            <p:ph type="body" idx="1"/>
          </p:nvPr>
        </p:nvSpPr>
        <p:spPr>
          <a:xfrm>
            <a:off x="590550" y="730250"/>
            <a:ext cx="10969625" cy="698500"/>
          </a:xfrm>
        </p:spPr>
        <p:txBody>
          <a:bodyPr/>
          <a:lstStyle/>
          <a:p>
            <a:pPr marL="0" indent="0" eaLnBrk="1" hangingPunct="1">
              <a:spcBef>
                <a:spcPct val="0"/>
              </a:spcBef>
              <a:spcAft>
                <a:spcPct val="0"/>
              </a:spcAft>
              <a:buClr>
                <a:srgbClr val="FFD324"/>
              </a:buClr>
              <a:buSzPts val="3600"/>
            </a:pPr>
            <a:r>
              <a:rPr lang="es-ES_tradnl" altLang="en-US" sz="3600" b="1" dirty="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pPr>
            <a:r>
              <a:rPr lang="es-ES_tradnl" altLang="en-US" sz="3600" b="1" dirty="0">
                <a:solidFill>
                  <a:srgbClr val="00A4BA"/>
                </a:solidFill>
                <a:latin typeface="Arial" panose="020B0604020202020204" pitchFamily="34" charset="0"/>
                <a:cs typeface="Arial" panose="020B0604020202020204" pitchFamily="34" charset="0"/>
              </a:rPr>
              <a:t>Respeta…tu huella y tus derechos digitales</a:t>
            </a:r>
            <a:endParaRPr lang="es-ES_tradnl" altLang="en-US" sz="190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s-ES_tradnl"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sz="2100" dirty="0">
              <a:solidFill>
                <a:srgbClr val="262963"/>
              </a:solidFill>
              <a:latin typeface="Arial" panose="020B0604020202020204" pitchFamily="34" charset="0"/>
              <a:cs typeface="Arial" panose="020B0604020202020204" pitchFamily="34" charset="0"/>
            </a:endParaRPr>
          </a:p>
        </p:txBody>
      </p:sp>
      <p:sp>
        <p:nvSpPr>
          <p:cNvPr id="76804" name="Google Shape;139;p8">
            <a:extLst>
              <a:ext uri="{FF2B5EF4-FFF2-40B4-BE49-F238E27FC236}">
                <a16:creationId xmlns:a16="http://schemas.microsoft.com/office/drawing/2014/main" id="{21DECCA5-358D-44C4-8A76-B8583B4DCEAA}"/>
              </a:ext>
            </a:extLst>
          </p:cNvPr>
          <p:cNvSpPr txBox="1">
            <a:spLocks noChangeArrowheads="1"/>
          </p:cNvSpPr>
          <p:nvPr/>
        </p:nvSpPr>
        <p:spPr bwMode="auto">
          <a:xfrm>
            <a:off x="590550" y="3048000"/>
            <a:ext cx="9201150" cy="5161722"/>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defRPr/>
            </a:pPr>
            <a:r>
              <a:rPr lang="es-ES_tradnl" altLang="en-US" sz="2400" dirty="0">
                <a:solidFill>
                  <a:schemeClr val="accent6">
                    <a:lumMod val="50000"/>
                  </a:schemeClr>
                </a:solidFill>
                <a:latin typeface="Arial" panose="020B0604020202020204" pitchFamily="34" charset="0"/>
                <a:cs typeface="Arial" panose="020B0604020202020204" pitchFamily="34" charset="0"/>
              </a:rPr>
              <a:t>¿Pueden distinguir las noticias en línea falsas de las reales?</a:t>
            </a:r>
          </a:p>
          <a:p>
            <a:pPr>
              <a:defRPr/>
            </a:pPr>
            <a:endParaRPr lang="es-ES_tradnl" altLang="en-US" sz="2400" dirty="0">
              <a:solidFill>
                <a:schemeClr val="accent6">
                  <a:lumMod val="50000"/>
                </a:schemeClr>
              </a:solidFill>
              <a:latin typeface="Arial" panose="020B0604020202020204" pitchFamily="34" charset="0"/>
              <a:cs typeface="Arial" panose="020B0604020202020204" pitchFamily="34" charset="0"/>
            </a:endParaRPr>
          </a:p>
          <a:p>
            <a:pPr>
              <a:defRPr/>
            </a:pPr>
            <a:r>
              <a:rPr lang="es-ES_tradnl" altLang="en-US" sz="2400" dirty="0">
                <a:solidFill>
                  <a:schemeClr val="accent6">
                    <a:lumMod val="50000"/>
                  </a:schemeClr>
                </a:solidFill>
                <a:latin typeface="Arial" panose="020B0604020202020204" pitchFamily="34" charset="0"/>
                <a:cs typeface="Arial" panose="020B0604020202020204" pitchFamily="34" charset="0"/>
              </a:rPr>
              <a:t>¡Hagan este test para descubrir qué tan conocedores son ustedes!</a:t>
            </a:r>
          </a:p>
          <a:p>
            <a:pPr>
              <a:defRPr/>
            </a:pPr>
            <a:endParaRPr lang="es-ES_tradnl" altLang="en-US" sz="2400" dirty="0">
              <a:solidFill>
                <a:schemeClr val="accent6">
                  <a:lumMod val="50000"/>
                </a:schemeClr>
              </a:solidFill>
              <a:latin typeface="Arial" panose="020B0604020202020204" pitchFamily="34" charset="0"/>
              <a:cs typeface="Arial" panose="020B0604020202020204" pitchFamily="34" charset="0"/>
            </a:endParaRPr>
          </a:p>
          <a:p>
            <a:pPr>
              <a:defRPr/>
            </a:pPr>
            <a:r>
              <a:rPr lang="es-ES_tradnl" altLang="en-US" sz="2400" dirty="0">
                <a:solidFill>
                  <a:schemeClr val="accent6">
                    <a:lumMod val="50000"/>
                  </a:schemeClr>
                </a:solidFill>
                <a:latin typeface="Arial" panose="020B0604020202020204" pitchFamily="34" charset="0"/>
                <a:cs typeface="Arial" panose="020B0604020202020204" pitchFamily="34" charset="0"/>
              </a:rPr>
              <a:t>Traten de anotar todo lo que no parece correcto o lo que parece creíble.</a:t>
            </a:r>
          </a:p>
          <a:p>
            <a:pPr>
              <a:defRPr/>
            </a:pPr>
            <a:endParaRPr lang="es-ES_tradnl" altLang="en-US" sz="2400" dirty="0">
              <a:solidFill>
                <a:schemeClr val="accent6">
                  <a:lumMod val="50000"/>
                </a:schemeClr>
              </a:solidFill>
              <a:latin typeface="Arial" panose="020B0604020202020204" pitchFamily="34" charset="0"/>
              <a:cs typeface="Arial" panose="020B0604020202020204" pitchFamily="34" charset="0"/>
            </a:endParaRPr>
          </a:p>
          <a:p>
            <a:pPr>
              <a:defRPr/>
            </a:pPr>
            <a:r>
              <a:rPr lang="es-ES_tradnl" altLang="en-US" sz="2400" dirty="0">
                <a:solidFill>
                  <a:schemeClr val="accent6">
                    <a:lumMod val="50000"/>
                  </a:schemeClr>
                </a:solidFill>
                <a:latin typeface="Arial" panose="020B0604020202020204" pitchFamily="34" charset="0"/>
                <a:cs typeface="Arial" panose="020B0604020202020204" pitchFamily="34" charset="0"/>
              </a:rPr>
              <a:t>También pueden intentar investigar si es real o falso.</a:t>
            </a:r>
          </a:p>
          <a:p>
            <a:pPr>
              <a:defRPr/>
            </a:pPr>
            <a:endParaRPr lang="es-ES_tradnl" altLang="en-US" sz="2400" dirty="0">
              <a:solidFill>
                <a:schemeClr val="accent6">
                  <a:lumMod val="50000"/>
                </a:schemeClr>
              </a:solidFill>
              <a:latin typeface="Arial" panose="020B0604020202020204" pitchFamily="34" charset="0"/>
              <a:cs typeface="Arial" panose="020B0604020202020204" pitchFamily="34" charset="0"/>
            </a:endParaRPr>
          </a:p>
          <a:p>
            <a:pPr algn="ctr">
              <a:defRPr/>
            </a:pPr>
            <a:r>
              <a:rPr lang="es-ES_tradnl" altLang="en-US" sz="3200" dirty="0">
                <a:solidFill>
                  <a:schemeClr val="accent6">
                    <a:lumMod val="50000"/>
                  </a:schemeClr>
                </a:solidFill>
                <a:latin typeface="Arial" panose="020B0604020202020204" pitchFamily="34" charset="0"/>
                <a:cs typeface="Arial" panose="020B0604020202020204" pitchFamily="34" charset="0"/>
              </a:rPr>
              <a:t>Google </a:t>
            </a:r>
            <a:r>
              <a:rPr lang="es-ES_tradnl" altLang="en-US" sz="3200" dirty="0" err="1">
                <a:solidFill>
                  <a:schemeClr val="accent6">
                    <a:lumMod val="50000"/>
                  </a:schemeClr>
                </a:solidFill>
                <a:latin typeface="Arial" panose="020B0604020202020204" pitchFamily="34" charset="0"/>
                <a:cs typeface="Arial" panose="020B0604020202020204" pitchFamily="34" charset="0"/>
              </a:rPr>
              <a:t>Forms</a:t>
            </a:r>
            <a:endParaRPr lang="es-ES_tradnl" altLang="en-US" sz="3200" dirty="0">
              <a:solidFill>
                <a:schemeClr val="accent6">
                  <a:lumMod val="50000"/>
                </a:schemeClr>
              </a:solidFill>
              <a:latin typeface="Arial" panose="020B0604020202020204" pitchFamily="34" charset="0"/>
              <a:cs typeface="Arial" panose="020B0604020202020204" pitchFamily="34" charset="0"/>
            </a:endParaRPr>
          </a:p>
          <a:p>
            <a:pPr>
              <a:defRPr/>
            </a:pPr>
            <a:r>
              <a:rPr lang="es-ES_tradnl" altLang="en-US" sz="2800" dirty="0">
                <a:solidFill>
                  <a:schemeClr val="accent6">
                    <a:lumMod val="50000"/>
                  </a:schemeClr>
                </a:solidFill>
                <a:latin typeface="Arial" panose="020B0604020202020204" pitchFamily="34" charset="0"/>
                <a:cs typeface="Arial" panose="020B0604020202020204" pitchFamily="34" charset="0"/>
              </a:rPr>
              <a:t>https://</a:t>
            </a:r>
            <a:r>
              <a:rPr lang="es-ES_tradnl" altLang="en-US" sz="2800" dirty="0" err="1">
                <a:solidFill>
                  <a:schemeClr val="accent6">
                    <a:lumMod val="50000"/>
                  </a:schemeClr>
                </a:solidFill>
                <a:latin typeface="Arial" panose="020B0604020202020204" pitchFamily="34" charset="0"/>
                <a:cs typeface="Arial" panose="020B0604020202020204" pitchFamily="34" charset="0"/>
              </a:rPr>
              <a:t>forms.gle</a:t>
            </a:r>
            <a:r>
              <a:rPr lang="es-ES_tradnl" altLang="en-US" sz="2800" dirty="0">
                <a:solidFill>
                  <a:schemeClr val="accent6">
                    <a:lumMod val="50000"/>
                  </a:schemeClr>
                </a:solidFill>
                <a:latin typeface="Arial" panose="020B0604020202020204" pitchFamily="34" charset="0"/>
                <a:cs typeface="Arial" panose="020B0604020202020204" pitchFamily="34" charset="0"/>
              </a:rPr>
              <a:t>/gNkuocGmgYRfLNK26 </a:t>
            </a:r>
          </a:p>
          <a:p>
            <a:pPr>
              <a:defRPr/>
            </a:pPr>
            <a:endParaRPr lang="es-ES_tradnl" altLang="en-US" sz="2000" dirty="0">
              <a:solidFill>
                <a:schemeClr val="bg1"/>
              </a:solidFill>
              <a:latin typeface="Arial" panose="020B0604020202020204" pitchFamily="34" charset="0"/>
              <a:cs typeface="Arial" panose="020B0604020202020204" pitchFamily="34" charset="0"/>
            </a:endParaRPr>
          </a:p>
          <a:p>
            <a:pPr>
              <a:defRPr/>
            </a:pPr>
            <a:endParaRPr lang="es-ES_tradnl" altLang="en-US" sz="2400" dirty="0">
              <a:solidFill>
                <a:schemeClr val="bg1"/>
              </a:solidFill>
              <a:latin typeface="Arial" panose="020B0604020202020204" pitchFamily="34" charset="0"/>
              <a:cs typeface="Arial" panose="020B0604020202020204" pitchFamily="34" charset="0"/>
            </a:endParaRPr>
          </a:p>
        </p:txBody>
      </p:sp>
      <p:sp>
        <p:nvSpPr>
          <p:cNvPr id="5" name="Google Shape;130;p7">
            <a:extLst>
              <a:ext uri="{FF2B5EF4-FFF2-40B4-BE49-F238E27FC236}">
                <a16:creationId xmlns:a16="http://schemas.microsoft.com/office/drawing/2014/main" id="{6CA51F18-4B72-401B-A393-D36D21FE67F8}"/>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¿Verdadero o falso?</a:t>
            </a:r>
          </a:p>
        </p:txBody>
      </p:sp>
      <p:pic>
        <p:nvPicPr>
          <p:cNvPr id="103429" name="Picture 2" descr="Qr code&#10;&#10;Description automatically generated">
            <a:extLst>
              <a:ext uri="{FF2B5EF4-FFF2-40B4-BE49-F238E27FC236}">
                <a16:creationId xmlns:a16="http://schemas.microsoft.com/office/drawing/2014/main" id="{E4C8B787-AE8C-4780-9EA9-4815FE572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7869" y="6438072"/>
            <a:ext cx="2462005" cy="246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image6.png">
            <a:extLst>
              <a:ext uri="{FF2B5EF4-FFF2-40B4-BE49-F238E27FC236}">
                <a16:creationId xmlns:a16="http://schemas.microsoft.com/office/drawing/2014/main" id="{147F7FE6-01C7-4AE9-8906-3D7DE87DC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2909888"/>
            <a:ext cx="7627938" cy="53149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FC9B34E-11F7-4B12-97AD-CFFF6DD1BED1}"/>
              </a:ext>
            </a:extLst>
          </p:cNvPr>
          <p:cNvSpPr/>
          <p:nvPr/>
        </p:nvSpPr>
        <p:spPr>
          <a:xfrm>
            <a:off x="7938" y="2930525"/>
            <a:ext cx="8156575" cy="765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ular Callout 3">
            <a:extLst>
              <a:ext uri="{FF2B5EF4-FFF2-40B4-BE49-F238E27FC236}">
                <a16:creationId xmlns:a16="http://schemas.microsoft.com/office/drawing/2014/main" id="{74FE1BE3-D882-478E-9024-67A9BCD86FE7}"/>
              </a:ext>
            </a:extLst>
          </p:cNvPr>
          <p:cNvSpPr/>
          <p:nvPr/>
        </p:nvSpPr>
        <p:spPr>
          <a:xfrm>
            <a:off x="6723063" y="3906838"/>
            <a:ext cx="3454400" cy="2171700"/>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lnSpc>
                <a:spcPct val="110000"/>
              </a:lnSpc>
              <a:spcBef>
                <a:spcPts val="600"/>
              </a:spcBef>
              <a:defRPr/>
            </a:pPr>
            <a:r>
              <a:rPr lang="es-ES_tradnl" altLang="en-US" dirty="0">
                <a:latin typeface="Noto Sans Symbols"/>
                <a:ea typeface="Noto Sans Symbols"/>
                <a:cs typeface="Arial" panose="020B0604020202020204" pitchFamily="34" charset="0"/>
              </a:rPr>
              <a:t>Títulos extravagantes con las palabras shock, asombroso, increíble, muchos signos de exclamación.</a:t>
            </a:r>
          </a:p>
          <a:p>
            <a:pPr algn="just">
              <a:lnSpc>
                <a:spcPct val="110000"/>
              </a:lnSpc>
              <a:spcBef>
                <a:spcPts val="600"/>
              </a:spcBef>
              <a:defRPr/>
            </a:pPr>
            <a:r>
              <a:rPr lang="es-ES_tradnl" altLang="en-US" dirty="0">
                <a:latin typeface="Noto Sans Symbols"/>
                <a:ea typeface="Noto Sans Symbols"/>
                <a:cs typeface="Arial" panose="020B0604020202020204" pitchFamily="34" charset="0"/>
              </a:rPr>
              <a:t>Falta el nombre del autor.</a:t>
            </a:r>
          </a:p>
          <a:p>
            <a:pPr algn="just">
              <a:lnSpc>
                <a:spcPct val="110000"/>
              </a:lnSpc>
              <a:spcBef>
                <a:spcPts val="600"/>
              </a:spcBef>
              <a:defRPr/>
            </a:pPr>
            <a:r>
              <a:rPr lang="es-ES_tradnl" altLang="en-US" dirty="0">
                <a:latin typeface="Noto Sans Symbols"/>
                <a:ea typeface="Noto Sans Symbols"/>
                <a:cs typeface="Arial" panose="020B0604020202020204" pitchFamily="34" charset="0"/>
              </a:rPr>
              <a:t>Falta la fecha de publicación</a:t>
            </a:r>
          </a:p>
        </p:txBody>
      </p:sp>
      <p:sp>
        <p:nvSpPr>
          <p:cNvPr id="9" name="Google Shape;137;p8">
            <a:extLst>
              <a:ext uri="{FF2B5EF4-FFF2-40B4-BE49-F238E27FC236}">
                <a16:creationId xmlns:a16="http://schemas.microsoft.com/office/drawing/2014/main" id="{5FA60A00-92C5-C445-9C46-E361C945680E}"/>
              </a:ext>
            </a:extLst>
          </p:cNvPr>
          <p:cNvSpPr txBox="1">
            <a:spLocks/>
          </p:cNvSpPr>
          <p:nvPr/>
        </p:nvSpPr>
        <p:spPr bwMode="auto">
          <a:xfrm>
            <a:off x="590550" y="730250"/>
            <a:ext cx="109696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Respeta…tu huella y tus derechos digitales</a:t>
            </a:r>
            <a:endParaRPr lang="es-ES_tradnl" altLang="en-US" sz="1900" kern="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s-ES_tradnl"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sz="2100" kern="0" dirty="0">
              <a:solidFill>
                <a:srgbClr val="262963"/>
              </a:solidFill>
              <a:latin typeface="Arial" panose="020B0604020202020204" pitchFamily="34" charset="0"/>
              <a:cs typeface="Arial" panose="020B0604020202020204" pitchFamily="34" charset="0"/>
            </a:endParaRPr>
          </a:p>
        </p:txBody>
      </p:sp>
      <p:sp>
        <p:nvSpPr>
          <p:cNvPr id="12" name="Google Shape;130;p7">
            <a:extLst>
              <a:ext uri="{FF2B5EF4-FFF2-40B4-BE49-F238E27FC236}">
                <a16:creationId xmlns:a16="http://schemas.microsoft.com/office/drawing/2014/main" id="{3AD17B33-DF1F-334D-B491-09BBE3DCB991}"/>
              </a:ext>
            </a:extLst>
          </p:cNvPr>
          <p:cNvSpPr txBox="1">
            <a:spLocks/>
          </p:cNvSpPr>
          <p:nvPr/>
        </p:nvSpPr>
        <p:spPr bwMode="auto">
          <a:xfrm>
            <a:off x="590550" y="2020888"/>
            <a:ext cx="9586913"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¿Verdadero o falso?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age8.png">
            <a:extLst>
              <a:ext uri="{FF2B5EF4-FFF2-40B4-BE49-F238E27FC236}">
                <a16:creationId xmlns:a16="http://schemas.microsoft.com/office/drawing/2014/main" id="{E9CB25EB-F11B-4130-9680-E5344BABA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771775"/>
            <a:ext cx="9428163" cy="613410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ular Callout 7">
            <a:extLst>
              <a:ext uri="{FF2B5EF4-FFF2-40B4-BE49-F238E27FC236}">
                <a16:creationId xmlns:a16="http://schemas.microsoft.com/office/drawing/2014/main" id="{0AC70921-ED9D-4678-8EB3-CCA66865578B}"/>
              </a:ext>
            </a:extLst>
          </p:cNvPr>
          <p:cNvSpPr/>
          <p:nvPr/>
        </p:nvSpPr>
        <p:spPr>
          <a:xfrm>
            <a:off x="6567488" y="5245100"/>
            <a:ext cx="3451225" cy="2392363"/>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es-ES_tradnl" dirty="0">
                <a:solidFill>
                  <a:schemeClr val="tx1"/>
                </a:solidFill>
              </a:rPr>
              <a:t>Fuentes. ¿La historia cuenta hechos? ¿O las fuentes y la evidencia son vagas en cuanto a quién dijo qué, cuándo sucedió algo, etc.?</a:t>
            </a:r>
          </a:p>
          <a:p>
            <a:pPr algn="just">
              <a:lnSpc>
                <a:spcPct val="110000"/>
              </a:lnSpc>
              <a:spcBef>
                <a:spcPts val="600"/>
              </a:spcBef>
              <a:spcAft>
                <a:spcPts val="0"/>
              </a:spcAft>
              <a:defRPr/>
            </a:pPr>
            <a:r>
              <a:rPr lang="es-ES_tradnl" dirty="0">
                <a:solidFill>
                  <a:schemeClr val="tx1"/>
                </a:solidFill>
              </a:rPr>
              <a:t>Busca generar emociones extremas.</a:t>
            </a:r>
            <a:r>
              <a:rPr lang="es-ES_tradnl" dirty="0">
                <a:solidFill>
                  <a:schemeClr val="tx1"/>
                </a:solidFill>
                <a:latin typeface="Noto Sans Symbols"/>
                <a:ea typeface="Noto Sans Symbols"/>
                <a:cs typeface="Arial" panose="020B0604020202020204" pitchFamily="34" charset="0"/>
              </a:rPr>
              <a:t> </a:t>
            </a:r>
            <a:endParaRPr lang="es-ES_tradnl" dirty="0">
              <a:solidFill>
                <a:schemeClr val="tx1"/>
              </a:solidFill>
              <a:latin typeface="Noto Sans Symbols"/>
              <a:ea typeface="Noto Sans Symbols"/>
              <a:cs typeface="Noto Sans Symbols"/>
            </a:endParaRPr>
          </a:p>
        </p:txBody>
      </p:sp>
      <p:sp>
        <p:nvSpPr>
          <p:cNvPr id="9" name="Google Shape;137;p8">
            <a:extLst>
              <a:ext uri="{FF2B5EF4-FFF2-40B4-BE49-F238E27FC236}">
                <a16:creationId xmlns:a16="http://schemas.microsoft.com/office/drawing/2014/main" id="{2853948F-A762-234B-9AD1-57BFB47849B0}"/>
              </a:ext>
            </a:extLst>
          </p:cNvPr>
          <p:cNvSpPr txBox="1">
            <a:spLocks/>
          </p:cNvSpPr>
          <p:nvPr/>
        </p:nvSpPr>
        <p:spPr bwMode="auto">
          <a:xfrm>
            <a:off x="590550" y="730250"/>
            <a:ext cx="109696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Respeta…tu huella y tus derechos digitales</a:t>
            </a:r>
            <a:endParaRPr lang="es-ES_tradnl" altLang="en-US" sz="1900" kern="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s-ES_tradnl"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sz="2100" kern="0" dirty="0">
              <a:solidFill>
                <a:srgbClr val="262963"/>
              </a:solidFill>
              <a:latin typeface="Arial" panose="020B0604020202020204" pitchFamily="34" charset="0"/>
              <a:cs typeface="Arial" panose="020B0604020202020204" pitchFamily="34" charset="0"/>
            </a:endParaRPr>
          </a:p>
        </p:txBody>
      </p:sp>
      <p:sp>
        <p:nvSpPr>
          <p:cNvPr id="10" name="Google Shape;130;p7">
            <a:extLst>
              <a:ext uri="{FF2B5EF4-FFF2-40B4-BE49-F238E27FC236}">
                <a16:creationId xmlns:a16="http://schemas.microsoft.com/office/drawing/2014/main" id="{3D6E86A7-7440-434F-9A60-D710AB2BB171}"/>
              </a:ext>
            </a:extLst>
          </p:cNvPr>
          <p:cNvSpPr txBox="1">
            <a:spLocks/>
          </p:cNvSpPr>
          <p:nvPr/>
        </p:nvSpPr>
        <p:spPr bwMode="auto">
          <a:xfrm>
            <a:off x="590550" y="2020888"/>
            <a:ext cx="9586913"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¿Verdadero o falso?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a:extLst>
              <a:ext uri="{FF2B5EF4-FFF2-40B4-BE49-F238E27FC236}">
                <a16:creationId xmlns:a16="http://schemas.microsoft.com/office/drawing/2014/main" id="{08351643-E850-4E90-B7A6-B71F0623E377}"/>
              </a:ext>
            </a:extLst>
          </p:cNvPr>
          <p:cNvSpPr/>
          <p:nvPr/>
        </p:nvSpPr>
        <p:spPr>
          <a:xfrm>
            <a:off x="460375" y="4506913"/>
            <a:ext cx="3451225" cy="2016125"/>
          </a:xfrm>
          <a:prstGeom prst="wedgeRectCallout">
            <a:avLst>
              <a:gd name="adj1" fmla="val 73264"/>
              <a:gd name="adj2" fmla="val -60152"/>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es-ES_tradnl" dirty="0">
                <a:solidFill>
                  <a:schemeClr val="tx1"/>
                </a:solidFill>
              </a:rPr>
              <a:t>No se menciona el nombre de los autores.</a:t>
            </a:r>
          </a:p>
          <a:p>
            <a:pPr algn="just">
              <a:lnSpc>
                <a:spcPct val="110000"/>
              </a:lnSpc>
              <a:spcBef>
                <a:spcPts val="600"/>
              </a:spcBef>
              <a:spcAft>
                <a:spcPts val="0"/>
              </a:spcAft>
              <a:defRPr/>
            </a:pPr>
            <a:r>
              <a:rPr lang="es-ES_tradnl" dirty="0">
                <a:solidFill>
                  <a:schemeClr val="tx1"/>
                </a:solidFill>
              </a:rPr>
              <a:t>Información vaga, sin citar las fuentes. </a:t>
            </a:r>
          </a:p>
          <a:p>
            <a:pPr algn="just">
              <a:lnSpc>
                <a:spcPct val="110000"/>
              </a:lnSpc>
              <a:spcBef>
                <a:spcPts val="600"/>
              </a:spcBef>
              <a:spcAft>
                <a:spcPts val="0"/>
              </a:spcAft>
              <a:defRPr/>
            </a:pPr>
            <a:r>
              <a:rPr lang="es-ES_tradnl" dirty="0">
                <a:solidFill>
                  <a:schemeClr val="tx1"/>
                </a:solidFill>
              </a:rPr>
              <a:t>Utilizan nombres de celebridades.</a:t>
            </a:r>
            <a:r>
              <a:rPr lang="es-ES_tradnl" dirty="0">
                <a:solidFill>
                  <a:schemeClr val="tx1"/>
                </a:solidFill>
                <a:latin typeface="Noto Sans Symbols"/>
                <a:ea typeface="Noto Sans Symbols"/>
                <a:cs typeface="Arial" panose="020B0604020202020204" pitchFamily="34" charset="0"/>
              </a:rPr>
              <a:t> </a:t>
            </a:r>
            <a:endParaRPr lang="es-ES_tradnl" dirty="0">
              <a:solidFill>
                <a:schemeClr val="tx1"/>
              </a:solidFill>
              <a:latin typeface="Noto Sans Symbols"/>
              <a:ea typeface="Noto Sans Symbols"/>
              <a:cs typeface="Noto Sans Symbols"/>
            </a:endParaRPr>
          </a:p>
        </p:txBody>
      </p:sp>
      <p:pic>
        <p:nvPicPr>
          <p:cNvPr id="109573" name="Picture 2">
            <a:extLst>
              <a:ext uri="{FF2B5EF4-FFF2-40B4-BE49-F238E27FC236}">
                <a16:creationId xmlns:a16="http://schemas.microsoft.com/office/drawing/2014/main" id="{E3AE5F68-195F-498F-8C9A-8786BD7054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2170113"/>
            <a:ext cx="527208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37;p8">
            <a:extLst>
              <a:ext uri="{FF2B5EF4-FFF2-40B4-BE49-F238E27FC236}">
                <a16:creationId xmlns:a16="http://schemas.microsoft.com/office/drawing/2014/main" id="{48967D3F-248D-494D-A279-28C970BBA9A5}"/>
              </a:ext>
            </a:extLst>
          </p:cNvPr>
          <p:cNvSpPr txBox="1">
            <a:spLocks/>
          </p:cNvSpPr>
          <p:nvPr/>
        </p:nvSpPr>
        <p:spPr bwMode="auto">
          <a:xfrm>
            <a:off x="590550" y="730250"/>
            <a:ext cx="109696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Respeta…tu huella y tus derechos digitales</a:t>
            </a:r>
            <a:endParaRPr lang="es-ES_tradnl" altLang="en-US" sz="1900" kern="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s-ES_tradnl"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sz="2100" kern="0" dirty="0">
              <a:solidFill>
                <a:srgbClr val="262963"/>
              </a:solidFill>
              <a:latin typeface="Arial" panose="020B0604020202020204" pitchFamily="34" charset="0"/>
              <a:cs typeface="Arial" panose="020B0604020202020204" pitchFamily="34" charset="0"/>
            </a:endParaRPr>
          </a:p>
        </p:txBody>
      </p:sp>
      <p:sp>
        <p:nvSpPr>
          <p:cNvPr id="10" name="Google Shape;130;p7">
            <a:extLst>
              <a:ext uri="{FF2B5EF4-FFF2-40B4-BE49-F238E27FC236}">
                <a16:creationId xmlns:a16="http://schemas.microsoft.com/office/drawing/2014/main" id="{F7CEED65-6B77-3047-9205-A9765F16BF3A}"/>
              </a:ext>
            </a:extLst>
          </p:cNvPr>
          <p:cNvSpPr txBox="1">
            <a:spLocks/>
          </p:cNvSpPr>
          <p:nvPr/>
        </p:nvSpPr>
        <p:spPr bwMode="auto">
          <a:xfrm>
            <a:off x="590550" y="2020888"/>
            <a:ext cx="9586913"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¿Verdadero o falso?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age14.png">
            <a:extLst>
              <a:ext uri="{FF2B5EF4-FFF2-40B4-BE49-F238E27FC236}">
                <a16:creationId xmlns:a16="http://schemas.microsoft.com/office/drawing/2014/main" id="{C6B8B924-7789-44EB-B907-55C1BFC98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18" t="7692" r="15063" b="3416"/>
          <a:stretch>
            <a:fillRect/>
          </a:stretch>
        </p:blipFill>
        <p:spPr bwMode="auto">
          <a:xfrm>
            <a:off x="685800" y="2616200"/>
            <a:ext cx="9232900" cy="632460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ular Callout 7">
            <a:extLst>
              <a:ext uri="{FF2B5EF4-FFF2-40B4-BE49-F238E27FC236}">
                <a16:creationId xmlns:a16="http://schemas.microsoft.com/office/drawing/2014/main" id="{45BF7AF0-463F-4130-B797-80757A20F534}"/>
              </a:ext>
            </a:extLst>
          </p:cNvPr>
          <p:cNvSpPr/>
          <p:nvPr/>
        </p:nvSpPr>
        <p:spPr>
          <a:xfrm>
            <a:off x="6683375" y="5106988"/>
            <a:ext cx="3449638" cy="2016125"/>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es-ES_tradnl" dirty="0">
                <a:solidFill>
                  <a:schemeClr val="tx1"/>
                </a:solidFill>
              </a:rPr>
              <a:t>Noticias totalmente increíbles.</a:t>
            </a:r>
          </a:p>
          <a:p>
            <a:pPr algn="just">
              <a:lnSpc>
                <a:spcPct val="110000"/>
              </a:lnSpc>
              <a:spcBef>
                <a:spcPts val="600"/>
              </a:spcBef>
              <a:spcAft>
                <a:spcPts val="0"/>
              </a:spcAft>
              <a:defRPr/>
            </a:pPr>
            <a:r>
              <a:rPr lang="es-ES_tradnl" dirty="0">
                <a:solidFill>
                  <a:schemeClr val="tx1"/>
                </a:solidFill>
              </a:rPr>
              <a:t>Página web satírica.</a:t>
            </a:r>
            <a:r>
              <a:rPr lang="es-ES_tradnl" dirty="0">
                <a:solidFill>
                  <a:schemeClr val="tx1"/>
                </a:solidFill>
                <a:latin typeface="Noto Sans Symbols"/>
                <a:ea typeface="Noto Sans Symbols"/>
                <a:cs typeface="Arial" panose="020B0604020202020204" pitchFamily="34" charset="0"/>
              </a:rPr>
              <a:t> </a:t>
            </a:r>
            <a:endParaRPr lang="es-ES_tradnl" dirty="0">
              <a:solidFill>
                <a:schemeClr val="tx1"/>
              </a:solidFill>
              <a:latin typeface="Noto Sans Symbols"/>
              <a:ea typeface="Noto Sans Symbols"/>
              <a:cs typeface="Noto Sans Symbols"/>
            </a:endParaRPr>
          </a:p>
        </p:txBody>
      </p:sp>
      <p:sp>
        <p:nvSpPr>
          <p:cNvPr id="9" name="Google Shape;137;p8">
            <a:extLst>
              <a:ext uri="{FF2B5EF4-FFF2-40B4-BE49-F238E27FC236}">
                <a16:creationId xmlns:a16="http://schemas.microsoft.com/office/drawing/2014/main" id="{680DFDA4-8295-7241-91D6-FD89F1046469}"/>
              </a:ext>
            </a:extLst>
          </p:cNvPr>
          <p:cNvSpPr txBox="1">
            <a:spLocks/>
          </p:cNvSpPr>
          <p:nvPr/>
        </p:nvSpPr>
        <p:spPr bwMode="auto">
          <a:xfrm>
            <a:off x="590550" y="730250"/>
            <a:ext cx="109696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Respeta…tu huella y tus derechos digitales</a:t>
            </a:r>
            <a:endParaRPr lang="es-ES_tradnl" altLang="en-US" sz="1900" kern="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s-ES_tradnl"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sz="2100" kern="0" dirty="0">
              <a:solidFill>
                <a:srgbClr val="262963"/>
              </a:solidFill>
              <a:latin typeface="Arial" panose="020B0604020202020204" pitchFamily="34" charset="0"/>
              <a:cs typeface="Arial" panose="020B0604020202020204" pitchFamily="34" charset="0"/>
            </a:endParaRPr>
          </a:p>
        </p:txBody>
      </p:sp>
      <p:sp>
        <p:nvSpPr>
          <p:cNvPr id="10" name="Google Shape;130;p7">
            <a:extLst>
              <a:ext uri="{FF2B5EF4-FFF2-40B4-BE49-F238E27FC236}">
                <a16:creationId xmlns:a16="http://schemas.microsoft.com/office/drawing/2014/main" id="{F1749CA9-64E6-9E4D-B893-C8611BE5CC34}"/>
              </a:ext>
            </a:extLst>
          </p:cNvPr>
          <p:cNvSpPr txBox="1">
            <a:spLocks/>
          </p:cNvSpPr>
          <p:nvPr/>
        </p:nvSpPr>
        <p:spPr bwMode="auto">
          <a:xfrm>
            <a:off x="590550" y="2020888"/>
            <a:ext cx="9586913"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¿Verdadero o falso?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age12.png">
            <a:extLst>
              <a:ext uri="{FF2B5EF4-FFF2-40B4-BE49-F238E27FC236}">
                <a16:creationId xmlns:a16="http://schemas.microsoft.com/office/drawing/2014/main" id="{3F17A6FA-EFF0-48B5-855F-A0B68E1D3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509838"/>
            <a:ext cx="8294688" cy="630396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ular Callout 7">
            <a:extLst>
              <a:ext uri="{FF2B5EF4-FFF2-40B4-BE49-F238E27FC236}">
                <a16:creationId xmlns:a16="http://schemas.microsoft.com/office/drawing/2014/main" id="{81A78675-D6D8-480F-B694-C698C3D23883}"/>
              </a:ext>
            </a:extLst>
          </p:cNvPr>
          <p:cNvSpPr/>
          <p:nvPr/>
        </p:nvSpPr>
        <p:spPr>
          <a:xfrm>
            <a:off x="5621338" y="5751513"/>
            <a:ext cx="4602162" cy="2743200"/>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es-ES_tradnl" dirty="0">
                <a:solidFill>
                  <a:schemeClr val="tx1"/>
                </a:solidFill>
              </a:rPr>
              <a:t>No se citan las fuentes.</a:t>
            </a:r>
          </a:p>
          <a:p>
            <a:pPr algn="just">
              <a:lnSpc>
                <a:spcPct val="110000"/>
              </a:lnSpc>
              <a:spcBef>
                <a:spcPts val="600"/>
              </a:spcBef>
              <a:spcAft>
                <a:spcPts val="0"/>
              </a:spcAft>
              <a:defRPr/>
            </a:pPr>
            <a:r>
              <a:rPr lang="es-ES_tradnl" dirty="0">
                <a:solidFill>
                  <a:schemeClr val="tx1"/>
                </a:solidFill>
              </a:rPr>
              <a:t>No se comparte información adicional.</a:t>
            </a:r>
          </a:p>
          <a:p>
            <a:pPr algn="just">
              <a:lnSpc>
                <a:spcPct val="110000"/>
              </a:lnSpc>
              <a:spcBef>
                <a:spcPts val="600"/>
              </a:spcBef>
              <a:spcAft>
                <a:spcPts val="0"/>
              </a:spcAft>
              <a:defRPr/>
            </a:pPr>
            <a:r>
              <a:rPr lang="es-ES_tradnl" dirty="0">
                <a:solidFill>
                  <a:schemeClr val="tx1"/>
                </a:solidFill>
              </a:rPr>
              <a:t>Busca generar emociones intensas y reacciones extremas. Si los enoja o les da miedo, podría ser una señal de que está construida.</a:t>
            </a:r>
          </a:p>
        </p:txBody>
      </p:sp>
      <p:sp>
        <p:nvSpPr>
          <p:cNvPr id="9" name="Google Shape;137;p8">
            <a:extLst>
              <a:ext uri="{FF2B5EF4-FFF2-40B4-BE49-F238E27FC236}">
                <a16:creationId xmlns:a16="http://schemas.microsoft.com/office/drawing/2014/main" id="{DF0A2219-0334-A84B-A399-90D24754A343}"/>
              </a:ext>
            </a:extLst>
          </p:cNvPr>
          <p:cNvSpPr txBox="1">
            <a:spLocks/>
          </p:cNvSpPr>
          <p:nvPr/>
        </p:nvSpPr>
        <p:spPr bwMode="auto">
          <a:xfrm>
            <a:off x="590550" y="730250"/>
            <a:ext cx="109696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Respeta…tu huella y tus derechos digitales</a:t>
            </a:r>
            <a:endParaRPr lang="es-ES_tradnl" altLang="en-US" sz="1900" kern="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s-ES_tradnl"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sz="2100" kern="0" dirty="0">
              <a:solidFill>
                <a:srgbClr val="262963"/>
              </a:solidFill>
              <a:latin typeface="Arial" panose="020B0604020202020204" pitchFamily="34" charset="0"/>
              <a:cs typeface="Arial" panose="020B0604020202020204" pitchFamily="34" charset="0"/>
            </a:endParaRPr>
          </a:p>
        </p:txBody>
      </p:sp>
      <p:sp>
        <p:nvSpPr>
          <p:cNvPr id="10" name="Google Shape;130;p7">
            <a:extLst>
              <a:ext uri="{FF2B5EF4-FFF2-40B4-BE49-F238E27FC236}">
                <a16:creationId xmlns:a16="http://schemas.microsoft.com/office/drawing/2014/main" id="{23707A11-6FA1-F448-910C-AAE7FEDB9FF2}"/>
              </a:ext>
            </a:extLst>
          </p:cNvPr>
          <p:cNvSpPr txBox="1">
            <a:spLocks/>
          </p:cNvSpPr>
          <p:nvPr/>
        </p:nvSpPr>
        <p:spPr bwMode="auto">
          <a:xfrm>
            <a:off x="590550" y="2020888"/>
            <a:ext cx="9586913"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¿Verdadero o falso?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4626D85F-723F-4422-9C0B-85EAF3A93C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2020888"/>
            <a:ext cx="4484688"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ular Callout 7">
            <a:extLst>
              <a:ext uri="{FF2B5EF4-FFF2-40B4-BE49-F238E27FC236}">
                <a16:creationId xmlns:a16="http://schemas.microsoft.com/office/drawing/2014/main" id="{4E44013C-58E6-40B1-9616-A91E184D6100}"/>
              </a:ext>
            </a:extLst>
          </p:cNvPr>
          <p:cNvSpPr/>
          <p:nvPr/>
        </p:nvSpPr>
        <p:spPr>
          <a:xfrm>
            <a:off x="365125" y="4391025"/>
            <a:ext cx="4602163" cy="2743200"/>
          </a:xfrm>
          <a:prstGeom prst="wedgeRectCallout">
            <a:avLst>
              <a:gd name="adj1" fmla="val 89381"/>
              <a:gd name="adj2" fmla="val 714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_tradnl" altLang="en-US" dirty="0">
                <a:solidFill>
                  <a:schemeClr val="tx1"/>
                </a:solidFill>
              </a:rPr>
              <a:t>No hay autor, ni fuentes, ni fecha de publicación.</a:t>
            </a:r>
          </a:p>
          <a:p>
            <a:pPr>
              <a:defRPr/>
            </a:pPr>
            <a:r>
              <a:rPr lang="es-ES_tradnl" altLang="en-US" dirty="0">
                <a:solidFill>
                  <a:schemeClr val="tx1"/>
                </a:solidFill>
              </a:rPr>
              <a:t>Busca generar emociones intensas y reacciones extremas. Si los enoja o les da miedo, podría ser una señal de que está construida.</a:t>
            </a:r>
          </a:p>
        </p:txBody>
      </p:sp>
      <p:sp>
        <p:nvSpPr>
          <p:cNvPr id="9" name="Google Shape;137;p8">
            <a:extLst>
              <a:ext uri="{FF2B5EF4-FFF2-40B4-BE49-F238E27FC236}">
                <a16:creationId xmlns:a16="http://schemas.microsoft.com/office/drawing/2014/main" id="{87C2E7CF-8BF5-8A4B-99CF-36DB186EC2C4}"/>
              </a:ext>
            </a:extLst>
          </p:cNvPr>
          <p:cNvSpPr txBox="1">
            <a:spLocks/>
          </p:cNvSpPr>
          <p:nvPr/>
        </p:nvSpPr>
        <p:spPr bwMode="auto">
          <a:xfrm>
            <a:off x="590550" y="730250"/>
            <a:ext cx="109696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PRESIONA ENTER: </a:t>
            </a:r>
          </a:p>
          <a:p>
            <a:pPr marL="0" indent="0" eaLnBrk="1" hangingPunct="1">
              <a:spcBef>
                <a:spcPct val="0"/>
              </a:spcBef>
              <a:spcAft>
                <a:spcPct val="0"/>
              </a:spcAft>
              <a:buClr>
                <a:srgbClr val="FFD324"/>
              </a:buClr>
              <a:buSzPts val="3600"/>
            </a:pPr>
            <a:r>
              <a:rPr lang="es-ES_tradnl" altLang="en-US" sz="3600" b="1" kern="0" dirty="0">
                <a:solidFill>
                  <a:srgbClr val="00A4BA"/>
                </a:solidFill>
                <a:latin typeface="Arial" panose="020B0604020202020204" pitchFamily="34" charset="0"/>
                <a:cs typeface="Arial" panose="020B0604020202020204" pitchFamily="34" charset="0"/>
              </a:rPr>
              <a:t>Respeta…tu huella y tus derechos digitales</a:t>
            </a:r>
            <a:endParaRPr lang="es-ES_tradnl" altLang="en-US" sz="1900" kern="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s-ES_tradnl"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sz="2100" kern="0" dirty="0">
              <a:solidFill>
                <a:srgbClr val="262963"/>
              </a:solidFill>
              <a:latin typeface="Arial" panose="020B0604020202020204" pitchFamily="34" charset="0"/>
              <a:cs typeface="Arial" panose="020B0604020202020204" pitchFamily="34" charset="0"/>
            </a:endParaRPr>
          </a:p>
        </p:txBody>
      </p:sp>
      <p:sp>
        <p:nvSpPr>
          <p:cNvPr id="10" name="Google Shape;130;p7">
            <a:extLst>
              <a:ext uri="{FF2B5EF4-FFF2-40B4-BE49-F238E27FC236}">
                <a16:creationId xmlns:a16="http://schemas.microsoft.com/office/drawing/2014/main" id="{572F0912-3B5D-3E43-B1BB-F1C7C15245FC}"/>
              </a:ext>
            </a:extLst>
          </p:cNvPr>
          <p:cNvSpPr txBox="1">
            <a:spLocks/>
          </p:cNvSpPr>
          <p:nvPr/>
        </p:nvSpPr>
        <p:spPr bwMode="auto">
          <a:xfrm>
            <a:off x="590550" y="2020888"/>
            <a:ext cx="9586913"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¿Verdadero o falso?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3FCF55F-4ED0-4B90-A8E5-3850B8134F82}"/>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defRPr/>
            </a:pPr>
            <a:r>
              <a:rPr lang="en-GB" altLang="en-US" sz="3600" b="1" dirty="0">
                <a:solidFill>
                  <a:srgbClr val="00A4BA"/>
                </a:solidFill>
                <a:latin typeface="Arial" pitchFamily="34" charset="0"/>
                <a:cs typeface="Arial" pitchFamily="34" charset="0"/>
              </a:rPr>
              <a:t>¿SABÍAN QUE...</a:t>
            </a:r>
            <a:r>
              <a:rPr lang="en-GB" altLang="en-US" sz="1900" dirty="0">
                <a:latin typeface="Calibri" pitchFamily="34" charset="0"/>
              </a:rPr>
              <a:t> </a:t>
            </a:r>
          </a:p>
        </p:txBody>
      </p:sp>
      <p:sp>
        <p:nvSpPr>
          <p:cNvPr id="17449" name="TextBox 20">
            <a:extLst>
              <a:ext uri="{FF2B5EF4-FFF2-40B4-BE49-F238E27FC236}">
                <a16:creationId xmlns:a16="http://schemas.microsoft.com/office/drawing/2014/main" id="{D2814830-A7C9-4C09-8217-89B54085ED55}"/>
              </a:ext>
            </a:extLst>
          </p:cNvPr>
          <p:cNvSpPr txBox="1">
            <a:spLocks noChangeArrowheads="1"/>
          </p:cNvSpPr>
          <p:nvPr/>
        </p:nvSpPr>
        <p:spPr bwMode="auto">
          <a:xfrm>
            <a:off x="496888" y="1520688"/>
            <a:ext cx="9169400" cy="2708412"/>
          </a:xfrm>
          <a:prstGeom prst="rect">
            <a:avLst/>
          </a:prstGeom>
          <a:noFill/>
          <a:ln>
            <a:noFill/>
          </a:ln>
        </p:spPr>
        <p:txBody>
          <a:bodyPr lIns="121899" tIns="60949" rIns="121899" bIns="60949" anchor="t">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eaLnBrk="1" hangingPunct="1">
              <a:buFont typeface="Arial" pitchFamily="34" charset="0"/>
              <a:buChar char="•"/>
              <a:defRPr/>
            </a:pPr>
            <a:r>
              <a:rPr lang="es-ES_tradnl" altLang="en-US" b="1" dirty="0">
                <a:solidFill>
                  <a:srgbClr val="262963"/>
                </a:solidFill>
                <a:latin typeface="Ariel"/>
                <a:ea typeface="MS PGothic"/>
                <a:cs typeface="Arial"/>
              </a:rPr>
              <a:t>A junio de 2020, 4.800 millones de personas estaban utilizando Internet = 60% de la población mundial.</a:t>
            </a:r>
          </a:p>
          <a:p>
            <a:pPr eaLnBrk="1" hangingPunct="1">
              <a:buFont typeface="Arial" pitchFamily="34" charset="0"/>
              <a:buChar char="•"/>
              <a:defRPr/>
            </a:pPr>
            <a:r>
              <a:rPr lang="es-ES_tradnl" altLang="en-US" b="1" dirty="0">
                <a:solidFill>
                  <a:srgbClr val="262963"/>
                </a:solidFill>
                <a:latin typeface="Ariel"/>
                <a:ea typeface="MS PGothic"/>
                <a:cs typeface="Arial"/>
              </a:rPr>
              <a:t>En promedio, las personas pasan dos horas y media al día en línea.</a:t>
            </a:r>
          </a:p>
          <a:p>
            <a:pPr eaLnBrk="1" hangingPunct="1">
              <a:buFont typeface="Arial" pitchFamily="34" charset="0"/>
              <a:buChar char="•"/>
              <a:defRPr/>
            </a:pPr>
            <a:r>
              <a:rPr lang="es-ES_tradnl" altLang="en-US" b="1" dirty="0">
                <a:solidFill>
                  <a:srgbClr val="262963"/>
                </a:solidFill>
                <a:latin typeface="Ariel"/>
                <a:ea typeface="MS PGothic"/>
                <a:cs typeface="Arial"/>
              </a:rPr>
              <a:t>Para el 2030, casi 50 mil millones de dispositivos estarán conectados a Internet.</a:t>
            </a:r>
          </a:p>
          <a:p>
            <a:pPr eaLnBrk="1" hangingPunct="1">
              <a:buFont typeface="Arial" pitchFamily="34" charset="0"/>
              <a:buChar char="•"/>
              <a:defRPr/>
            </a:pPr>
            <a:r>
              <a:rPr lang="es-ES_tradnl" altLang="en-US" b="1" dirty="0">
                <a:solidFill>
                  <a:srgbClr val="262963"/>
                </a:solidFill>
                <a:latin typeface="Ariel"/>
                <a:ea typeface="MS PGothic"/>
                <a:cs typeface="Arial"/>
              </a:rPr>
              <a:t>Más de 175.000 niños se conectan a Internet por primera vez todos los días.</a:t>
            </a:r>
          </a:p>
        </p:txBody>
      </p:sp>
      <p:pic>
        <p:nvPicPr>
          <p:cNvPr id="66564" name="Picture 1">
            <a:extLst>
              <a:ext uri="{FF2B5EF4-FFF2-40B4-BE49-F238E27FC236}">
                <a16:creationId xmlns:a16="http://schemas.microsoft.com/office/drawing/2014/main" id="{0ED35647-9097-43BB-B002-9F59B0C2FF1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125" y="4171950"/>
            <a:ext cx="70231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363;g72b3291ada_0_7">
            <a:extLst>
              <a:ext uri="{FF2B5EF4-FFF2-40B4-BE49-F238E27FC236}">
                <a16:creationId xmlns:a16="http://schemas.microsoft.com/office/drawing/2014/main" id="{5D6451A4-D219-4E7D-B1C1-DFE26CD62FEC}"/>
              </a:ext>
            </a:extLst>
          </p:cNvPr>
          <p:cNvSpPr txBox="1">
            <a:spLocks noGrp="1"/>
          </p:cNvSpPr>
          <p:nvPr>
            <p:ph type="body" idx="1"/>
          </p:nvPr>
        </p:nvSpPr>
        <p:spPr>
          <a:xfrm>
            <a:off x="590550" y="730250"/>
            <a:ext cx="10969625" cy="698500"/>
          </a:xfrm>
        </p:spPr>
        <p:txBody>
          <a:bodyPr/>
          <a:lstStyle/>
          <a:p>
            <a:pPr marL="0" indent="0" eaLnBrk="1" hangingPunct="1">
              <a:spcBef>
                <a:spcPct val="0"/>
              </a:spcBef>
              <a:spcAft>
                <a:spcPct val="0"/>
              </a:spcAft>
              <a:buClr>
                <a:srgbClr val="FFD324"/>
              </a:buClr>
              <a:buSzPts val="3600"/>
            </a:pPr>
            <a:r>
              <a:rPr lang="es-ES_tradnl" altLang="en-US" sz="3600" b="1" dirty="0">
                <a:solidFill>
                  <a:srgbClr val="00A4BA"/>
                </a:solidFill>
                <a:latin typeface="Arial" panose="020B0604020202020204" pitchFamily="34" charset="0"/>
                <a:cs typeface="Arial" panose="020B0604020202020204" pitchFamily="34" charset="0"/>
              </a:rPr>
              <a:t>PRESIONA ENTER:</a:t>
            </a:r>
          </a:p>
          <a:p>
            <a:pPr marL="0" indent="0" eaLnBrk="1" hangingPunct="1">
              <a:spcBef>
                <a:spcPct val="0"/>
              </a:spcBef>
              <a:spcAft>
                <a:spcPct val="0"/>
              </a:spcAft>
              <a:buClr>
                <a:srgbClr val="FFD324"/>
              </a:buClr>
              <a:buSzPts val="3600"/>
            </a:pPr>
            <a:r>
              <a:rPr lang="es-ES_tradnl" altLang="en-US" sz="3600" b="1" dirty="0">
                <a:solidFill>
                  <a:srgbClr val="00A4BA"/>
                </a:solidFill>
                <a:latin typeface="Arial" panose="020B0604020202020204" pitchFamily="34" charset="0"/>
                <a:cs typeface="Arial" panose="020B0604020202020204" pitchFamily="34" charset="0"/>
              </a:rPr>
              <a:t>IMAGINA…una mejor Internet</a:t>
            </a:r>
          </a:p>
          <a:p>
            <a:pPr marL="0" indent="0" eaLnBrk="1" hangingPunct="1">
              <a:spcBef>
                <a:spcPct val="0"/>
              </a:spcBef>
              <a:spcAft>
                <a:spcPct val="0"/>
              </a:spcAft>
              <a:buClr>
                <a:srgbClr val="262963"/>
              </a:buClr>
              <a:buSzPts val="1900"/>
            </a:pPr>
            <a:endParaRPr lang="es-ES_tradnl" altLang="en-US" sz="190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s-ES_tradnl"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s-ES_tradnl" altLang="en-US" sz="2100" dirty="0">
              <a:solidFill>
                <a:srgbClr val="262963"/>
              </a:solidFill>
              <a:latin typeface="Arial" panose="020B0604020202020204" pitchFamily="34" charset="0"/>
              <a:cs typeface="Arial" panose="020B0604020202020204" pitchFamily="34" charset="0"/>
            </a:endParaRPr>
          </a:p>
        </p:txBody>
      </p:sp>
      <p:sp>
        <p:nvSpPr>
          <p:cNvPr id="365" name="Google Shape;365;g72b3291ada_0_7">
            <a:extLst>
              <a:ext uri="{FF2B5EF4-FFF2-40B4-BE49-F238E27FC236}">
                <a16:creationId xmlns:a16="http://schemas.microsoft.com/office/drawing/2014/main" id="{0B72EDE1-D8F4-4C6D-943C-7CED299468A2}"/>
              </a:ext>
            </a:extLst>
          </p:cNvPr>
          <p:cNvSpPr txBox="1"/>
          <p:nvPr/>
        </p:nvSpPr>
        <p:spPr>
          <a:xfrm>
            <a:off x="590550" y="3079750"/>
            <a:ext cx="9745663" cy="4460875"/>
          </a:xfrm>
          <a:prstGeom prst="rect">
            <a:avLst/>
          </a:prstGeom>
          <a:noFill/>
          <a:ln>
            <a:noFill/>
          </a:ln>
        </p:spPr>
        <p:txBody>
          <a:bodyPr spcFirstLastPara="1" lIns="91425" tIns="91425" rIns="91425" bIns="91425"/>
          <a:lstStyle/>
          <a:p>
            <a:pPr eaLnBrk="1" fontAlgn="auto" hangingPunct="1">
              <a:spcBef>
                <a:spcPts val="0"/>
              </a:spcBef>
              <a:spcAft>
                <a:spcPts val="0"/>
              </a:spcAft>
              <a:buClr>
                <a:srgbClr val="000000"/>
              </a:buClr>
              <a:buFont typeface="Arial"/>
              <a:buNone/>
              <a:defRPr/>
            </a:pPr>
            <a:r>
              <a:rPr lang="es-ES_tradnl" sz="2400" dirty="0">
                <a:solidFill>
                  <a:schemeClr val="tx1">
                    <a:lumMod val="50000"/>
                  </a:schemeClr>
                </a:solidFill>
                <a:latin typeface="Arial" panose="020B0604020202020204" pitchFamily="34" charset="0"/>
                <a:cs typeface="Arial" panose="020B0604020202020204" pitchFamily="34" charset="0"/>
              </a:rPr>
              <a:t>Su promesa de </a:t>
            </a:r>
            <a:r>
              <a:rPr lang="es-ES_tradnl" sz="2400" dirty="0" err="1">
                <a:solidFill>
                  <a:schemeClr val="tx1">
                    <a:lumMod val="50000"/>
                  </a:schemeClr>
                </a:solidFill>
                <a:latin typeface="Arial" panose="020B0604020202020204" pitchFamily="34" charset="0"/>
                <a:cs typeface="Arial" panose="020B0604020202020204" pitchFamily="34" charset="0"/>
              </a:rPr>
              <a:t>Guidismo</a:t>
            </a:r>
            <a:r>
              <a:rPr lang="es-ES_tradnl" sz="2400" dirty="0">
                <a:solidFill>
                  <a:schemeClr val="tx1">
                    <a:lumMod val="50000"/>
                  </a:schemeClr>
                </a:solidFill>
                <a:latin typeface="Arial" panose="020B0604020202020204" pitchFamily="34" charset="0"/>
                <a:cs typeface="Arial" panose="020B0604020202020204" pitchFamily="34" charset="0"/>
              </a:rPr>
              <a:t>/Escultismo no se detiene en el mundo físico. También se extiende al mundo en línea. ¡Pueden hacer de éste un lugar mejor, contribuyendo positivamente a través de sus plataformas sociales!</a:t>
            </a:r>
          </a:p>
          <a:p>
            <a:pPr eaLnBrk="1" fontAlgn="auto" hangingPunct="1">
              <a:spcBef>
                <a:spcPts val="0"/>
              </a:spcBef>
              <a:spcAft>
                <a:spcPts val="0"/>
              </a:spcAft>
              <a:buClr>
                <a:srgbClr val="000000"/>
              </a:buClr>
              <a:buFont typeface="Arial"/>
              <a:buNone/>
              <a:defRPr/>
            </a:pPr>
            <a:endParaRPr lang="es-ES_tradnl" sz="2400" dirty="0">
              <a:solidFill>
                <a:schemeClr val="tx1">
                  <a:lumMod val="50000"/>
                </a:schemeClr>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000000"/>
              </a:buClr>
              <a:buFont typeface="Arial"/>
              <a:buNone/>
              <a:defRPr/>
            </a:pPr>
            <a:r>
              <a:rPr lang="es-ES_tradnl" sz="2400" dirty="0">
                <a:solidFill>
                  <a:schemeClr val="tx1">
                    <a:lumMod val="50000"/>
                  </a:schemeClr>
                </a:solidFill>
                <a:latin typeface="Arial" panose="020B0604020202020204" pitchFamily="34" charset="0"/>
                <a:cs typeface="Arial" panose="020B0604020202020204" pitchFamily="34" charset="0"/>
              </a:rPr>
              <a:t>Piensen en niñas o mujeres a su alrededor cuyo liderazgo los inspira, por qué los están inspirando y cómo pueden inspirar a los demás.</a:t>
            </a:r>
          </a:p>
          <a:p>
            <a:pPr eaLnBrk="1" fontAlgn="auto" hangingPunct="1">
              <a:spcBef>
                <a:spcPts val="0"/>
              </a:spcBef>
              <a:spcAft>
                <a:spcPts val="0"/>
              </a:spcAft>
              <a:buClr>
                <a:srgbClr val="000000"/>
              </a:buClr>
              <a:buFont typeface="Arial"/>
              <a:buNone/>
              <a:defRPr/>
            </a:pPr>
            <a:endParaRPr lang="es-ES_tradnl" sz="2400" dirty="0">
              <a:solidFill>
                <a:schemeClr val="tx1">
                  <a:lumMod val="50000"/>
                </a:schemeClr>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000000"/>
              </a:buClr>
              <a:buFont typeface="Arial"/>
              <a:buNone/>
              <a:defRPr/>
            </a:pPr>
            <a:r>
              <a:rPr lang="es-ES_tradnl" sz="2400" dirty="0">
                <a:solidFill>
                  <a:schemeClr val="tx1">
                    <a:lumMod val="50000"/>
                  </a:schemeClr>
                </a:solidFill>
                <a:latin typeface="Arial" panose="020B0604020202020204" pitchFamily="34" charset="0"/>
                <a:cs typeface="Arial" panose="020B0604020202020204" pitchFamily="34" charset="0"/>
              </a:rPr>
              <a:t>Compartan algunas ideas con el grupo y publiquen, durante los próximos días, un mensaje en sus redes sociales con #</a:t>
            </a:r>
            <a:r>
              <a:rPr lang="es-ES_tradnl" sz="2400" dirty="0" err="1">
                <a:solidFill>
                  <a:schemeClr val="tx1">
                    <a:lumMod val="50000"/>
                  </a:schemeClr>
                </a:solidFill>
                <a:latin typeface="Arial" panose="020B0604020202020204" pitchFamily="34" charset="0"/>
                <a:cs typeface="Arial" panose="020B0604020202020204" pitchFamily="34" charset="0"/>
              </a:rPr>
              <a:t>PatrullaDeLaPositividad</a:t>
            </a:r>
            <a:r>
              <a:rPr lang="es-ES_tradnl" sz="2400" dirty="0">
                <a:solidFill>
                  <a:schemeClr val="tx1">
                    <a:lumMod val="50000"/>
                  </a:schemeClr>
                </a:solidFill>
                <a:latin typeface="Arial" panose="020B0604020202020204" pitchFamily="34" charset="0"/>
                <a:cs typeface="Arial" panose="020B0604020202020204" pitchFamily="34" charset="0"/>
              </a:rPr>
              <a:t> y #</a:t>
            </a:r>
            <a:r>
              <a:rPr lang="es-ES_tradnl" sz="2400" dirty="0" err="1">
                <a:solidFill>
                  <a:schemeClr val="tx1">
                    <a:lumMod val="50000"/>
                  </a:schemeClr>
                </a:solidFill>
                <a:latin typeface="Arial" panose="020B0604020202020204" pitchFamily="34" charset="0"/>
                <a:cs typeface="Arial" panose="020B0604020202020204" pitchFamily="34" charset="0"/>
              </a:rPr>
              <a:t>LíderesComoTu</a:t>
            </a:r>
            <a:r>
              <a:rPr lang="es-ES_tradnl" sz="2400" dirty="0">
                <a:solidFill>
                  <a:schemeClr val="tx1">
                    <a:lumMod val="50000"/>
                  </a:schemeClr>
                </a:solidFill>
                <a:latin typeface="Arial" panose="020B0604020202020204" pitchFamily="34" charset="0"/>
                <a:cs typeface="Arial" panose="020B0604020202020204" pitchFamily="34" charset="0"/>
              </a:rPr>
              <a:t>, para que su liderazgo pueda inspirar a las niñas de todo el mundo.</a:t>
            </a:r>
          </a:p>
        </p:txBody>
      </p:sp>
      <p:sp>
        <p:nvSpPr>
          <p:cNvPr id="5" name="Google Shape;130;p7">
            <a:extLst>
              <a:ext uri="{FF2B5EF4-FFF2-40B4-BE49-F238E27FC236}">
                <a16:creationId xmlns:a16="http://schemas.microsoft.com/office/drawing/2014/main" id="{BD2031CC-1338-4414-8DF1-D4FC8B2F1372}"/>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s-ES_tradnl" altLang="en-US" sz="2800" b="1" kern="0" dirty="0">
                <a:solidFill>
                  <a:srgbClr val="00A4BA"/>
                </a:solidFill>
                <a:latin typeface="+mn-lt"/>
                <a:cs typeface="Arial" panose="020B0604020202020204" pitchFamily="34" charset="0"/>
              </a:rPr>
              <a:t>Una comunidad en línea positiva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9DEA0DB-8ABC-41B9-9F37-33E8C60405EF}"/>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s-ES_tradnl" altLang="en-US" sz="3600" b="1" dirty="0">
                <a:solidFill>
                  <a:srgbClr val="00A4BA"/>
                </a:solidFill>
                <a:latin typeface="Arial" pitchFamily="34" charset="0"/>
                <a:cs typeface="Arial" pitchFamily="34" charset="0"/>
              </a:rPr>
              <a:t>#</a:t>
            </a:r>
            <a:r>
              <a:rPr lang="es-ES_tradnl" altLang="en-US" sz="3600" b="1" dirty="0" err="1">
                <a:solidFill>
                  <a:srgbClr val="00A4BA"/>
                </a:solidFill>
                <a:latin typeface="Arial" pitchFamily="34" charset="0"/>
                <a:cs typeface="Arial" pitchFamily="34" charset="0"/>
              </a:rPr>
              <a:t>SerElCambioEnLínea</a:t>
            </a:r>
            <a:r>
              <a:rPr lang="es-ES_tradnl" altLang="en-US" sz="3600" b="1" dirty="0">
                <a:solidFill>
                  <a:srgbClr val="00A4BA"/>
                </a:solidFill>
                <a:latin typeface="Arial" pitchFamily="34" charset="0"/>
                <a:cs typeface="Arial" pitchFamily="34" charset="0"/>
              </a:rPr>
              <a:t>: </a:t>
            </a:r>
          </a:p>
          <a:p>
            <a:pPr marL="0" indent="0">
              <a:defRPr/>
            </a:pPr>
            <a:r>
              <a:rPr lang="es-ES_tradnl" altLang="en-US" sz="3600" b="1" dirty="0">
                <a:solidFill>
                  <a:srgbClr val="00A4BA"/>
                </a:solidFill>
                <a:latin typeface="Arial" pitchFamily="34" charset="0"/>
                <a:cs typeface="Arial" pitchFamily="34" charset="0"/>
              </a:rPr>
              <a:t>Paso 1 - Promoviendo el cambio al estilo de la AMGS</a:t>
            </a:r>
          </a:p>
        </p:txBody>
      </p:sp>
      <p:sp>
        <p:nvSpPr>
          <p:cNvPr id="52" name="Rectangle 51">
            <a:extLst>
              <a:ext uri="{FF2B5EF4-FFF2-40B4-BE49-F238E27FC236}">
                <a16:creationId xmlns:a16="http://schemas.microsoft.com/office/drawing/2014/main" id="{D5E5FCC8-3A92-4511-8022-44BF1D79B899}"/>
              </a:ext>
            </a:extLst>
          </p:cNvPr>
          <p:cNvSpPr/>
          <p:nvPr/>
        </p:nvSpPr>
        <p:spPr>
          <a:xfrm>
            <a:off x="649288" y="2254250"/>
            <a:ext cx="9636125" cy="6432530"/>
          </a:xfrm>
          <a:prstGeom prst="rect">
            <a:avLst/>
          </a:prstGeom>
        </p:spPr>
        <p:txBody>
          <a:bodyPr wrap="square">
            <a:spAutoFit/>
          </a:bodyPr>
          <a:lstStyle/>
          <a:p>
            <a:pPr>
              <a:defRPr/>
            </a:pPr>
            <a:r>
              <a:rPr lang="es-ES_tradnl" sz="2800" b="1" dirty="0">
                <a:solidFill>
                  <a:schemeClr val="tx1">
                    <a:lumMod val="50000"/>
                  </a:schemeClr>
                </a:solidFill>
                <a:latin typeface="+mn-lt"/>
                <a:cs typeface="Arial" panose="020B0604020202020204" pitchFamily="34" charset="0"/>
              </a:rPr>
              <a:t>Historias de agentes de cambio</a:t>
            </a:r>
          </a:p>
          <a:p>
            <a:pPr>
              <a:defRPr/>
            </a:pPr>
            <a:endParaRPr lang="es-ES_tradnl" sz="2800" b="1" dirty="0">
              <a:solidFill>
                <a:schemeClr val="tx1">
                  <a:lumMod val="50000"/>
                </a:schemeClr>
              </a:solidFill>
              <a:latin typeface="+mn-lt"/>
              <a:cs typeface="Arial" panose="020B0604020202020204" pitchFamily="34" charset="0"/>
            </a:endParaRPr>
          </a:p>
          <a:p>
            <a:pPr marL="342900" indent="-342900">
              <a:buFont typeface="Wingdings" panose="05000000000000000000" pitchFamily="2" charset="2"/>
              <a:buChar char="Ø"/>
              <a:defRPr/>
            </a:pPr>
            <a:r>
              <a:rPr lang="es-ES_tradnl" sz="2400" dirty="0">
                <a:solidFill>
                  <a:schemeClr val="tx1">
                    <a:lumMod val="50000"/>
                  </a:schemeClr>
                </a:solidFill>
                <a:latin typeface="+mn-lt"/>
              </a:rPr>
              <a:t>El Desafío del Cubo de Hielo de ALS</a:t>
            </a:r>
          </a:p>
          <a:p>
            <a:pPr marL="342900" indent="-342900">
              <a:buFont typeface="Wingdings" panose="05000000000000000000" pitchFamily="2" charset="2"/>
              <a:buChar char="Ø"/>
              <a:defRPr/>
            </a:pPr>
            <a:r>
              <a:rPr lang="es-ES_tradnl" sz="2400" dirty="0">
                <a:solidFill>
                  <a:schemeClr val="tx1">
                    <a:lumMod val="50000"/>
                  </a:schemeClr>
                </a:solidFill>
                <a:latin typeface="+mn-lt"/>
              </a:rPr>
              <a:t>El movimiento de #</a:t>
            </a:r>
            <a:r>
              <a:rPr lang="es-ES_tradnl" sz="2400" dirty="0" err="1">
                <a:solidFill>
                  <a:schemeClr val="tx1">
                    <a:lumMod val="50000"/>
                  </a:schemeClr>
                </a:solidFill>
                <a:latin typeface="+mn-lt"/>
              </a:rPr>
              <a:t>YoTambién</a:t>
            </a:r>
            <a:r>
              <a:rPr lang="es-ES_tradnl" sz="2400" dirty="0">
                <a:solidFill>
                  <a:schemeClr val="tx1">
                    <a:lumMod val="50000"/>
                  </a:schemeClr>
                </a:solidFill>
                <a:latin typeface="+mn-lt"/>
              </a:rPr>
              <a:t> </a:t>
            </a:r>
          </a:p>
          <a:p>
            <a:pPr marL="342900" indent="-342900">
              <a:buFont typeface="Wingdings" panose="05000000000000000000" pitchFamily="2" charset="2"/>
              <a:buChar char="Ø"/>
              <a:defRPr/>
            </a:pPr>
            <a:r>
              <a:rPr lang="es-ES_tradnl" sz="2400" dirty="0">
                <a:solidFill>
                  <a:schemeClr val="tx1">
                    <a:lumMod val="50000"/>
                  </a:schemeClr>
                </a:solidFill>
                <a:latin typeface="+mn-lt"/>
              </a:rPr>
              <a:t>Cecil el león</a:t>
            </a:r>
          </a:p>
          <a:p>
            <a:pPr marL="342900" indent="-342900">
              <a:buFont typeface="Wingdings" panose="05000000000000000000" pitchFamily="2" charset="2"/>
              <a:buChar char="Ø"/>
              <a:defRPr/>
            </a:pPr>
            <a:r>
              <a:rPr lang="es-ES_tradnl" sz="2400" dirty="0">
                <a:solidFill>
                  <a:schemeClr val="tx1">
                    <a:lumMod val="50000"/>
                  </a:schemeClr>
                </a:solidFill>
                <a:latin typeface="+mn-lt"/>
              </a:rPr>
              <a:t>Perros guías</a:t>
            </a:r>
          </a:p>
          <a:p>
            <a:pPr marL="342900" indent="-342900">
              <a:buFont typeface="Wingdings" panose="05000000000000000000" pitchFamily="2" charset="2"/>
              <a:buChar char="Ø"/>
              <a:defRPr/>
            </a:pPr>
            <a:r>
              <a:rPr lang="es-ES_tradnl" sz="2400" dirty="0">
                <a:solidFill>
                  <a:schemeClr val="tx1">
                    <a:lumMod val="50000"/>
                  </a:schemeClr>
                </a:solidFill>
                <a:latin typeface="+mn-lt"/>
              </a:rPr>
              <a:t>Emergencia ambiental</a:t>
            </a:r>
          </a:p>
          <a:p>
            <a:pPr marL="342900" indent="-342900">
              <a:buFont typeface="Wingdings" panose="05000000000000000000" pitchFamily="2" charset="2"/>
              <a:buChar char="Ø"/>
              <a:defRPr/>
            </a:pPr>
            <a:r>
              <a:rPr lang="es-ES_tradnl" sz="2400" dirty="0">
                <a:solidFill>
                  <a:schemeClr val="tx1">
                    <a:lumMod val="50000"/>
                  </a:schemeClr>
                </a:solidFill>
                <a:latin typeface="+mn-lt"/>
              </a:rPr>
              <a:t>Humanos de Nueva York (HNY)</a:t>
            </a:r>
          </a:p>
          <a:p>
            <a:pPr>
              <a:defRPr/>
            </a:pPr>
            <a:endParaRPr lang="es-ES_tradnl" sz="2000" b="1" dirty="0">
              <a:solidFill>
                <a:schemeClr val="tx1">
                  <a:lumMod val="50000"/>
                </a:schemeClr>
              </a:solidFill>
              <a:latin typeface="+mn-lt"/>
              <a:cs typeface="Arial" panose="020B0604020202020204" pitchFamily="34" charset="0"/>
            </a:endParaRPr>
          </a:p>
          <a:p>
            <a:pPr>
              <a:defRPr/>
            </a:pPr>
            <a:r>
              <a:rPr lang="es-ES_tradnl" sz="2400" dirty="0">
                <a:solidFill>
                  <a:schemeClr val="tx1">
                    <a:lumMod val="50000"/>
                  </a:schemeClr>
                </a:solidFill>
                <a:latin typeface="+mn-lt"/>
              </a:rPr>
              <a:t>Discutan: </a:t>
            </a:r>
          </a:p>
          <a:p>
            <a:pPr marL="285750" indent="-285750">
              <a:buFont typeface="Arial" panose="020B0604020202020204" pitchFamily="34" charset="0"/>
              <a:buChar char="•"/>
              <a:defRPr/>
            </a:pPr>
            <a:r>
              <a:rPr lang="es-ES_tradnl" sz="2400" dirty="0">
                <a:solidFill>
                  <a:schemeClr val="tx1">
                    <a:lumMod val="50000"/>
                  </a:schemeClr>
                </a:solidFill>
                <a:latin typeface="+mn-lt"/>
              </a:rPr>
              <a:t>¿Cuáles son algunas de las cosas que se destacaron en las historias que leyeron?</a:t>
            </a:r>
          </a:p>
          <a:p>
            <a:pPr marL="285750" indent="-285750">
              <a:buFont typeface="Arial" panose="020B0604020202020204" pitchFamily="34" charset="0"/>
              <a:buChar char="•"/>
              <a:defRPr/>
            </a:pPr>
            <a:r>
              <a:rPr lang="es-ES_tradnl" sz="2400" dirty="0">
                <a:solidFill>
                  <a:schemeClr val="tx1">
                    <a:lumMod val="50000"/>
                  </a:schemeClr>
                </a:solidFill>
                <a:latin typeface="+mn-lt"/>
              </a:rPr>
              <a:t>¿Cuáles fueron algunos de los métodos en línea que generaron un cambio en una sociedad, una ley, en las prácticas o en los prejuicios? </a:t>
            </a:r>
          </a:p>
          <a:p>
            <a:pPr marL="285750" indent="-285750">
              <a:buFont typeface="Arial" panose="020B0604020202020204" pitchFamily="34" charset="0"/>
              <a:buChar char="•"/>
              <a:defRPr/>
            </a:pPr>
            <a:r>
              <a:rPr lang="es-ES_tradnl" sz="2400" dirty="0">
                <a:solidFill>
                  <a:schemeClr val="tx1">
                    <a:lumMod val="50000"/>
                  </a:schemeClr>
                </a:solidFill>
                <a:latin typeface="+mn-lt"/>
              </a:rPr>
              <a:t>¿Cómo describirían el cambio social basándose en  lo que han escuchado?</a:t>
            </a:r>
          </a:p>
        </p:txBody>
      </p:sp>
      <p:pic>
        <p:nvPicPr>
          <p:cNvPr id="119812" name="Picture 6">
            <a:extLst>
              <a:ext uri="{FF2B5EF4-FFF2-40B4-BE49-F238E27FC236}">
                <a16:creationId xmlns:a16="http://schemas.microsoft.com/office/drawing/2014/main" id="{004CB406-7C38-4C77-8845-5CE7C73BD6B9}"/>
              </a:ext>
            </a:extLst>
          </p:cNvPr>
          <p:cNvPicPr>
            <a:picLocks noChangeAspect="1"/>
          </p:cNvPicPr>
          <p:nvPr/>
        </p:nvPicPr>
        <p:blipFill>
          <a:blip r:embed="rId3">
            <a:clrChange>
              <a:clrFrom>
                <a:srgbClr val="022430"/>
              </a:clrFrom>
              <a:clrTo>
                <a:srgbClr val="022430">
                  <a:alpha val="0"/>
                </a:srgbClr>
              </a:clrTo>
            </a:clrChange>
            <a:extLst>
              <a:ext uri="{28A0092B-C50C-407E-A947-70E740481C1C}">
                <a14:useLocalDpi xmlns:a14="http://schemas.microsoft.com/office/drawing/2010/main" val="0"/>
              </a:ext>
            </a:extLst>
          </a:blip>
          <a:srcRect/>
          <a:stretch>
            <a:fillRect/>
          </a:stretch>
        </p:blipFill>
        <p:spPr bwMode="auto">
          <a:xfrm>
            <a:off x="5795963" y="3033713"/>
            <a:ext cx="44894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51">
            <a:extLst>
              <a:ext uri="{FF2B5EF4-FFF2-40B4-BE49-F238E27FC236}">
                <a16:creationId xmlns:a16="http://schemas.microsoft.com/office/drawing/2014/main" id="{32F913AC-6D7A-4466-B21F-34D4B4819D55}"/>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endParaRPr lang="es-ES_tradnl" altLang="en-US" sz="2000" dirty="0">
              <a:latin typeface="Arial" panose="020B0604020202020204" pitchFamily="34" charset="0"/>
              <a:cs typeface="Arial" panose="020B0604020202020204" pitchFamily="34" charset="0"/>
            </a:endParaRPr>
          </a:p>
        </p:txBody>
      </p:sp>
      <p:sp>
        <p:nvSpPr>
          <p:cNvPr id="174085" name="Rectangle 6">
            <a:extLst>
              <a:ext uri="{FF2B5EF4-FFF2-40B4-BE49-F238E27FC236}">
                <a16:creationId xmlns:a16="http://schemas.microsoft.com/office/drawing/2014/main" id="{8B59868C-83A8-45C1-A801-939F59484E61}"/>
              </a:ext>
            </a:extLst>
          </p:cNvPr>
          <p:cNvSpPr>
            <a:spLocks noChangeArrowheads="1"/>
          </p:cNvSpPr>
          <p:nvPr/>
        </p:nvSpPr>
        <p:spPr bwMode="auto">
          <a:xfrm>
            <a:off x="649288" y="2565400"/>
            <a:ext cx="9509125" cy="6517938"/>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lnSpc>
                <a:spcPct val="110000"/>
              </a:lnSpc>
              <a:spcBef>
                <a:spcPts val="600"/>
              </a:spcBef>
              <a:spcAft>
                <a:spcPts val="600"/>
              </a:spcAft>
              <a:defRPr/>
            </a:pPr>
            <a:r>
              <a:rPr lang="es-ES_tradnl" sz="2800" b="1" dirty="0">
                <a:solidFill>
                  <a:schemeClr val="tx1">
                    <a:lumMod val="50000"/>
                  </a:schemeClr>
                </a:solidFill>
                <a:latin typeface="+mn-lt"/>
              </a:rPr>
              <a:t>¿Cómo hacen las Guías y las Guías Scouts para lograr el cambio?</a:t>
            </a:r>
          </a:p>
          <a:p>
            <a:pPr algn="just">
              <a:lnSpc>
                <a:spcPct val="110000"/>
              </a:lnSpc>
              <a:spcBef>
                <a:spcPts val="600"/>
              </a:spcBef>
              <a:spcAft>
                <a:spcPts val="600"/>
              </a:spcAft>
              <a:defRPr/>
            </a:pPr>
            <a:r>
              <a:rPr lang="es-ES_tradnl"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Durante más de un siglo, las Guías y Guías Scouts han estado tomando acciones para lograr el cambio en comunidades pequeñas o grandes. </a:t>
            </a:r>
          </a:p>
          <a:p>
            <a:pPr algn="just">
              <a:lnSpc>
                <a:spcPct val="110000"/>
              </a:lnSpc>
              <a:spcBef>
                <a:spcPts val="600"/>
              </a:spcBef>
              <a:spcAft>
                <a:spcPts val="600"/>
              </a:spcAft>
              <a:defRPr/>
            </a:pPr>
            <a:r>
              <a:rPr lang="es-ES_tradnl"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Hay 3 rutas para hacerlo:  </a:t>
            </a:r>
          </a:p>
          <a:p>
            <a:pPr marL="342900" indent="-342900" algn="just">
              <a:lnSpc>
                <a:spcPct val="110000"/>
              </a:lnSpc>
              <a:spcBef>
                <a:spcPts val="600"/>
              </a:spcBef>
              <a:buFont typeface="Arial" panose="020B0604020202020204" pitchFamily="34" charset="0"/>
              <a:buChar char="•"/>
              <a:defRPr/>
            </a:pPr>
            <a:r>
              <a:rPr lang="es-ES_tradnl"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Generar conciencia</a:t>
            </a:r>
          </a:p>
          <a:p>
            <a:pPr marL="342900" indent="-342900" algn="just">
              <a:lnSpc>
                <a:spcPct val="110000"/>
              </a:lnSpc>
              <a:buFont typeface="Arial" panose="020B0604020202020204" pitchFamily="34" charset="0"/>
              <a:buChar char="•"/>
              <a:defRPr/>
            </a:pPr>
            <a:r>
              <a:rPr lang="es-ES_tradnl"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Tomar acción en su comunidad  </a:t>
            </a:r>
          </a:p>
          <a:p>
            <a:pPr marL="342900" indent="-342900" algn="just">
              <a:lnSpc>
                <a:spcPct val="110000"/>
              </a:lnSpc>
              <a:spcAft>
                <a:spcPts val="600"/>
              </a:spcAft>
              <a:buFont typeface="Arial" panose="020B0604020202020204" pitchFamily="34" charset="0"/>
              <a:buChar char="•"/>
              <a:defRPr/>
            </a:pPr>
            <a:r>
              <a:rPr lang="es-ES_tradnl"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Alzar sus voces</a:t>
            </a:r>
          </a:p>
          <a:p>
            <a:pPr algn="just">
              <a:lnSpc>
                <a:spcPct val="110000"/>
              </a:lnSpc>
              <a:spcAft>
                <a:spcPts val="600"/>
              </a:spcAft>
              <a:defRPr/>
            </a:pPr>
            <a:r>
              <a:rPr lang="es-ES_tradnl"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Hagan el test para saber si pueden diferenciar estas 3 acciones.</a:t>
            </a:r>
          </a:p>
          <a:p>
            <a:pPr algn="ctr">
              <a:lnSpc>
                <a:spcPct val="110000"/>
              </a:lnSpc>
              <a:spcAft>
                <a:spcPts val="600"/>
              </a:spcAft>
              <a:defRPr/>
            </a:pPr>
            <a:r>
              <a:rPr lang="es-ES_tradnl" altLang="en-US" sz="32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Slido</a:t>
            </a:r>
            <a:endParaRPr lang="es-ES_tradnl" altLang="en-US" sz="32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10000"/>
              </a:lnSpc>
              <a:spcAft>
                <a:spcPts val="600"/>
              </a:spcAft>
              <a:defRPr/>
            </a:pPr>
            <a:r>
              <a:rPr lang="es-ES_tradnl" altLang="en-US" sz="32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#SurfSmart2</a:t>
            </a:r>
          </a:p>
          <a:p>
            <a:pPr algn="just">
              <a:lnSpc>
                <a:spcPct val="110000"/>
              </a:lnSpc>
              <a:spcAft>
                <a:spcPts val="600"/>
              </a:spcAft>
              <a:defRPr/>
            </a:pPr>
            <a:endParaRPr lang="es-ES_tradnl" altLang="en-US" sz="2400" dirty="0">
              <a:latin typeface="Arial" panose="020B0604020202020204" pitchFamily="34" charset="0"/>
              <a:ea typeface="Calibri" panose="020F050202020403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3A05323E-FCB5-A940-A5DE-09140B2DF330}"/>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s-ES_tradnl" altLang="en-US" sz="3600" b="1" dirty="0">
                <a:solidFill>
                  <a:srgbClr val="00A4BA"/>
                </a:solidFill>
                <a:latin typeface="Arial" pitchFamily="34" charset="0"/>
                <a:cs typeface="Arial" pitchFamily="34" charset="0"/>
              </a:rPr>
              <a:t>#</a:t>
            </a:r>
            <a:r>
              <a:rPr lang="es-ES_tradnl" altLang="en-US" sz="3600" b="1" dirty="0" err="1">
                <a:solidFill>
                  <a:srgbClr val="00A4BA"/>
                </a:solidFill>
                <a:latin typeface="Arial" pitchFamily="34" charset="0"/>
                <a:cs typeface="Arial" pitchFamily="34" charset="0"/>
              </a:rPr>
              <a:t>SerElCambioEnLínea</a:t>
            </a:r>
            <a:r>
              <a:rPr lang="es-ES_tradnl" altLang="en-US" sz="3600" b="1" dirty="0">
                <a:solidFill>
                  <a:srgbClr val="00A4BA"/>
                </a:solidFill>
                <a:latin typeface="Arial" pitchFamily="34" charset="0"/>
                <a:cs typeface="Arial" pitchFamily="34" charset="0"/>
              </a:rPr>
              <a:t>: </a:t>
            </a:r>
          </a:p>
          <a:p>
            <a:pPr marL="0" indent="0">
              <a:defRPr/>
            </a:pPr>
            <a:r>
              <a:rPr lang="es-ES_tradnl" altLang="en-US" sz="3600" b="1" dirty="0">
                <a:solidFill>
                  <a:srgbClr val="00A4BA"/>
                </a:solidFill>
                <a:latin typeface="Arial" pitchFamily="34" charset="0"/>
                <a:cs typeface="Arial" pitchFamily="34" charset="0"/>
              </a:rPr>
              <a:t>Paso 1 - Promoviendo el cambio al estilo de la AMGS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F4269DF-0241-40C8-93BE-800E66346D8E}"/>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s-ES_tradnl" altLang="en-US" sz="3600" b="1" dirty="0">
                <a:solidFill>
                  <a:srgbClr val="00A4BA"/>
                </a:solidFill>
                <a:latin typeface="Arial" pitchFamily="34" charset="0"/>
                <a:cs typeface="Arial" pitchFamily="34" charset="0"/>
              </a:rPr>
              <a:t>#</a:t>
            </a:r>
            <a:r>
              <a:rPr lang="es-ES_tradnl" altLang="en-US" sz="3600" b="1" dirty="0" err="1">
                <a:solidFill>
                  <a:srgbClr val="00A4BA"/>
                </a:solidFill>
                <a:latin typeface="Arial" pitchFamily="34" charset="0"/>
                <a:cs typeface="Arial" pitchFamily="34" charset="0"/>
              </a:rPr>
              <a:t>SerElCambioEnLínea</a:t>
            </a:r>
            <a:r>
              <a:rPr lang="es-ES_tradnl" altLang="en-US" sz="3600" b="1" dirty="0">
                <a:solidFill>
                  <a:srgbClr val="00A4BA"/>
                </a:solidFill>
                <a:latin typeface="Arial" pitchFamily="34" charset="0"/>
                <a:cs typeface="Arial" pitchFamily="34" charset="0"/>
              </a:rPr>
              <a:t>: </a:t>
            </a:r>
          </a:p>
          <a:p>
            <a:pPr marL="0" indent="0">
              <a:defRPr/>
            </a:pPr>
            <a:r>
              <a:rPr lang="en-US" sz="3600" b="1" dirty="0">
                <a:solidFill>
                  <a:srgbClr val="00A4BA"/>
                </a:solidFill>
                <a:latin typeface="Arial" pitchFamily="34" charset="0"/>
                <a:cs typeface="Arial" pitchFamily="34" charset="0"/>
              </a:rPr>
              <a:t>Paso 2 – El Proyecto </a:t>
            </a:r>
            <a:endParaRPr lang="en-GB" altLang="en-US" sz="3600" b="1" dirty="0">
              <a:solidFill>
                <a:srgbClr val="00A4BA"/>
              </a:solidFill>
              <a:latin typeface="Arial" pitchFamily="34" charset="0"/>
              <a:cs typeface="Arial" pitchFamily="34" charset="0"/>
            </a:endParaRPr>
          </a:p>
        </p:txBody>
      </p:sp>
      <p:sp>
        <p:nvSpPr>
          <p:cNvPr id="178180" name="Rectangle 51">
            <a:extLst>
              <a:ext uri="{FF2B5EF4-FFF2-40B4-BE49-F238E27FC236}">
                <a16:creationId xmlns:a16="http://schemas.microsoft.com/office/drawing/2014/main" id="{24CDB9D0-7AAB-4DE2-A656-4012AA2D1C71}"/>
              </a:ext>
            </a:extLst>
          </p:cNvPr>
          <p:cNvSpPr>
            <a:spLocks noChangeArrowheads="1"/>
          </p:cNvSpPr>
          <p:nvPr/>
        </p:nvSpPr>
        <p:spPr bwMode="auto">
          <a:xfrm>
            <a:off x="347662" y="2090420"/>
            <a:ext cx="9488487" cy="6740307"/>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defRPr/>
            </a:pPr>
            <a:r>
              <a:rPr lang="es-ES_tradnl" altLang="en-US" sz="2400" dirty="0">
                <a:solidFill>
                  <a:schemeClr val="tx1">
                    <a:lumMod val="50000"/>
                  </a:schemeClr>
                </a:solidFill>
                <a:latin typeface="Arial" panose="020B0604020202020204" pitchFamily="34" charset="0"/>
                <a:cs typeface="Arial" panose="020B0604020202020204" pitchFamily="34" charset="0"/>
              </a:rPr>
              <a:t>Es hora de tomar acciones, al estilo de la AMGS, con respecto a los problemas en línea que nos afectan a nosotros y/o a nuestra comunidad:</a:t>
            </a:r>
          </a:p>
          <a:p>
            <a:pPr algn="just">
              <a:defRPr/>
            </a:pPr>
            <a:endParaRPr lang="es-ES_tradnl" altLang="en-US" sz="2400" dirty="0">
              <a:solidFill>
                <a:schemeClr val="tx1">
                  <a:lumMod val="50000"/>
                </a:schemeClr>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ü"/>
              <a:defRPr/>
            </a:pPr>
            <a:r>
              <a:rPr lang="es-ES_tradnl" altLang="en-US" sz="2400" dirty="0">
                <a:solidFill>
                  <a:schemeClr val="tx1">
                    <a:lumMod val="50000"/>
                  </a:schemeClr>
                </a:solidFill>
                <a:latin typeface="Arial" panose="020B0604020202020204" pitchFamily="34" charset="0"/>
                <a:cs typeface="Arial" panose="020B0604020202020204" pitchFamily="34" charset="0"/>
              </a:rPr>
              <a:t>Seguridad en Internet</a:t>
            </a:r>
          </a:p>
          <a:p>
            <a:pPr marL="342900" indent="-342900" algn="just">
              <a:buFont typeface="Wingdings" panose="05000000000000000000" pitchFamily="2" charset="2"/>
              <a:buChar char="ü"/>
              <a:defRPr/>
            </a:pPr>
            <a:r>
              <a:rPr lang="es-ES_tradnl" altLang="en-US" sz="2400" dirty="0">
                <a:solidFill>
                  <a:schemeClr val="tx1">
                    <a:lumMod val="50000"/>
                  </a:schemeClr>
                </a:solidFill>
                <a:latin typeface="Arial" panose="020B0604020202020204" pitchFamily="34" charset="0"/>
                <a:cs typeface="Arial" panose="020B0604020202020204" pitchFamily="34" charset="0"/>
              </a:rPr>
              <a:t>Acoso en línea </a:t>
            </a:r>
          </a:p>
          <a:p>
            <a:pPr marL="342900" indent="-342900" algn="just">
              <a:buFont typeface="Wingdings" panose="05000000000000000000" pitchFamily="2" charset="2"/>
              <a:buChar char="ü"/>
              <a:defRPr/>
            </a:pPr>
            <a:r>
              <a:rPr lang="es-ES_tradnl" altLang="en-US" sz="2400" dirty="0">
                <a:solidFill>
                  <a:schemeClr val="tx1">
                    <a:lumMod val="50000"/>
                  </a:schemeClr>
                </a:solidFill>
                <a:latin typeface="Arial" panose="020B0604020202020204" pitchFamily="34" charset="0"/>
                <a:cs typeface="Arial" panose="020B0604020202020204" pitchFamily="34" charset="0"/>
              </a:rPr>
              <a:t>Accesibilidad digital</a:t>
            </a:r>
          </a:p>
          <a:p>
            <a:pPr marL="342900" indent="-342900" algn="just">
              <a:buFont typeface="Wingdings" panose="05000000000000000000" pitchFamily="2" charset="2"/>
              <a:buChar char="ü"/>
              <a:defRPr/>
            </a:pPr>
            <a:r>
              <a:rPr lang="es-ES_tradnl" altLang="en-US" sz="2400" dirty="0">
                <a:solidFill>
                  <a:schemeClr val="tx1">
                    <a:lumMod val="50000"/>
                  </a:schemeClr>
                </a:solidFill>
                <a:latin typeface="Arial" panose="020B0604020202020204" pitchFamily="34" charset="0"/>
                <a:cs typeface="Arial" panose="020B0604020202020204" pitchFamily="34" charset="0"/>
              </a:rPr>
              <a:t>Noticias falsas</a:t>
            </a:r>
          </a:p>
          <a:p>
            <a:pPr marL="342900" indent="-342900" algn="just">
              <a:buFont typeface="Wingdings" panose="05000000000000000000" pitchFamily="2" charset="2"/>
              <a:buChar char="ü"/>
              <a:defRPr/>
            </a:pPr>
            <a:r>
              <a:rPr lang="es-ES_tradnl" altLang="en-US" sz="2400" dirty="0">
                <a:solidFill>
                  <a:schemeClr val="tx1">
                    <a:lumMod val="50000"/>
                  </a:schemeClr>
                </a:solidFill>
                <a:latin typeface="Arial" panose="020B0604020202020204" pitchFamily="34" charset="0"/>
                <a:cs typeface="Arial" panose="020B0604020202020204" pitchFamily="34" charset="0"/>
              </a:rPr>
              <a:t>Insinuación/acoso sexual en línea</a:t>
            </a:r>
          </a:p>
          <a:p>
            <a:pPr marL="342900" indent="-342900" algn="just">
              <a:buFont typeface="Wingdings" panose="05000000000000000000" pitchFamily="2" charset="2"/>
              <a:buChar char="ü"/>
              <a:defRPr/>
            </a:pPr>
            <a:r>
              <a:rPr lang="es-ES_tradnl" altLang="en-US" sz="2400" dirty="0">
                <a:solidFill>
                  <a:schemeClr val="tx1">
                    <a:lumMod val="50000"/>
                  </a:schemeClr>
                </a:solidFill>
                <a:latin typeface="Arial" panose="020B0604020202020204" pitchFamily="34" charset="0"/>
                <a:cs typeface="Arial" panose="020B0604020202020204" pitchFamily="34" charset="0"/>
              </a:rPr>
              <a:t>Obtener ayuda</a:t>
            </a:r>
          </a:p>
          <a:p>
            <a:pPr algn="just">
              <a:defRPr/>
            </a:pPr>
            <a:endParaRPr lang="es-ES_tradnl" altLang="en-US" sz="2400" dirty="0">
              <a:solidFill>
                <a:schemeClr val="tx1">
                  <a:lumMod val="50000"/>
                </a:schemeClr>
              </a:solidFill>
              <a:latin typeface="Arial" panose="020B0604020202020204" pitchFamily="34" charset="0"/>
              <a:cs typeface="Arial" panose="020B0604020202020204" pitchFamily="34" charset="0"/>
            </a:endParaRPr>
          </a:p>
          <a:p>
            <a:pPr algn="just">
              <a:defRPr/>
            </a:pPr>
            <a:r>
              <a:rPr lang="es-ES_tradnl" altLang="en-US" sz="2400" dirty="0">
                <a:solidFill>
                  <a:schemeClr val="tx1">
                    <a:lumMod val="50000"/>
                  </a:schemeClr>
                </a:solidFill>
                <a:latin typeface="Arial" panose="020B0604020202020204" pitchFamily="34" charset="0"/>
                <a:cs typeface="Arial" panose="020B0604020202020204" pitchFamily="34" charset="0"/>
              </a:rPr>
              <a:t>Divídanse en grupos, seleccionen y discutan sobre una de las formas de tomar acciones:</a:t>
            </a:r>
          </a:p>
          <a:p>
            <a:pPr algn="just">
              <a:defRPr/>
            </a:pPr>
            <a:r>
              <a:rPr lang="es-ES_tradnl" altLang="en-US" sz="2400" dirty="0">
                <a:solidFill>
                  <a:schemeClr val="tx1">
                    <a:lumMod val="50000"/>
                  </a:schemeClr>
                </a:solidFill>
                <a:latin typeface="Arial" panose="020B0604020202020204" pitchFamily="34" charset="0"/>
                <a:cs typeface="Arial" panose="020B0604020202020204" pitchFamily="34" charset="0"/>
              </a:rPr>
              <a:t>Generar conciencia – Tomar acción en su comunidad – Alzar sus voces</a:t>
            </a:r>
          </a:p>
          <a:p>
            <a:pPr algn="just">
              <a:defRPr/>
            </a:pPr>
            <a:r>
              <a:rPr lang="es-ES_tradnl" altLang="en-US" sz="2400" dirty="0">
                <a:solidFill>
                  <a:schemeClr val="tx1">
                    <a:lumMod val="50000"/>
                  </a:schemeClr>
                </a:solidFill>
                <a:latin typeface="Arial" panose="020B0604020202020204" pitchFamily="34" charset="0"/>
                <a:cs typeface="Arial" panose="020B0604020202020204" pitchFamily="34" charset="0"/>
              </a:rPr>
              <a:t> </a:t>
            </a:r>
          </a:p>
          <a:p>
            <a:pPr algn="just">
              <a:defRPr/>
            </a:pPr>
            <a:r>
              <a:rPr lang="es-ES_tradnl" altLang="en-US" sz="2400" dirty="0">
                <a:solidFill>
                  <a:schemeClr val="tx1">
                    <a:lumMod val="50000"/>
                  </a:schemeClr>
                </a:solidFill>
                <a:latin typeface="Arial" panose="020B0604020202020204" pitchFamily="34" charset="0"/>
                <a:cs typeface="Arial" panose="020B0604020202020204" pitchFamily="34" charset="0"/>
              </a:rPr>
              <a:t>Elaboren una lista con las cosas que podrían hacer y preséntenlas a los otros grupos.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76004" y="655585"/>
            <a:ext cx="9835498" cy="5031153"/>
          </a:xfrm>
        </p:spPr>
        <p:txBody>
          <a:bodyPr/>
          <a:lstStyle/>
          <a:p>
            <a:pPr algn="ctr">
              <a:lnSpc>
                <a:spcPct val="150000"/>
              </a:lnSpc>
              <a:spcBef>
                <a:spcPts val="100"/>
              </a:spcBef>
              <a:spcAft>
                <a:spcPts val="100"/>
              </a:spcAft>
            </a:pPr>
            <a:r>
              <a:rPr lang="es-ES_tradnl" sz="6000" b="1" dirty="0">
                <a:ea typeface="MS PGothic"/>
              </a:rPr>
              <a:t>¿Se sienten seguros de llevar a cabo SURF SMART 2.0?</a:t>
            </a:r>
          </a:p>
        </p:txBody>
      </p:sp>
      <p:pic>
        <p:nvPicPr>
          <p:cNvPr id="3" name="Picture 3" descr="Like Bee">
            <a:extLst>
              <a:ext uri="{FF2B5EF4-FFF2-40B4-BE49-F238E27FC236}">
                <a16:creationId xmlns:a16="http://schemas.microsoft.com/office/drawing/2014/main" id="{6559C995-811A-42AD-B84C-7FC688DAD5AD}"/>
              </a:ext>
            </a:extLst>
          </p:cNvPr>
          <p:cNvPicPr>
            <a:picLocks noChangeAspect="1"/>
          </p:cNvPicPr>
          <p:nvPr/>
        </p:nvPicPr>
        <p:blipFill>
          <a:blip r:embed="rId2"/>
          <a:stretch>
            <a:fillRect/>
          </a:stretch>
        </p:blipFill>
        <p:spPr>
          <a:xfrm>
            <a:off x="506551" y="4868173"/>
            <a:ext cx="2628212" cy="2628182"/>
          </a:xfrm>
          <a:prstGeom prst="rect">
            <a:avLst/>
          </a:prstGeom>
        </p:spPr>
      </p:pic>
      <p:pic>
        <p:nvPicPr>
          <p:cNvPr id="4" name="Picture 4" descr="Stop Bee">
            <a:extLst>
              <a:ext uri="{FF2B5EF4-FFF2-40B4-BE49-F238E27FC236}">
                <a16:creationId xmlns:a16="http://schemas.microsoft.com/office/drawing/2014/main" id="{56110E5D-407B-45F8-9274-3D422B104558}"/>
              </a:ext>
            </a:extLst>
          </p:cNvPr>
          <p:cNvPicPr>
            <a:picLocks noChangeAspect="1"/>
          </p:cNvPicPr>
          <p:nvPr/>
        </p:nvPicPr>
        <p:blipFill>
          <a:blip r:embed="rId3"/>
          <a:stretch>
            <a:fillRect/>
          </a:stretch>
        </p:blipFill>
        <p:spPr>
          <a:xfrm>
            <a:off x="7195072" y="4868173"/>
            <a:ext cx="2628212" cy="2628182"/>
          </a:xfrm>
          <a:prstGeom prst="rect">
            <a:avLst/>
          </a:prstGeom>
        </p:spPr>
      </p:pic>
    </p:spTree>
    <p:extLst>
      <p:ext uri="{BB962C8B-B14F-4D97-AF65-F5344CB8AC3E}">
        <p14:creationId xmlns:p14="http://schemas.microsoft.com/office/powerpoint/2010/main" val="2038141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3806279" y="1171253"/>
            <a:ext cx="6155853" cy="5970474"/>
          </a:xfrm>
        </p:spPr>
        <p:txBody>
          <a:bodyPr/>
          <a:lstStyle/>
          <a:p>
            <a:pPr algn="ctr">
              <a:lnSpc>
                <a:spcPct val="150000"/>
              </a:lnSpc>
              <a:spcBef>
                <a:spcPts val="100"/>
              </a:spcBef>
              <a:spcAft>
                <a:spcPts val="100"/>
              </a:spcAft>
            </a:pPr>
            <a:r>
              <a:rPr lang="en-US" sz="6000" b="1" dirty="0">
                <a:ea typeface="MS PGothic"/>
              </a:rPr>
              <a:t>¿TIENE ALGUNA PREGUNTA O INQUIETUD?</a:t>
            </a:r>
            <a:endParaRPr lang="en-US" sz="6000" b="1" dirty="0"/>
          </a:p>
        </p:txBody>
      </p:sp>
      <p:pic>
        <p:nvPicPr>
          <p:cNvPr id="6" name="Picture 6" descr="Don't Know Teodor the Cat">
            <a:extLst>
              <a:ext uri="{FF2B5EF4-FFF2-40B4-BE49-F238E27FC236}">
                <a16:creationId xmlns:a16="http://schemas.microsoft.com/office/drawing/2014/main" id="{8D72ECC1-E636-4F8B-9F7E-617948D0C393}"/>
              </a:ext>
            </a:extLst>
          </p:cNvPr>
          <p:cNvPicPr>
            <a:picLocks noChangeAspect="1"/>
          </p:cNvPicPr>
          <p:nvPr/>
        </p:nvPicPr>
        <p:blipFill>
          <a:blip r:embed="rId2"/>
          <a:stretch>
            <a:fillRect/>
          </a:stretch>
        </p:blipFill>
        <p:spPr>
          <a:xfrm>
            <a:off x="697282" y="3352800"/>
            <a:ext cx="2917520" cy="2917645"/>
          </a:xfrm>
          <a:prstGeom prst="rect">
            <a:avLst/>
          </a:prstGeom>
        </p:spPr>
      </p:pic>
    </p:spTree>
    <p:extLst>
      <p:ext uri="{BB962C8B-B14F-4D97-AF65-F5344CB8AC3E}">
        <p14:creationId xmlns:p14="http://schemas.microsoft.com/office/powerpoint/2010/main" val="964537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C60E-4A3C-49B9-9BE2-5D6B07C1EC31}"/>
              </a:ext>
            </a:extLst>
          </p:cNvPr>
          <p:cNvSpPr>
            <a:spLocks noGrp="1"/>
          </p:cNvSpPr>
          <p:nvPr>
            <p:ph type="title"/>
          </p:nvPr>
        </p:nvSpPr>
        <p:spPr>
          <a:xfrm>
            <a:off x="471488" y="496888"/>
            <a:ext cx="10391775" cy="1031875"/>
          </a:xfrm>
        </p:spPr>
        <p:txBody>
          <a:bodyPr/>
          <a:lstStyle/>
          <a:p>
            <a:pPr>
              <a:defRPr/>
            </a:pPr>
            <a:r>
              <a:rPr lang="es-ES_tradnl" b="1">
                <a:solidFill>
                  <a:srgbClr val="00A4BA"/>
                </a:solidFill>
              </a:rPr>
              <a:t>Guías y Guías Scouts a cargo</a:t>
            </a:r>
            <a:endParaRPr lang="es-ES_tradnl">
              <a:solidFill>
                <a:srgbClr val="00A4BA"/>
              </a:solidFill>
            </a:endParaRPr>
          </a:p>
        </p:txBody>
      </p:sp>
      <p:sp>
        <p:nvSpPr>
          <p:cNvPr id="3" name="Content Placeholder 2">
            <a:extLst>
              <a:ext uri="{FF2B5EF4-FFF2-40B4-BE49-F238E27FC236}">
                <a16:creationId xmlns:a16="http://schemas.microsoft.com/office/drawing/2014/main" id="{48E1F883-20A5-44F8-A88D-B5E944BB4F0F}"/>
              </a:ext>
            </a:extLst>
          </p:cNvPr>
          <p:cNvSpPr>
            <a:spLocks noGrp="1"/>
          </p:cNvSpPr>
          <p:nvPr>
            <p:ph idx="1"/>
          </p:nvPr>
        </p:nvSpPr>
        <p:spPr>
          <a:xfrm>
            <a:off x="349251" y="1100138"/>
            <a:ext cx="9586913" cy="8043862"/>
          </a:xfrm>
        </p:spPr>
        <p:txBody>
          <a:bodyPr/>
          <a:lstStyle/>
          <a:p>
            <a:pPr marL="0" indent="0" algn="just">
              <a:defRPr/>
            </a:pPr>
            <a:r>
              <a:rPr lang="es-ES_tradnl" sz="2400" b="1" dirty="0">
                <a:solidFill>
                  <a:srgbClr val="00A4BA"/>
                </a:solidFill>
              </a:rPr>
              <a:t>&gt;&gt;Enfoque liderado por las Guías/Guías Scouts para crear su programa de SURF SMART 2.0:</a:t>
            </a:r>
          </a:p>
          <a:p>
            <a:pPr algn="just">
              <a:defRPr/>
            </a:pPr>
            <a:endParaRPr lang="es-ES_tradnl" sz="2000" dirty="0">
              <a:solidFill>
                <a:schemeClr val="tx1">
                  <a:lumMod val="50000"/>
                </a:schemeClr>
              </a:solidFill>
            </a:endParaRPr>
          </a:p>
          <a:p>
            <a:pPr algn="just">
              <a:spcBef>
                <a:spcPts val="300"/>
              </a:spcBef>
              <a:defRPr/>
            </a:pPr>
            <a:r>
              <a:rPr lang="es-ES_tradnl" sz="2000" u="sng" dirty="0">
                <a:solidFill>
                  <a:schemeClr val="tx1">
                    <a:lumMod val="50000"/>
                  </a:schemeClr>
                </a:solidFill>
              </a:rPr>
              <a:t>Piensen en estos factores clave:</a:t>
            </a:r>
          </a:p>
          <a:p>
            <a:pPr algn="just">
              <a:spcBef>
                <a:spcPts val="300"/>
              </a:spcBef>
              <a:buFont typeface="Arial" panose="020B0604020202020204" pitchFamily="34" charset="0"/>
              <a:buChar char="•"/>
              <a:defRPr/>
            </a:pPr>
            <a:r>
              <a:rPr lang="es-ES_tradnl" sz="2000" dirty="0">
                <a:solidFill>
                  <a:schemeClr val="tx1">
                    <a:lumMod val="50000"/>
                  </a:schemeClr>
                </a:solidFill>
              </a:rPr>
              <a:t>El tamaño del grupo</a:t>
            </a:r>
          </a:p>
          <a:p>
            <a:pPr algn="just">
              <a:spcBef>
                <a:spcPts val="300"/>
              </a:spcBef>
              <a:buFont typeface="Arial" panose="020B0604020202020204" pitchFamily="34" charset="0"/>
              <a:buChar char="•"/>
              <a:defRPr/>
            </a:pPr>
            <a:r>
              <a:rPr lang="es-ES_tradnl" sz="2000" dirty="0">
                <a:solidFill>
                  <a:schemeClr val="tx1">
                    <a:lumMod val="50000"/>
                  </a:schemeClr>
                </a:solidFill>
              </a:rPr>
              <a:t>La edad del grupo</a:t>
            </a:r>
          </a:p>
          <a:p>
            <a:pPr algn="just">
              <a:spcBef>
                <a:spcPts val="300"/>
              </a:spcBef>
              <a:buFont typeface="Arial" panose="020B0604020202020204" pitchFamily="34" charset="0"/>
              <a:buChar char="•"/>
              <a:defRPr/>
            </a:pPr>
            <a:r>
              <a:rPr lang="es-ES_tradnl" sz="2000" dirty="0">
                <a:solidFill>
                  <a:schemeClr val="tx1">
                    <a:lumMod val="50000"/>
                  </a:schemeClr>
                </a:solidFill>
              </a:rPr>
              <a:t>La experiencia del grupo</a:t>
            </a:r>
          </a:p>
          <a:p>
            <a:pPr marL="0" indent="0" algn="just">
              <a:spcBef>
                <a:spcPts val="300"/>
              </a:spcBef>
              <a:defRPr/>
            </a:pPr>
            <a:endParaRPr lang="es-ES_tradnl" sz="2000" u="sng" dirty="0">
              <a:solidFill>
                <a:schemeClr val="tx1">
                  <a:lumMod val="50000"/>
                </a:schemeClr>
              </a:solidFill>
            </a:endParaRPr>
          </a:p>
          <a:p>
            <a:pPr algn="just">
              <a:spcBef>
                <a:spcPts val="300"/>
              </a:spcBef>
              <a:defRPr/>
            </a:pPr>
            <a:r>
              <a:rPr lang="es-ES_tradnl" sz="2000" u="sng" dirty="0">
                <a:solidFill>
                  <a:schemeClr val="tx1">
                    <a:lumMod val="50000"/>
                  </a:schemeClr>
                </a:solidFill>
              </a:rPr>
              <a:t>Apoyen a los participantes para que forjen su propio camino: </a:t>
            </a:r>
          </a:p>
          <a:p>
            <a:pPr algn="just">
              <a:spcBef>
                <a:spcPts val="300"/>
              </a:spcBef>
              <a:defRPr/>
            </a:pPr>
            <a:endParaRPr lang="es-ES_tradnl" sz="2000" u="sng" dirty="0">
              <a:solidFill>
                <a:schemeClr val="tx1">
                  <a:lumMod val="50000"/>
                </a:schemeClr>
              </a:solidFill>
            </a:endParaRPr>
          </a:p>
          <a:p>
            <a:pPr algn="just">
              <a:spcBef>
                <a:spcPts val="300"/>
              </a:spcBef>
              <a:buFont typeface="Arial" panose="020B0604020202020204" pitchFamily="34" charset="0"/>
              <a:buChar char="•"/>
              <a:defRPr/>
            </a:pPr>
            <a:r>
              <a:rPr lang="es-ES_tradnl" sz="2000" dirty="0">
                <a:solidFill>
                  <a:schemeClr val="tx1">
                    <a:lumMod val="50000"/>
                  </a:schemeClr>
                </a:solidFill>
              </a:rPr>
              <a:t>Definan el contexto: ¿De qué se trata Surf Smart 2.0? ¿Cuáles son sus necesidades de seguridad en Internet?</a:t>
            </a:r>
          </a:p>
          <a:p>
            <a:pPr algn="just">
              <a:spcBef>
                <a:spcPts val="300"/>
              </a:spcBef>
              <a:buFont typeface="Arial" panose="020B0604020202020204" pitchFamily="34" charset="0"/>
              <a:buChar char="•"/>
              <a:defRPr/>
            </a:pPr>
            <a:r>
              <a:rPr lang="es-ES_tradnl" sz="2000" dirty="0">
                <a:solidFill>
                  <a:schemeClr val="tx1">
                    <a:lumMod val="50000"/>
                  </a:schemeClr>
                </a:solidFill>
              </a:rPr>
              <a:t>Preparen el espacio: ¿Dónde se desarrollará el programa? ¿Qué tan grande es el espacio? ¿Cómo pueden hacerlo más atractivo y funcional?</a:t>
            </a:r>
          </a:p>
          <a:p>
            <a:pPr algn="just">
              <a:spcBef>
                <a:spcPts val="300"/>
              </a:spcBef>
              <a:buFont typeface="Arial" panose="020B0604020202020204" pitchFamily="34" charset="0"/>
              <a:buChar char="•"/>
              <a:defRPr/>
            </a:pPr>
            <a:r>
              <a:rPr lang="es-ES_tradnl" sz="2000" dirty="0">
                <a:solidFill>
                  <a:schemeClr val="tx1">
                    <a:lumMod val="50000"/>
                  </a:schemeClr>
                </a:solidFill>
              </a:rPr>
              <a:t>Faciliten la toma de decisiones según la edad y la experiencia de los participantes.</a:t>
            </a:r>
          </a:p>
          <a:p>
            <a:pPr algn="just">
              <a:spcBef>
                <a:spcPts val="300"/>
              </a:spcBef>
              <a:buFont typeface="Arial" panose="020B0604020202020204" pitchFamily="34" charset="0"/>
              <a:buChar char="•"/>
              <a:defRPr/>
            </a:pPr>
            <a:r>
              <a:rPr lang="es-ES_tradnl" sz="2000" dirty="0">
                <a:solidFill>
                  <a:schemeClr val="tx1">
                    <a:lumMod val="50000"/>
                  </a:schemeClr>
                </a:solidFill>
              </a:rPr>
              <a:t>Apoyen la planificación según la edad y la experiencia.</a:t>
            </a:r>
          </a:p>
          <a:p>
            <a:pPr algn="just">
              <a:spcBef>
                <a:spcPts val="300"/>
              </a:spcBef>
              <a:buFont typeface="Arial" panose="020B0604020202020204" pitchFamily="34" charset="0"/>
              <a:buChar char="•"/>
              <a:defRPr/>
            </a:pPr>
            <a:r>
              <a:rPr lang="es-ES_tradnl" sz="2000" dirty="0">
                <a:solidFill>
                  <a:schemeClr val="tx1">
                    <a:lumMod val="50000"/>
                  </a:schemeClr>
                </a:solidFill>
              </a:rPr>
              <a:t>Fomenten que los miembros del grupo implementen el programa, según su edad y experiencia.</a:t>
            </a:r>
          </a:p>
          <a:p>
            <a:pPr marL="0" indent="0" algn="just">
              <a:defRPr/>
            </a:pPr>
            <a:r>
              <a:rPr lang="es-ES_tradnl" sz="2000" dirty="0">
                <a:solidFill>
                  <a:schemeClr val="tx1">
                    <a:lumMod val="50000"/>
                  </a:schemeClr>
                </a:solidFill>
              </a:rPr>
              <a:t> </a:t>
            </a:r>
          </a:p>
          <a:p>
            <a:pPr marL="0" indent="7938" algn="just">
              <a:defRPr/>
            </a:pPr>
            <a:r>
              <a:rPr lang="es-ES_tradnl" sz="2000" dirty="0">
                <a:solidFill>
                  <a:schemeClr val="tx1">
                    <a:lumMod val="50000"/>
                  </a:schemeClr>
                </a:solidFill>
              </a:rPr>
              <a:t>En caso de que existan razones prácticas o relacionadas con la edad, podría ser necesario un enfoque liderado por un/a líder o un enfoque combinado. La Guía de Actividades del paquete brinda una idea general de las actividades, mostrando toda la información necesaria. Pueden usarla para crear el mejor camino para ustedes y su grupo.</a:t>
            </a:r>
          </a:p>
          <a:p>
            <a:pPr marL="0" indent="7938" algn="just">
              <a:defRPr/>
            </a:pPr>
            <a:endParaRPr lang="es-ES_tradnl" sz="2000" dirty="0">
              <a:solidFill>
                <a:schemeClr val="tx1">
                  <a:lumMod val="50000"/>
                </a:schemeClr>
              </a:solidFill>
            </a:endParaRPr>
          </a:p>
        </p:txBody>
      </p:sp>
      <p:sp>
        <p:nvSpPr>
          <p:cNvPr id="125956" name="Slide Number Placeholder 4">
            <a:extLst>
              <a:ext uri="{FF2B5EF4-FFF2-40B4-BE49-F238E27FC236}">
                <a16:creationId xmlns:a16="http://schemas.microsoft.com/office/drawing/2014/main" id="{AABA2B64-51F9-4F28-AC0A-17AD2A90C2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FF29F49B-390B-4C57-96E7-13DF3D0771B0}" type="slidenum">
              <a:rPr lang="en-US" altLang="en-US" sz="1100" smtClean="0">
                <a:solidFill>
                  <a:srgbClr val="262963"/>
                </a:solidFill>
              </a:rPr>
              <a:pPr>
                <a:buFontTx/>
                <a:buNone/>
              </a:pPr>
              <a:t>36</a:t>
            </a:fld>
            <a:endParaRPr lang="en-US" altLang="en-US" sz="1100">
              <a:solidFill>
                <a:srgbClr val="262963"/>
              </a:solidFill>
            </a:endParaRP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E0B60-B386-4883-AF31-625547B90B2D}"/>
              </a:ext>
            </a:extLst>
          </p:cNvPr>
          <p:cNvSpPr>
            <a:spLocks noGrp="1"/>
          </p:cNvSpPr>
          <p:nvPr>
            <p:ph idx="1"/>
          </p:nvPr>
        </p:nvSpPr>
        <p:spPr/>
        <p:txBody>
          <a:bodyPr/>
          <a:lstStyle/>
          <a:p>
            <a:pPr>
              <a:defRPr/>
            </a:pPr>
            <a:endParaRPr lang="en-US" sz="2000">
              <a:solidFill>
                <a:schemeClr val="bg1"/>
              </a:solidFill>
              <a:cs typeface="ＭＳ Ｐゴシック"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a:p>
        </p:txBody>
      </p:sp>
      <p:sp>
        <p:nvSpPr>
          <p:cNvPr id="128003" name="Slide Number Placeholder 4">
            <a:extLst>
              <a:ext uri="{FF2B5EF4-FFF2-40B4-BE49-F238E27FC236}">
                <a16:creationId xmlns:a16="http://schemas.microsoft.com/office/drawing/2014/main" id="{8767B5E7-C092-48D4-91C0-69F9783A37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5F72A97D-3404-4C26-B150-D3CD601698F8}" type="slidenum">
              <a:rPr lang="en-US" altLang="en-US" sz="1100" smtClean="0">
                <a:solidFill>
                  <a:srgbClr val="262963"/>
                </a:solidFill>
              </a:rPr>
              <a:pPr>
                <a:buFontTx/>
                <a:buNone/>
              </a:pPr>
              <a:t>37</a:t>
            </a:fld>
            <a:endParaRPr lang="en-US" altLang="en-US" sz="1100">
              <a:solidFill>
                <a:srgbClr val="262963"/>
              </a:solidFill>
            </a:endParaRPr>
          </a:p>
        </p:txBody>
      </p:sp>
      <p:sp>
        <p:nvSpPr>
          <p:cNvPr id="6" name="Title 1">
            <a:extLst>
              <a:ext uri="{FF2B5EF4-FFF2-40B4-BE49-F238E27FC236}">
                <a16:creationId xmlns:a16="http://schemas.microsoft.com/office/drawing/2014/main" id="{C2FFF456-9228-418F-BB70-C8AE8E5B908D}"/>
              </a:ext>
            </a:extLst>
          </p:cNvPr>
          <p:cNvSpPr>
            <a:spLocks noGrp="1"/>
          </p:cNvSpPr>
          <p:nvPr>
            <p:ph type="title"/>
          </p:nvPr>
        </p:nvSpPr>
        <p:spPr/>
        <p:txBody>
          <a:bodyPr/>
          <a:lstStyle/>
          <a:p>
            <a:pPr>
              <a:defRPr/>
            </a:pPr>
            <a:r>
              <a:rPr lang="es-ES_tradnl" b="1" dirty="0">
                <a:solidFill>
                  <a:srgbClr val="00A4BA"/>
                </a:solidFill>
              </a:rPr>
              <a:t>Sugerencias prácticas </a:t>
            </a:r>
          </a:p>
        </p:txBody>
      </p:sp>
      <p:sp>
        <p:nvSpPr>
          <p:cNvPr id="8" name="Rectangle 7">
            <a:extLst>
              <a:ext uri="{FF2B5EF4-FFF2-40B4-BE49-F238E27FC236}">
                <a16:creationId xmlns:a16="http://schemas.microsoft.com/office/drawing/2014/main" id="{9FB0BB69-3612-4BBB-9D17-05EA68432AA3}"/>
              </a:ext>
            </a:extLst>
          </p:cNvPr>
          <p:cNvSpPr/>
          <p:nvPr/>
        </p:nvSpPr>
        <p:spPr>
          <a:xfrm>
            <a:off x="331788" y="1357313"/>
            <a:ext cx="9726612" cy="7232749"/>
          </a:xfrm>
          <a:prstGeom prst="rect">
            <a:avLst/>
          </a:prstGeom>
        </p:spPr>
        <p:txBody>
          <a:bodyPr>
            <a:spAutoFit/>
          </a:bodyPr>
          <a:lstStyle/>
          <a:p>
            <a:pPr indent="7938">
              <a:defRPr/>
            </a:pPr>
            <a:r>
              <a:rPr lang="es-ES_tradnl" altLang="en-US" sz="2800" b="1" dirty="0">
                <a:solidFill>
                  <a:srgbClr val="00A4BA"/>
                </a:solidFill>
                <a:cs typeface="Arial" panose="020B0604020202020204" pitchFamily="34" charset="0"/>
              </a:rPr>
              <a:t>&gt;&gt;Adaptar las actividades</a:t>
            </a:r>
          </a:p>
          <a:p>
            <a:pPr indent="7938">
              <a:defRPr/>
            </a:pPr>
            <a:endParaRPr lang="es-ES_tradnl" altLang="en-US" sz="2800" b="1" dirty="0">
              <a:solidFill>
                <a:srgbClr val="262963">
                  <a:lumMod val="50000"/>
                </a:srgbClr>
              </a:solidFill>
              <a:cs typeface="Arial" panose="020B0604020202020204" pitchFamily="34" charset="0"/>
            </a:endParaRPr>
          </a:p>
          <a:p>
            <a:pPr indent="7938">
              <a:defRPr/>
            </a:pPr>
            <a:r>
              <a:rPr lang="es-ES_tradnl" altLang="en-US" sz="2400" b="1" dirty="0">
                <a:solidFill>
                  <a:srgbClr val="262963">
                    <a:lumMod val="50000"/>
                  </a:srgbClr>
                </a:solidFill>
                <a:cs typeface="Arial" panose="020B0604020202020204" pitchFamily="34" charset="0"/>
              </a:rPr>
              <a:t>Ustedes son los que mejor conocen a su grupo. No duden en adaptar las actividades a sus necesidades.</a:t>
            </a:r>
          </a:p>
          <a:p>
            <a:pPr indent="7938">
              <a:defRPr/>
            </a:pPr>
            <a:endParaRPr lang="es-ES_tradnl" altLang="en-US" sz="2400" b="1" dirty="0">
              <a:solidFill>
                <a:srgbClr val="262963">
                  <a:lumMod val="50000"/>
                </a:srgbClr>
              </a:solidFill>
              <a:cs typeface="Arial" panose="020B0604020202020204" pitchFamily="34" charset="0"/>
            </a:endParaRPr>
          </a:p>
          <a:p>
            <a:pPr>
              <a:defRPr/>
            </a:pPr>
            <a:r>
              <a:rPr lang="es-ES_tradnl" sz="2400" b="1" u="sng" dirty="0">
                <a:solidFill>
                  <a:srgbClr val="00A4BA"/>
                </a:solidFill>
                <a:cs typeface="ＭＳ Ｐゴシック" charset="0"/>
              </a:rPr>
              <a:t>Tiempo:</a:t>
            </a:r>
            <a:r>
              <a:rPr lang="es-ES_tradnl" sz="2400" b="1" dirty="0">
                <a:solidFill>
                  <a:srgbClr val="00A4BA"/>
                </a:solidFill>
                <a:cs typeface="ＭＳ Ｐゴシック" charset="0"/>
              </a:rPr>
              <a:t> </a:t>
            </a:r>
            <a:r>
              <a:rPr lang="es-ES_tradnl" sz="2400" b="1" dirty="0">
                <a:solidFill>
                  <a:srgbClr val="262963">
                    <a:lumMod val="50000"/>
                  </a:srgbClr>
                </a:solidFill>
              </a:rPr>
              <a:t>El tiempo sugerido depende del tamaño de su grupo y de qué tanto estén adaptando las actividades.</a:t>
            </a:r>
          </a:p>
          <a:p>
            <a:pPr>
              <a:defRPr/>
            </a:pPr>
            <a:endParaRPr lang="es-ES_tradnl" sz="2400" b="1" u="sng" dirty="0">
              <a:solidFill>
                <a:srgbClr val="262963">
                  <a:lumMod val="50000"/>
                </a:srgbClr>
              </a:solidFill>
              <a:cs typeface="ＭＳ Ｐゴシック" charset="0"/>
            </a:endParaRPr>
          </a:p>
          <a:p>
            <a:pPr>
              <a:defRPr/>
            </a:pPr>
            <a:r>
              <a:rPr lang="es-ES_tradnl" sz="2400" b="1" u="sng" dirty="0">
                <a:solidFill>
                  <a:srgbClr val="00A4BA"/>
                </a:solidFill>
                <a:cs typeface="ＭＳ Ｐゴシック" charset="0"/>
              </a:rPr>
              <a:t>Espacio sugerido</a:t>
            </a:r>
            <a:r>
              <a:rPr lang="es-ES_tradnl" sz="2400" b="1" dirty="0">
                <a:solidFill>
                  <a:srgbClr val="00A4BA"/>
                </a:solidFill>
                <a:cs typeface="ＭＳ Ｐゴシック" charset="0"/>
              </a:rPr>
              <a:t>: </a:t>
            </a:r>
            <a:r>
              <a:rPr lang="es-ES_tradnl" sz="2400" b="1" dirty="0">
                <a:solidFill>
                  <a:srgbClr val="262963">
                    <a:lumMod val="50000"/>
                  </a:srgbClr>
                </a:solidFill>
              </a:rPr>
              <a:t>casi todas las actividades se pueden realizar tanto adentro como al aire libre, haciendo los ajustes necesarios. </a:t>
            </a:r>
          </a:p>
          <a:p>
            <a:pPr>
              <a:defRPr/>
            </a:pPr>
            <a:endParaRPr lang="es-ES_tradnl" sz="2400" b="1" dirty="0">
              <a:solidFill>
                <a:srgbClr val="00A4BA"/>
              </a:solidFill>
              <a:cs typeface="ＭＳ Ｐゴシック" charset="0"/>
            </a:endParaRPr>
          </a:p>
          <a:p>
            <a:pPr>
              <a:defRPr/>
            </a:pPr>
            <a:r>
              <a:rPr lang="es-ES_tradnl" sz="2400" b="1" u="sng" dirty="0">
                <a:solidFill>
                  <a:srgbClr val="00A4BA"/>
                </a:solidFill>
              </a:rPr>
              <a:t>Número de personas: </a:t>
            </a:r>
            <a:r>
              <a:rPr lang="es-ES_tradnl" sz="2400" b="1" dirty="0">
                <a:solidFill>
                  <a:srgbClr val="262963">
                    <a:lumMod val="50000"/>
                  </a:srgbClr>
                </a:solidFill>
                <a:cs typeface="ＭＳ Ｐゴシック" charset="0"/>
              </a:rPr>
              <a:t>Algunas actividades pueden sugerir que son más adecuadas para varias personas, pero haciendo algunos ajustes, cualquier actividad puede ser realizada tanto por grupos como individualmente.</a:t>
            </a:r>
          </a:p>
          <a:p>
            <a:pPr>
              <a:defRPr/>
            </a:pPr>
            <a:endParaRPr lang="es-ES_tradnl" sz="2400" b="1" dirty="0">
              <a:solidFill>
                <a:srgbClr val="00A4BA"/>
              </a:solidFill>
              <a:cs typeface="ＭＳ Ｐゴシック" charset="0"/>
            </a:endParaRPr>
          </a:p>
          <a:p>
            <a:pPr>
              <a:defRPr/>
            </a:pPr>
            <a:r>
              <a:rPr lang="es-ES_tradnl" sz="2400" b="1" u="sng" dirty="0">
                <a:solidFill>
                  <a:srgbClr val="00A4BA"/>
                </a:solidFill>
                <a:cs typeface="ＭＳ Ｐゴシック" charset="0"/>
              </a:rPr>
              <a:t>Edad apropiada</a:t>
            </a:r>
            <a:r>
              <a:rPr lang="es-ES_tradnl" sz="2400" b="1" dirty="0">
                <a:solidFill>
                  <a:srgbClr val="00A4BA"/>
                </a:solidFill>
                <a:cs typeface="ＭＳ Ｐゴシック" charset="0"/>
              </a:rPr>
              <a:t>: </a:t>
            </a:r>
            <a:r>
              <a:rPr lang="es-ES_tradnl" sz="2400" b="1" dirty="0">
                <a:solidFill>
                  <a:srgbClr val="262963">
                    <a:lumMod val="50000"/>
                  </a:srgbClr>
                </a:solidFill>
                <a:cs typeface="ＭＳ Ｐゴシック" charset="0"/>
              </a:rPr>
              <a:t>Las actividades de este paquete han sido marcadas como más adecuadas para miembros mas jóvenes o mayores, pero por favor utilicen su propio criterio al seleccionar las actividades para su grupo.</a:t>
            </a:r>
          </a:p>
          <a:p>
            <a:pPr>
              <a:defRPr/>
            </a:pPr>
            <a:endParaRPr lang="es-ES_tradnl" sz="2400" b="1" dirty="0">
              <a:solidFill>
                <a:srgbClr val="262963">
                  <a:lumMod val="50000"/>
                </a:srgbClr>
              </a:solidFill>
              <a:cs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Slide Number Placeholder 4">
            <a:extLst>
              <a:ext uri="{FF2B5EF4-FFF2-40B4-BE49-F238E27FC236}">
                <a16:creationId xmlns:a16="http://schemas.microsoft.com/office/drawing/2014/main" id="{B887FE85-49F4-4E08-BACF-6627D160F9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9122CD17-D652-473D-ADC9-69562FB98447}" type="slidenum">
              <a:rPr lang="en-US" altLang="en-US" sz="1100" smtClean="0">
                <a:solidFill>
                  <a:srgbClr val="262963"/>
                </a:solidFill>
              </a:rPr>
              <a:pPr>
                <a:buFontTx/>
                <a:buNone/>
              </a:pPr>
              <a:t>38</a:t>
            </a:fld>
            <a:endParaRPr lang="en-US" altLang="en-US" sz="1100">
              <a:solidFill>
                <a:srgbClr val="262963"/>
              </a:solidFill>
            </a:endParaRPr>
          </a:p>
        </p:txBody>
      </p:sp>
      <p:sp>
        <p:nvSpPr>
          <p:cNvPr id="14" name="Rectangle 13">
            <a:extLst>
              <a:ext uri="{FF2B5EF4-FFF2-40B4-BE49-F238E27FC236}">
                <a16:creationId xmlns:a16="http://schemas.microsoft.com/office/drawing/2014/main" id="{AE14C7FE-BDD7-4E92-ABC4-E9917F6AF26B}"/>
              </a:ext>
            </a:extLst>
          </p:cNvPr>
          <p:cNvSpPr/>
          <p:nvPr/>
        </p:nvSpPr>
        <p:spPr>
          <a:xfrm>
            <a:off x="296053" y="1172587"/>
            <a:ext cx="9658350" cy="7971413"/>
          </a:xfrm>
          <a:prstGeom prst="rect">
            <a:avLst/>
          </a:prstGeom>
        </p:spPr>
        <p:txBody>
          <a:bodyPr>
            <a:spAutoFit/>
          </a:bodyPr>
          <a:lstStyle/>
          <a:p>
            <a:pPr>
              <a:defRPr/>
            </a:pPr>
            <a:r>
              <a:rPr lang="es-ES_tradnl" altLang="en-US" sz="2800" b="1" dirty="0">
                <a:solidFill>
                  <a:srgbClr val="00A4BA"/>
                </a:solidFill>
                <a:latin typeface="Arial" panose="020B0604020202020204" pitchFamily="34" charset="0"/>
                <a:cs typeface="Arial" panose="020B0604020202020204" pitchFamily="34" charset="0"/>
              </a:rPr>
              <a:t>&gt;&gt;Escoger las actividades</a:t>
            </a:r>
          </a:p>
          <a:p>
            <a:pPr>
              <a:defRPr/>
            </a:pPr>
            <a:endParaRPr lang="es-ES_tradnl" sz="2200" u="sng" dirty="0">
              <a:solidFill>
                <a:srgbClr val="262963">
                  <a:lumMod val="50000"/>
                </a:srgbClr>
              </a:solidFill>
              <a:latin typeface="Arial" panose="020B0604020202020204" pitchFamily="34" charset="0"/>
              <a:cs typeface="Arial" panose="020B0604020202020204" pitchFamily="34" charset="0"/>
            </a:endParaRPr>
          </a:p>
          <a:p>
            <a:pPr>
              <a:defRPr/>
            </a:pPr>
            <a:r>
              <a:rPr lang="es-ES_tradnl" sz="2200" u="sng" dirty="0">
                <a:solidFill>
                  <a:srgbClr val="00A4BA"/>
                </a:solidFill>
                <a:latin typeface="Arial" panose="020B0604020202020204" pitchFamily="34" charset="0"/>
                <a:cs typeface="Arial" panose="020B0604020202020204" pitchFamily="34" charset="0"/>
              </a:rPr>
              <a:t>Tipos de actividades: </a:t>
            </a:r>
            <a:r>
              <a:rPr lang="es-ES_tradnl" sz="2200" dirty="0">
                <a:solidFill>
                  <a:srgbClr val="00A4BA"/>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s-ES_tradnl" sz="2200" dirty="0">
                <a:solidFill>
                  <a:srgbClr val="262963">
                    <a:lumMod val="50000"/>
                  </a:srgbClr>
                </a:solidFill>
                <a:latin typeface="Arial" panose="020B0604020202020204" pitchFamily="34" charset="0"/>
                <a:cs typeface="Arial" panose="020B0604020202020204" pitchFamily="34" charset="0"/>
              </a:rPr>
              <a:t>Explorar: reflexionar, discutir, comunicar e intercambiar puntos de vista e ideas.</a:t>
            </a:r>
          </a:p>
          <a:p>
            <a:pPr marL="342900" indent="-342900">
              <a:buFont typeface="Arial" panose="020B0604020202020204" pitchFamily="34" charset="0"/>
              <a:buChar char="•"/>
              <a:defRPr/>
            </a:pPr>
            <a:r>
              <a:rPr lang="es-ES_tradnl" sz="2200" dirty="0">
                <a:solidFill>
                  <a:srgbClr val="262963">
                    <a:lumMod val="50000"/>
                  </a:srgbClr>
                </a:solidFill>
                <a:latin typeface="Arial" panose="020B0604020202020204" pitchFamily="34" charset="0"/>
                <a:cs typeface="Arial" panose="020B0604020202020204" pitchFamily="34" charset="0"/>
              </a:rPr>
              <a:t>Prácticas: actividades prácticas invitan a los participantes a crear.</a:t>
            </a:r>
          </a:p>
          <a:p>
            <a:pPr marL="342900" indent="-342900">
              <a:buFont typeface="Arial" panose="020B0604020202020204" pitchFamily="34" charset="0"/>
              <a:buChar char="•"/>
              <a:defRPr/>
            </a:pPr>
            <a:r>
              <a:rPr lang="es-ES_tradnl" sz="2200" dirty="0">
                <a:solidFill>
                  <a:srgbClr val="262963">
                    <a:lumMod val="50000"/>
                  </a:srgbClr>
                </a:solidFill>
                <a:latin typeface="Arial" panose="020B0604020202020204" pitchFamily="34" charset="0"/>
                <a:cs typeface="Arial" panose="020B0604020202020204" pitchFamily="34" charset="0"/>
              </a:rPr>
              <a:t>Activas: juegos interesantes, divertidos y significativos para aprender </a:t>
            </a:r>
          </a:p>
          <a:p>
            <a:pPr marL="342900" indent="-342900">
              <a:buFont typeface="Arial" panose="020B0604020202020204" pitchFamily="34" charset="0"/>
              <a:buChar char="•"/>
              <a:defRPr/>
            </a:pPr>
            <a:endParaRPr lang="es-ES_tradnl" sz="2200" dirty="0">
              <a:solidFill>
                <a:srgbClr val="262963">
                  <a:lumMod val="50000"/>
                </a:srgbClr>
              </a:solidFill>
              <a:latin typeface="Arial" panose="020B0604020202020204" pitchFamily="34" charset="0"/>
              <a:cs typeface="Arial" panose="020B0604020202020204" pitchFamily="34" charset="0"/>
            </a:endParaRPr>
          </a:p>
          <a:p>
            <a:pPr>
              <a:defRPr/>
            </a:pPr>
            <a:r>
              <a:rPr lang="es-ES_tradnl" sz="2200" dirty="0">
                <a:solidFill>
                  <a:srgbClr val="262963">
                    <a:lumMod val="50000"/>
                  </a:srgbClr>
                </a:solidFill>
                <a:latin typeface="Arial" panose="020B0604020202020204" pitchFamily="34" charset="0"/>
                <a:cs typeface="Arial" panose="020B0604020202020204" pitchFamily="34" charset="0"/>
              </a:rPr>
              <a:t>Traten de combinar los tipos de actividades para brindarle una experiencia integral y de calidad a los participantes.</a:t>
            </a:r>
          </a:p>
          <a:p>
            <a:pPr marL="342900" indent="-342900">
              <a:buFont typeface="Arial" panose="020B0604020202020204" pitchFamily="34" charset="0"/>
              <a:buChar char="•"/>
              <a:defRPr/>
            </a:pPr>
            <a:endParaRPr lang="es-ES_tradnl" sz="2200" dirty="0">
              <a:solidFill>
                <a:srgbClr val="262963">
                  <a:lumMod val="50000"/>
                </a:srgbClr>
              </a:solidFill>
              <a:latin typeface="Arial" panose="020B0604020202020204" pitchFamily="34" charset="0"/>
              <a:cs typeface="Arial" panose="020B0604020202020204" pitchFamily="34" charset="0"/>
            </a:endParaRPr>
          </a:p>
          <a:p>
            <a:pPr>
              <a:defRPr/>
            </a:pPr>
            <a:r>
              <a:rPr lang="es-ES_tradnl" sz="2200" u="sng" dirty="0">
                <a:solidFill>
                  <a:srgbClr val="00A4BA"/>
                </a:solidFill>
                <a:latin typeface="Arial" panose="020B0604020202020204" pitchFamily="34" charset="0"/>
                <a:cs typeface="Arial" panose="020B0604020202020204" pitchFamily="34" charset="0"/>
              </a:rPr>
              <a:t>Tiempo/duración</a:t>
            </a:r>
            <a:r>
              <a:rPr lang="es-ES_tradnl" sz="2200" dirty="0">
                <a:solidFill>
                  <a:srgbClr val="00A4BA"/>
                </a:solidFill>
                <a:latin typeface="Arial" panose="020B0604020202020204" pitchFamily="34" charset="0"/>
                <a:cs typeface="Arial" panose="020B0604020202020204" pitchFamily="34" charset="0"/>
              </a:rPr>
              <a:t>:  </a:t>
            </a:r>
            <a:r>
              <a:rPr lang="es-ES_tradnl" sz="2200" dirty="0">
                <a:solidFill>
                  <a:srgbClr val="262963">
                    <a:lumMod val="50000"/>
                  </a:srgbClr>
                </a:solidFill>
                <a:latin typeface="Arial" panose="020B0604020202020204" pitchFamily="34" charset="0"/>
                <a:cs typeface="Arial" panose="020B0604020202020204" pitchFamily="34" charset="0"/>
              </a:rPr>
              <a:t>Ustedes son libres de escoger si llevarán a cabo las actividades consecutivamente en un evento único. O pueden realizarlas a lo largo de siete semanas o más, mezclándolas con otras actividades de </a:t>
            </a:r>
            <a:r>
              <a:rPr lang="es-ES_tradnl" sz="2200" dirty="0" err="1">
                <a:solidFill>
                  <a:srgbClr val="262963">
                    <a:lumMod val="50000"/>
                  </a:srgbClr>
                </a:solidFill>
                <a:latin typeface="Arial" panose="020B0604020202020204" pitchFamily="34" charset="0"/>
                <a:cs typeface="Arial" panose="020B0604020202020204" pitchFamily="34" charset="0"/>
              </a:rPr>
              <a:t>Guidismo</a:t>
            </a:r>
            <a:r>
              <a:rPr lang="es-ES_tradnl" sz="2200" dirty="0">
                <a:solidFill>
                  <a:srgbClr val="262963">
                    <a:lumMod val="50000"/>
                  </a:srgbClr>
                </a:solidFill>
                <a:latin typeface="Arial" panose="020B0604020202020204" pitchFamily="34" charset="0"/>
                <a:cs typeface="Arial" panose="020B0604020202020204" pitchFamily="34" charset="0"/>
              </a:rPr>
              <a:t> y Escultismo Femenino. También pueden realizarlas durante un campamento u otro evento de </a:t>
            </a:r>
            <a:r>
              <a:rPr lang="es-ES_tradnl" sz="2200" dirty="0" err="1">
                <a:solidFill>
                  <a:srgbClr val="262963">
                    <a:lumMod val="50000"/>
                  </a:srgbClr>
                </a:solidFill>
                <a:latin typeface="Arial" panose="020B0604020202020204" pitchFamily="34" charset="0"/>
                <a:cs typeface="Arial" panose="020B0604020202020204" pitchFamily="34" charset="0"/>
              </a:rPr>
              <a:t>Guidismo</a:t>
            </a:r>
            <a:r>
              <a:rPr lang="es-ES_tradnl" sz="2200" dirty="0">
                <a:solidFill>
                  <a:srgbClr val="262963">
                    <a:lumMod val="50000"/>
                  </a:srgbClr>
                </a:solidFill>
                <a:latin typeface="Arial" panose="020B0604020202020204" pitchFamily="34" charset="0"/>
                <a:cs typeface="Arial" panose="020B0604020202020204" pitchFamily="34" charset="0"/>
              </a:rPr>
              <a:t> y Escultismo Femenino.</a:t>
            </a:r>
          </a:p>
          <a:p>
            <a:pPr>
              <a:defRPr/>
            </a:pPr>
            <a:endParaRPr lang="es-ES_tradnl" sz="2200" dirty="0">
              <a:solidFill>
                <a:srgbClr val="262963">
                  <a:lumMod val="50000"/>
                </a:srgbClr>
              </a:solidFill>
              <a:latin typeface="Arial" panose="020B0604020202020204" pitchFamily="34" charset="0"/>
              <a:cs typeface="Arial" panose="020B0604020202020204" pitchFamily="34" charset="0"/>
            </a:endParaRPr>
          </a:p>
          <a:p>
            <a:pPr>
              <a:defRPr/>
            </a:pPr>
            <a:r>
              <a:rPr lang="es-ES_tradnl" sz="2200" u="sng" dirty="0">
                <a:solidFill>
                  <a:srgbClr val="00A4BA"/>
                </a:solidFill>
                <a:latin typeface="Arial" panose="020B0604020202020204" pitchFamily="34" charset="0"/>
                <a:cs typeface="Arial" panose="020B0604020202020204" pitchFamily="34" charset="0"/>
              </a:rPr>
              <a:t>Internet</a:t>
            </a:r>
            <a:r>
              <a:rPr lang="es-ES_tradnl" sz="2200" dirty="0">
                <a:solidFill>
                  <a:srgbClr val="00A4BA"/>
                </a:solidFill>
                <a:latin typeface="Arial" panose="020B0604020202020204" pitchFamily="34" charset="0"/>
                <a:cs typeface="Arial" panose="020B0604020202020204" pitchFamily="34" charset="0"/>
              </a:rPr>
              <a:t>: </a:t>
            </a:r>
            <a:r>
              <a:rPr lang="es-ES_tradnl" sz="2200" dirty="0">
                <a:solidFill>
                  <a:srgbClr val="262963">
                    <a:lumMod val="50000"/>
                  </a:srgbClr>
                </a:solidFill>
                <a:latin typeface="Arial" panose="020B0604020202020204" pitchFamily="34" charset="0"/>
                <a:cs typeface="Arial" panose="020B0604020202020204" pitchFamily="34" charset="0"/>
              </a:rPr>
              <a:t>Surf Smart se puede utilizar principalmente en entornos sin acceso a Internet.</a:t>
            </a:r>
          </a:p>
          <a:p>
            <a:pPr>
              <a:defRPr/>
            </a:pPr>
            <a:endParaRPr lang="es-ES_tradnl" sz="2200" dirty="0">
              <a:solidFill>
                <a:srgbClr val="262963">
                  <a:lumMod val="50000"/>
                </a:srgbClr>
              </a:solidFill>
              <a:latin typeface="Arial" panose="020B0604020202020204" pitchFamily="34" charset="0"/>
              <a:cs typeface="Arial" panose="020B0604020202020204" pitchFamily="34" charset="0"/>
            </a:endParaRPr>
          </a:p>
          <a:p>
            <a:pPr>
              <a:defRPr/>
            </a:pPr>
            <a:r>
              <a:rPr lang="es-ES_tradnl" sz="2200" u="sng" dirty="0">
                <a:solidFill>
                  <a:srgbClr val="00A4BA"/>
                </a:solidFill>
                <a:latin typeface="Arial" panose="020B0604020202020204" pitchFamily="34" charset="0"/>
                <a:cs typeface="Arial" panose="020B0604020202020204" pitchFamily="34" charset="0"/>
              </a:rPr>
              <a:t>Enlaces en línea: </a:t>
            </a:r>
            <a:r>
              <a:rPr lang="es-ES_tradnl" sz="2200" dirty="0">
                <a:solidFill>
                  <a:srgbClr val="262963">
                    <a:lumMod val="50000"/>
                  </a:srgbClr>
                </a:solidFill>
                <a:latin typeface="Arial" panose="020B0604020202020204" pitchFamily="34" charset="0"/>
                <a:cs typeface="Arial" panose="020B0604020202020204" pitchFamily="34" charset="0"/>
              </a:rPr>
              <a:t>los enlaces sugeridos se consideran apropiados para un público juvenil, pero les aconsejamos que los prueben previamente para asegurarse de que les parece bien compartirlos con su grupo.</a:t>
            </a:r>
          </a:p>
        </p:txBody>
      </p:sp>
      <p:sp>
        <p:nvSpPr>
          <p:cNvPr id="7" name="Title 1">
            <a:extLst>
              <a:ext uri="{FF2B5EF4-FFF2-40B4-BE49-F238E27FC236}">
                <a16:creationId xmlns:a16="http://schemas.microsoft.com/office/drawing/2014/main" id="{B87E1331-22E0-2E46-9FDC-2B93DCECABFC}"/>
              </a:ext>
            </a:extLst>
          </p:cNvPr>
          <p:cNvSpPr txBox="1">
            <a:spLocks/>
          </p:cNvSpPr>
          <p:nvPr/>
        </p:nvSpPr>
        <p:spPr>
          <a:xfrm>
            <a:off x="623888" y="649288"/>
            <a:ext cx="10391775" cy="477837"/>
          </a:xfrm>
          <a:prstGeom prst="rect">
            <a:avLst/>
          </a:prstGeom>
        </p:spPr>
        <p:txBody>
          <a:bodyPr vert="horz" lIns="0" tIns="0" rIns="0" bIns="0" rtlCol="0" anchor="t" anchorCtr="0">
            <a:noAutofit/>
          </a:bodyPr>
          <a:lst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a:lstStyle>
          <a:p>
            <a:pPr>
              <a:defRPr/>
            </a:pPr>
            <a:r>
              <a:rPr lang="es-ES_tradnl" b="1">
                <a:solidFill>
                  <a:srgbClr val="00A4BA"/>
                </a:solidFill>
              </a:rPr>
              <a:t>Sugerencias prácticas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3996AA-3735-4439-9275-76875BF711DA}"/>
              </a:ext>
            </a:extLst>
          </p:cNvPr>
          <p:cNvSpPr>
            <a:spLocks noGrp="1"/>
          </p:cNvSpPr>
          <p:nvPr>
            <p:ph idx="1"/>
          </p:nvPr>
        </p:nvSpPr>
        <p:spPr/>
        <p:txBody>
          <a:bodyPr/>
          <a:lstStyle/>
          <a:p>
            <a:pPr>
              <a:defRPr/>
            </a:pPr>
            <a:endParaRPr lang="en-US" sz="2000">
              <a:solidFill>
                <a:schemeClr val="bg1"/>
              </a:solidFill>
              <a:cs typeface="ＭＳ Ｐゴシック"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a:p>
        </p:txBody>
      </p:sp>
      <p:sp>
        <p:nvSpPr>
          <p:cNvPr id="132099" name="Slide Number Placeholder 4">
            <a:extLst>
              <a:ext uri="{FF2B5EF4-FFF2-40B4-BE49-F238E27FC236}">
                <a16:creationId xmlns:a16="http://schemas.microsoft.com/office/drawing/2014/main" id="{5D92BB85-043F-47AA-A9F9-6047FAC0D5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A2C9B370-4E13-4B1F-85BA-1E964818AD36}" type="slidenum">
              <a:rPr lang="en-US" altLang="en-US" sz="1100" smtClean="0">
                <a:solidFill>
                  <a:srgbClr val="262963"/>
                </a:solidFill>
              </a:rPr>
              <a:pPr>
                <a:buFontTx/>
                <a:buNone/>
              </a:pPr>
              <a:t>39</a:t>
            </a:fld>
            <a:endParaRPr lang="en-US" altLang="en-US" sz="1100">
              <a:solidFill>
                <a:srgbClr val="262963"/>
              </a:solidFill>
            </a:endParaRPr>
          </a:p>
        </p:txBody>
      </p:sp>
      <p:sp>
        <p:nvSpPr>
          <p:cNvPr id="132101" name="Rectangle 7">
            <a:extLst>
              <a:ext uri="{FF2B5EF4-FFF2-40B4-BE49-F238E27FC236}">
                <a16:creationId xmlns:a16="http://schemas.microsoft.com/office/drawing/2014/main" id="{1D5F961B-185D-4E5D-891F-A7A4C87D0D28}"/>
              </a:ext>
            </a:extLst>
          </p:cNvPr>
          <p:cNvSpPr>
            <a:spLocks noChangeArrowheads="1"/>
          </p:cNvSpPr>
          <p:nvPr/>
        </p:nvSpPr>
        <p:spPr bwMode="auto">
          <a:xfrm>
            <a:off x="281305" y="1405324"/>
            <a:ext cx="9621838"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r>
              <a:rPr lang="es-ES_tradnl" altLang="en-US" sz="2400" b="1" u="sng" dirty="0">
                <a:solidFill>
                  <a:srgbClr val="00A4BA"/>
                </a:solidFill>
                <a:cs typeface="Arial" panose="020B0604020202020204" pitchFamily="34" charset="0"/>
              </a:rPr>
              <a:t>Las actividades de las redes sociales </a:t>
            </a:r>
            <a:r>
              <a:rPr lang="es-ES_tradnl" altLang="en-US" sz="2400" b="1" dirty="0">
                <a:solidFill>
                  <a:srgbClr val="262963"/>
                </a:solidFill>
                <a:cs typeface="Arial" panose="020B0604020202020204" pitchFamily="34" charset="0"/>
              </a:rPr>
              <a:t>se recomiendan para miembros mayores de 13 años de edad, especialmente aquellos que requieren el uso de plataformas sociales. Pueden considerar algunas actividades apropiadas para grupos más jóvenes.</a:t>
            </a:r>
          </a:p>
          <a:p>
            <a:pPr>
              <a:buFontTx/>
              <a:buNone/>
            </a:pPr>
            <a:endParaRPr lang="es-ES_tradnl" altLang="en-US" sz="2400" b="1" dirty="0">
              <a:solidFill>
                <a:srgbClr val="262963"/>
              </a:solidFill>
              <a:cs typeface="Arial" panose="020B0604020202020204" pitchFamily="34" charset="0"/>
            </a:endParaRPr>
          </a:p>
          <a:p>
            <a:pPr>
              <a:buFontTx/>
              <a:buNone/>
            </a:pPr>
            <a:r>
              <a:rPr lang="es-ES_tradnl" altLang="en-US" sz="2400" b="1" u="sng" dirty="0">
                <a:solidFill>
                  <a:srgbClr val="00A4BA"/>
                </a:solidFill>
                <a:cs typeface="Arial" panose="020B0604020202020204" pitchFamily="34" charset="0"/>
              </a:rPr>
              <a:t>Videos: </a:t>
            </a:r>
            <a:r>
              <a:rPr lang="es-ES_tradnl" altLang="en-US" sz="2400" b="1" dirty="0">
                <a:solidFill>
                  <a:srgbClr val="262963"/>
                </a:solidFill>
                <a:cs typeface="Arial" panose="020B0604020202020204" pitchFamily="34" charset="0"/>
              </a:rPr>
              <a:t>algunas actividades pueden sugerir que vean un video para aprender más sobre un tema específico. Si la actividad está marcada como que no requiere internet, pueden omitir el video y compartir la información que encontrarán en este paquete o mediante su propia investigación.</a:t>
            </a:r>
          </a:p>
          <a:p>
            <a:pPr>
              <a:buFontTx/>
              <a:buNone/>
            </a:pPr>
            <a:endParaRPr lang="es-ES_tradnl" altLang="en-US" sz="2400" b="1" u="sng" dirty="0">
              <a:solidFill>
                <a:srgbClr val="00A4BA"/>
              </a:solidFill>
              <a:cs typeface="Arial" panose="020B0604020202020204" pitchFamily="34" charset="0"/>
            </a:endParaRPr>
          </a:p>
          <a:p>
            <a:r>
              <a:rPr lang="es-ES_tradnl" altLang="en-US" sz="2400" b="1" u="sng" dirty="0">
                <a:solidFill>
                  <a:srgbClr val="00A4BA"/>
                </a:solidFill>
                <a:cs typeface="Arial" panose="020B0604020202020204" pitchFamily="34" charset="0"/>
              </a:rPr>
              <a:t>Resultados de la búsqueda: </a:t>
            </a:r>
            <a:r>
              <a:rPr lang="es-ES_tradnl" altLang="en-US" sz="2400" b="1" dirty="0">
                <a:solidFill>
                  <a:srgbClr val="262963"/>
                </a:solidFill>
                <a:cs typeface="Arial" panose="020B0604020202020204" pitchFamily="34" charset="0"/>
              </a:rPr>
              <a:t>Una sección que brinda más información sobre el tema de la actividad y las áreas a considerar. En la parte de atrás del paquete de Surf Smart hay una página de recursos en línea, así como un glosario de términos que pueden consultar fácilmente. </a:t>
            </a:r>
          </a:p>
          <a:p>
            <a:pPr>
              <a:buFontTx/>
              <a:buNone/>
            </a:pPr>
            <a:endParaRPr lang="es-ES_tradnl" altLang="en-US" sz="2400" b="1" u="sng" dirty="0">
              <a:solidFill>
                <a:srgbClr val="00A4BA"/>
              </a:solidFill>
              <a:cs typeface="Arial" panose="020B0604020202020204" pitchFamily="34" charset="0"/>
            </a:endParaRPr>
          </a:p>
          <a:p>
            <a:pPr>
              <a:buFontTx/>
              <a:buNone/>
            </a:pPr>
            <a:r>
              <a:rPr lang="es-ES_tradnl" altLang="en-US" sz="2400" b="1" u="sng" dirty="0">
                <a:solidFill>
                  <a:srgbClr val="00A4BA"/>
                </a:solidFill>
                <a:cs typeface="Arial" panose="020B0604020202020204" pitchFamily="34" charset="0"/>
              </a:rPr>
              <a:t>Herramienta: </a:t>
            </a:r>
            <a:r>
              <a:rPr lang="es-ES_tradnl" altLang="en-US" sz="2400" b="1" dirty="0">
                <a:solidFill>
                  <a:srgbClr val="262963"/>
                </a:solidFill>
                <a:cs typeface="Arial" panose="020B0604020202020204" pitchFamily="34" charset="0"/>
              </a:rPr>
              <a:t>una sección que proporciona plantillas y materiales que necesitarán para realizar la actividad.</a:t>
            </a:r>
          </a:p>
        </p:txBody>
      </p:sp>
      <p:sp>
        <p:nvSpPr>
          <p:cNvPr id="8" name="Title 1">
            <a:extLst>
              <a:ext uri="{FF2B5EF4-FFF2-40B4-BE49-F238E27FC236}">
                <a16:creationId xmlns:a16="http://schemas.microsoft.com/office/drawing/2014/main" id="{26905F5C-C568-C240-A26C-074777E02AB0}"/>
              </a:ext>
            </a:extLst>
          </p:cNvPr>
          <p:cNvSpPr>
            <a:spLocks noGrp="1"/>
          </p:cNvSpPr>
          <p:nvPr>
            <p:ph type="title"/>
          </p:nvPr>
        </p:nvSpPr>
        <p:spPr>
          <a:xfrm>
            <a:off x="471488" y="496888"/>
            <a:ext cx="10391775" cy="477837"/>
          </a:xfrm>
        </p:spPr>
        <p:txBody>
          <a:bodyPr/>
          <a:lstStyle/>
          <a:p>
            <a:pPr>
              <a:defRPr/>
            </a:pPr>
            <a:r>
              <a:rPr lang="es-ES_tradnl" b="1" dirty="0">
                <a:solidFill>
                  <a:srgbClr val="00A4BA"/>
                </a:solidFill>
              </a:rPr>
              <a:t>Sugerencias prácticas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4A808A70-0898-4A6E-AFB4-DDD81DFF5E15}"/>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defRPr/>
            </a:pPr>
            <a:r>
              <a:rPr lang="en-GB" altLang="en-US" sz="3600" b="1" dirty="0">
                <a:solidFill>
                  <a:srgbClr val="00A4BA"/>
                </a:solidFill>
                <a:latin typeface="Arial" pitchFamily="34" charset="0"/>
                <a:cs typeface="Arial" pitchFamily="34" charset="0"/>
              </a:rPr>
              <a:t>¿SABÍAN QUE...</a:t>
            </a:r>
            <a:r>
              <a:rPr lang="en-GB" altLang="en-US" sz="1900" dirty="0">
                <a:latin typeface="Calibri" pitchFamily="34" charset="0"/>
              </a:rPr>
              <a:t> </a:t>
            </a:r>
          </a:p>
          <a:p>
            <a:pPr marL="0" indent="0">
              <a:defRPr/>
            </a:pPr>
            <a:r>
              <a:rPr lang="en-GB" altLang="en-US" sz="1900" dirty="0">
                <a:latin typeface="Calibri" pitchFamily="34" charset="0"/>
              </a:rPr>
              <a:t> </a:t>
            </a:r>
          </a:p>
        </p:txBody>
      </p:sp>
      <p:pic>
        <p:nvPicPr>
          <p:cNvPr id="68611" name="Picture 5" descr="Infographic: A Minute on the Internet in 2020 | Statista">
            <a:extLst>
              <a:ext uri="{FF2B5EF4-FFF2-40B4-BE49-F238E27FC236}">
                <a16:creationId xmlns:a16="http://schemas.microsoft.com/office/drawing/2014/main" id="{32282EDB-17B7-4643-B6EE-56C9382DF445}"/>
              </a:ext>
            </a:extLst>
          </p:cNvPr>
          <p:cNvPicPr>
            <a:picLocks noChangeAspect="1" noChangeArrowheads="1"/>
          </p:cNvPicPr>
          <p:nvPr/>
        </p:nvPicPr>
        <p:blipFill>
          <a:blip r:embed="rId3">
            <a:clrChange>
              <a:clrFrom>
                <a:srgbClr val="F4F8FB"/>
              </a:clrFrom>
              <a:clrTo>
                <a:srgbClr val="F4F8FB">
                  <a:alpha val="0"/>
                </a:srgbClr>
              </a:clrTo>
            </a:clrChange>
            <a:extLst>
              <a:ext uri="{28A0092B-C50C-407E-A947-70E740481C1C}">
                <a14:useLocalDpi xmlns:a14="http://schemas.microsoft.com/office/drawing/2010/main" val="0"/>
              </a:ext>
            </a:extLst>
          </a:blip>
          <a:srcRect/>
          <a:stretch>
            <a:fillRect/>
          </a:stretch>
        </p:blipFill>
        <p:spPr bwMode="auto">
          <a:xfrm>
            <a:off x="615950" y="1460500"/>
            <a:ext cx="7421563" cy="742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1">
            <a:extLst>
              <a:ext uri="{FF2B5EF4-FFF2-40B4-BE49-F238E27FC236}">
                <a16:creationId xmlns:a16="http://schemas.microsoft.com/office/drawing/2014/main" id="{969E9F75-280E-4ECA-9254-D9C9D3ED8968}"/>
              </a:ext>
            </a:extLst>
          </p:cNvPr>
          <p:cNvSpPr>
            <a:spLocks noChangeArrowheads="1"/>
          </p:cNvSpPr>
          <p:nvPr/>
        </p:nvSpPr>
        <p:spPr bwMode="auto">
          <a:xfrm>
            <a:off x="6681788" y="8713788"/>
            <a:ext cx="3113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r>
              <a:rPr lang="en-US" altLang="en-US" sz="1000">
                <a:solidFill>
                  <a:srgbClr val="262963"/>
                </a:solidFill>
                <a:cs typeface="Arial" panose="020B0604020202020204" pitchFamily="34" charset="0"/>
                <a:hlinkClick r:id="rId4"/>
              </a:rPr>
              <a:t>https://www.statista.com/chart/17518/data-created-in-an-internet-minute/</a:t>
            </a:r>
            <a:r>
              <a:rPr lang="en-US" altLang="en-US" sz="1000">
                <a:solidFill>
                  <a:srgbClr val="262963"/>
                </a:solidFill>
                <a:cs typeface="Arial" panose="020B0604020202020204" pitchFamily="34"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48A3DE-020E-4E92-8067-9E68E24ACA29}"/>
              </a:ext>
            </a:extLst>
          </p:cNvPr>
          <p:cNvSpPr>
            <a:spLocks noGrp="1"/>
          </p:cNvSpPr>
          <p:nvPr>
            <p:ph idx="1"/>
          </p:nvPr>
        </p:nvSpPr>
        <p:spPr/>
        <p:txBody>
          <a:bodyPr/>
          <a:lstStyle/>
          <a:p>
            <a:pPr>
              <a:defRPr/>
            </a:pPr>
            <a:endParaRPr lang="en-US" sz="2000">
              <a:solidFill>
                <a:schemeClr val="bg1"/>
              </a:solidFill>
              <a:cs typeface="ＭＳ Ｐゴシック"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a:p>
        </p:txBody>
      </p:sp>
      <p:sp>
        <p:nvSpPr>
          <p:cNvPr id="134147" name="Slide Number Placeholder 4">
            <a:extLst>
              <a:ext uri="{FF2B5EF4-FFF2-40B4-BE49-F238E27FC236}">
                <a16:creationId xmlns:a16="http://schemas.microsoft.com/office/drawing/2014/main" id="{AEFFF250-5DD8-44D1-9740-2D132483FF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159FDE94-0B84-4A72-BC01-3E70C60768FF}" type="slidenum">
              <a:rPr lang="en-US" altLang="en-US" sz="1100" smtClean="0">
                <a:solidFill>
                  <a:srgbClr val="262963"/>
                </a:solidFill>
              </a:rPr>
              <a:pPr>
                <a:buFontTx/>
                <a:buNone/>
              </a:pPr>
              <a:t>40</a:t>
            </a:fld>
            <a:endParaRPr lang="en-US" altLang="en-US" sz="1100">
              <a:solidFill>
                <a:srgbClr val="262963"/>
              </a:solidFill>
            </a:endParaRPr>
          </a:p>
        </p:txBody>
      </p:sp>
      <p:sp>
        <p:nvSpPr>
          <p:cNvPr id="8" name="Rectangle 7">
            <a:extLst>
              <a:ext uri="{FF2B5EF4-FFF2-40B4-BE49-F238E27FC236}">
                <a16:creationId xmlns:a16="http://schemas.microsoft.com/office/drawing/2014/main" id="{1D521876-973F-46FF-8EBA-5330C963D1DE}"/>
              </a:ext>
            </a:extLst>
          </p:cNvPr>
          <p:cNvSpPr/>
          <p:nvPr/>
        </p:nvSpPr>
        <p:spPr>
          <a:xfrm>
            <a:off x="473075" y="1698625"/>
            <a:ext cx="9542463" cy="6370975"/>
          </a:xfrm>
          <a:prstGeom prst="rect">
            <a:avLst/>
          </a:prstGeom>
        </p:spPr>
        <p:txBody>
          <a:bodyPr>
            <a:spAutoFit/>
          </a:bodyPr>
          <a:lstStyle/>
          <a:p>
            <a:pPr>
              <a:defRPr/>
            </a:pPr>
            <a:r>
              <a:rPr lang="es-ES_tradnl" sz="2400" u="sng" dirty="0">
                <a:solidFill>
                  <a:srgbClr val="00A4BA"/>
                </a:solidFill>
                <a:latin typeface="Arial" panose="020B0604020202020204" pitchFamily="34" charset="0"/>
                <a:cs typeface="Arial" panose="020B0604020202020204" pitchFamily="34" charset="0"/>
              </a:rPr>
              <a:t>"Ve más allá": </a:t>
            </a:r>
            <a:r>
              <a:rPr lang="es-ES_tradnl" sz="2400" dirty="0">
                <a:solidFill>
                  <a:srgbClr val="262963">
                    <a:lumMod val="50000"/>
                  </a:srgbClr>
                </a:solidFill>
                <a:latin typeface="Arial" panose="020B0604020202020204" pitchFamily="34" charset="0"/>
                <a:cs typeface="Arial" panose="020B0604020202020204" pitchFamily="34" charset="0"/>
              </a:rPr>
              <a:t>esta opción les brinda la oportunidad de aprender más sobre un tema, si les interesa. Si bien no es obligatorio, los animamos a realizar estas actividades, ya que les brindarán una perspectiva más amplia sobre cada tema. </a:t>
            </a:r>
          </a:p>
          <a:p>
            <a:pPr indent="7938">
              <a:defRPr/>
            </a:pPr>
            <a:endParaRPr lang="es-ES_tradnl" sz="2400" dirty="0">
              <a:solidFill>
                <a:srgbClr val="00A4BA"/>
              </a:solidFill>
              <a:latin typeface="Arial" panose="020B0604020202020204" pitchFamily="34" charset="0"/>
              <a:cs typeface="Arial" panose="020B0604020202020204" pitchFamily="34" charset="0"/>
            </a:endParaRPr>
          </a:p>
          <a:p>
            <a:pPr>
              <a:defRPr/>
            </a:pPr>
            <a:r>
              <a:rPr lang="es-ES_tradnl" sz="2400" u="sng" dirty="0">
                <a:solidFill>
                  <a:srgbClr val="00A4BA"/>
                </a:solidFill>
                <a:latin typeface="Arial" panose="020B0604020202020204" pitchFamily="34" charset="0"/>
                <a:cs typeface="Arial" panose="020B0604020202020204" pitchFamily="34" charset="0"/>
              </a:rPr>
              <a:t>Mentalidades de liderazgo:</a:t>
            </a:r>
          </a:p>
          <a:p>
            <a:pPr>
              <a:defRPr/>
            </a:pPr>
            <a:r>
              <a:rPr lang="es-ES_tradnl" sz="2400" dirty="0">
                <a:solidFill>
                  <a:srgbClr val="262963">
                    <a:lumMod val="50000"/>
                  </a:srgbClr>
                </a:solidFill>
                <a:latin typeface="Arial" panose="020B0604020202020204" pitchFamily="34" charset="0"/>
                <a:cs typeface="Arial" panose="020B0604020202020204" pitchFamily="34" charset="0"/>
              </a:rPr>
              <a:t>El modelo de liderazgo de la AMGS utiliza un sistema de seis mentalidades para hacer consciente la práctica del liderazgo. </a:t>
            </a:r>
            <a:r>
              <a:rPr lang="es-ES_tradnl" sz="2400" b="1" dirty="0">
                <a:solidFill>
                  <a:srgbClr val="262963">
                    <a:lumMod val="50000"/>
                  </a:srgbClr>
                </a:solidFill>
                <a:latin typeface="Arial" panose="020B0604020202020204" pitchFamily="34" charset="0"/>
                <a:cs typeface="Arial" panose="020B0604020202020204" pitchFamily="34" charset="0"/>
              </a:rPr>
              <a:t>Estas se practican con cada actividad de Surf Smart 2.0:</a:t>
            </a:r>
          </a:p>
          <a:p>
            <a:pPr>
              <a:defRPr/>
            </a:pPr>
            <a:endParaRPr lang="es-ES_tradnl" sz="2400" u="sng" dirty="0">
              <a:solidFill>
                <a:srgbClr val="00A4BA"/>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s-ES_tradnl" sz="2400" dirty="0">
                <a:solidFill>
                  <a:srgbClr val="262963">
                    <a:lumMod val="50000"/>
                  </a:srgbClr>
                </a:solidFill>
                <a:latin typeface="Arial" panose="020B0604020202020204" pitchFamily="34" charset="0"/>
                <a:cs typeface="Arial" panose="020B0604020202020204" pitchFamily="34" charset="0"/>
              </a:rPr>
              <a:t>Mentalidad reflexiva</a:t>
            </a:r>
          </a:p>
          <a:p>
            <a:pPr marL="342900" indent="-342900">
              <a:buFont typeface="Arial" panose="020B0604020202020204" pitchFamily="34" charset="0"/>
              <a:buChar char="•"/>
              <a:defRPr/>
            </a:pPr>
            <a:r>
              <a:rPr lang="es-ES_tradnl" sz="2400" dirty="0">
                <a:solidFill>
                  <a:srgbClr val="262963">
                    <a:lumMod val="50000"/>
                  </a:srgbClr>
                </a:solidFill>
                <a:latin typeface="Arial" panose="020B0604020202020204" pitchFamily="34" charset="0"/>
                <a:cs typeface="Arial" panose="020B0604020202020204" pitchFamily="34" charset="0"/>
              </a:rPr>
              <a:t>Mentalidad colaborativa</a:t>
            </a:r>
          </a:p>
          <a:p>
            <a:pPr marL="342900" indent="-342900">
              <a:buFont typeface="Arial" panose="020B0604020202020204" pitchFamily="34" charset="0"/>
              <a:buChar char="•"/>
              <a:defRPr/>
            </a:pPr>
            <a:r>
              <a:rPr lang="es-ES_tradnl" sz="2400" dirty="0">
                <a:solidFill>
                  <a:srgbClr val="262963">
                    <a:lumMod val="50000"/>
                  </a:srgbClr>
                </a:solidFill>
                <a:latin typeface="Arial" panose="020B0604020202020204" pitchFamily="34" charset="0"/>
                <a:cs typeface="Arial" panose="020B0604020202020204" pitchFamily="34" charset="0"/>
              </a:rPr>
              <a:t>Mentalidad de pensamiento creativo y crítico</a:t>
            </a:r>
          </a:p>
          <a:p>
            <a:pPr marL="342900" indent="-342900">
              <a:buFont typeface="Arial" panose="020B0604020202020204" pitchFamily="34" charset="0"/>
              <a:buChar char="•"/>
              <a:defRPr/>
            </a:pPr>
            <a:r>
              <a:rPr lang="es-ES_tradnl" sz="2400" dirty="0">
                <a:solidFill>
                  <a:srgbClr val="262963">
                    <a:lumMod val="50000"/>
                  </a:srgbClr>
                </a:solidFill>
                <a:latin typeface="Arial" panose="020B0604020202020204" pitchFamily="34" charset="0"/>
                <a:cs typeface="Arial" panose="020B0604020202020204" pitchFamily="34" charset="0"/>
              </a:rPr>
              <a:t>Mentalidad de igualdad de género</a:t>
            </a:r>
          </a:p>
          <a:p>
            <a:pPr marL="342900" indent="-342900">
              <a:buFont typeface="Arial" panose="020B0604020202020204" pitchFamily="34" charset="0"/>
              <a:buChar char="•"/>
              <a:defRPr/>
            </a:pPr>
            <a:r>
              <a:rPr lang="es-ES_tradnl" sz="2400" dirty="0">
                <a:solidFill>
                  <a:srgbClr val="262963">
                    <a:lumMod val="50000"/>
                  </a:srgbClr>
                </a:solidFill>
                <a:latin typeface="Arial" panose="020B0604020202020204" pitchFamily="34" charset="0"/>
                <a:cs typeface="Arial" panose="020B0604020202020204" pitchFamily="34" charset="0"/>
              </a:rPr>
              <a:t>Mentalidad mundana/cosmopolita</a:t>
            </a:r>
          </a:p>
          <a:p>
            <a:pPr marL="342900" indent="-342900">
              <a:buFont typeface="Arial" panose="020B0604020202020204" pitchFamily="34" charset="0"/>
              <a:buChar char="•"/>
              <a:defRPr/>
            </a:pPr>
            <a:r>
              <a:rPr lang="es-ES_tradnl" sz="2400" dirty="0">
                <a:solidFill>
                  <a:srgbClr val="262963">
                    <a:lumMod val="50000"/>
                  </a:srgbClr>
                </a:solidFill>
                <a:latin typeface="Arial" panose="020B0604020202020204" pitchFamily="34" charset="0"/>
                <a:cs typeface="Arial" panose="020B0604020202020204" pitchFamily="34" charset="0"/>
              </a:rPr>
              <a:t>Mentalidad de acción responsable</a:t>
            </a:r>
          </a:p>
          <a:p>
            <a:pPr indent="7938">
              <a:defRPr/>
            </a:pPr>
            <a:endParaRPr lang="es-ES_tradnl" sz="2400" dirty="0">
              <a:solidFill>
                <a:srgbClr val="262963"/>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CF67B212-335E-C849-BBDD-9F8BED89E829}"/>
              </a:ext>
            </a:extLst>
          </p:cNvPr>
          <p:cNvSpPr>
            <a:spLocks noGrp="1"/>
          </p:cNvSpPr>
          <p:nvPr>
            <p:ph type="title"/>
          </p:nvPr>
        </p:nvSpPr>
        <p:spPr>
          <a:xfrm>
            <a:off x="471488" y="496888"/>
            <a:ext cx="10391775" cy="477837"/>
          </a:xfrm>
        </p:spPr>
        <p:txBody>
          <a:bodyPr/>
          <a:lstStyle/>
          <a:p>
            <a:pPr>
              <a:defRPr/>
            </a:pPr>
            <a:r>
              <a:rPr lang="es-ES_tradnl" b="1" dirty="0">
                <a:solidFill>
                  <a:srgbClr val="00A4BA"/>
                </a:solidFill>
              </a:rPr>
              <a:t>Sugerencias prácticas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EB25220-F357-4A28-84FA-D85A27919DCB}"/>
              </a:ext>
            </a:extLst>
          </p:cNvPr>
          <p:cNvSpPr txBox="1">
            <a:spLocks/>
          </p:cNvSpPr>
          <p:nvPr/>
        </p:nvSpPr>
        <p:spPr>
          <a:xfrm>
            <a:off x="649288" y="601663"/>
            <a:ext cx="901858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algn="just">
              <a:lnSpc>
                <a:spcPct val="110000"/>
              </a:lnSpc>
              <a:spcBef>
                <a:spcPts val="600"/>
              </a:spcBef>
              <a:spcAft>
                <a:spcPts val="600"/>
              </a:spcAft>
              <a:defRPr/>
            </a:pPr>
            <a:r>
              <a:rPr lang="es-ES_tradnl" altLang="en-US" sz="3600" b="1">
                <a:solidFill>
                  <a:srgbClr val="00A4BA"/>
                </a:solidFill>
                <a:latin typeface="Arial" pitchFamily="34" charset="0"/>
                <a:cs typeface="Arial" pitchFamily="34" charset="0"/>
              </a:rPr>
              <a:t>#SerElCambioEnLínea: </a:t>
            </a:r>
          </a:p>
          <a:p>
            <a:pPr algn="just">
              <a:lnSpc>
                <a:spcPct val="110000"/>
              </a:lnSpc>
              <a:spcBef>
                <a:spcPts val="600"/>
              </a:spcBef>
              <a:spcAft>
                <a:spcPts val="600"/>
              </a:spcAft>
              <a:defRPr/>
            </a:pPr>
            <a:r>
              <a:rPr lang="es-ES_tradnl" sz="3600" b="1" i="1">
                <a:solidFill>
                  <a:srgbClr val="262963">
                    <a:lumMod val="50000"/>
                  </a:srgbClr>
                </a:solidFill>
                <a:latin typeface="Arial" panose="020B0604020202020204" pitchFamily="34" charset="0"/>
                <a:ea typeface="Calibri" panose="020F0502020204030204" pitchFamily="34" charset="0"/>
                <a:cs typeface="Arial" panose="020B0604020202020204" pitchFamily="34" charset="0"/>
              </a:rPr>
              <a:t>My Promesa de Generación Digital </a:t>
            </a:r>
            <a:endParaRPr lang="es-ES_tradnl" sz="3600">
              <a:solidFill>
                <a:srgbClr val="262963">
                  <a:lumMod val="50000"/>
                </a:srgbClr>
              </a:solidFill>
              <a:latin typeface="Arial" panose="020B0604020202020204" pitchFamily="34" charset="0"/>
              <a:ea typeface="Calibri" panose="020F0502020204030204" pitchFamily="34" charset="0"/>
              <a:cs typeface="Calibri" panose="020F0502020204030204" pitchFamily="34" charset="0"/>
            </a:endParaRPr>
          </a:p>
        </p:txBody>
      </p:sp>
      <p:sp>
        <p:nvSpPr>
          <p:cNvPr id="136195" name="Rectangle 51">
            <a:extLst>
              <a:ext uri="{FF2B5EF4-FFF2-40B4-BE49-F238E27FC236}">
                <a16:creationId xmlns:a16="http://schemas.microsoft.com/office/drawing/2014/main" id="{2660F596-D23A-4909-8248-9171A5CFD098}"/>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endParaRPr lang="en-US" altLang="en-US" sz="2000">
              <a:solidFill>
                <a:srgbClr val="262963"/>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141151A-0427-46E9-B2D8-7051848B991C}"/>
              </a:ext>
            </a:extLst>
          </p:cNvPr>
          <p:cNvSpPr/>
          <p:nvPr/>
        </p:nvSpPr>
        <p:spPr>
          <a:xfrm>
            <a:off x="649288" y="2925763"/>
            <a:ext cx="9018587" cy="5606920"/>
          </a:xfrm>
          <a:prstGeom prst="rect">
            <a:avLst/>
          </a:prstGeom>
          <a:solidFill>
            <a:srgbClr val="00A4BA"/>
          </a:solidFill>
          <a:ln w="57150"/>
        </p:spPr>
        <p:style>
          <a:lnRef idx="2">
            <a:schemeClr val="accent6"/>
          </a:lnRef>
          <a:fillRef idx="1">
            <a:schemeClr val="lt1"/>
          </a:fillRef>
          <a:effectRef idx="0">
            <a:schemeClr val="accent6"/>
          </a:effectRef>
          <a:fontRef idx="minor">
            <a:schemeClr val="dk1"/>
          </a:fontRef>
        </p:style>
        <p:txBody>
          <a:bodyPr>
            <a:spAutoFit/>
          </a:bodyPr>
          <a:lstStyle/>
          <a:p>
            <a:pPr marL="342900" algn="just">
              <a:lnSpc>
                <a:spcPct val="110000"/>
              </a:lnSpc>
              <a:spcBef>
                <a:spcPts val="600"/>
              </a:spcBef>
              <a:spcAft>
                <a:spcPts val="600"/>
              </a:spcAft>
              <a:defRPr/>
            </a:pPr>
            <a:endParaRPr lang="es-ES_tradnl" sz="2400" i="1">
              <a:solidFill>
                <a:srgbClr val="262963"/>
              </a:solidFill>
              <a:ea typeface="Calibri" panose="020F0502020204030204" pitchFamily="34" charset="0"/>
              <a:cs typeface="Arial" panose="020B0604020202020204" pitchFamily="34" charset="0"/>
            </a:endParaRPr>
          </a:p>
          <a:p>
            <a:pPr marL="342900" algn="just">
              <a:lnSpc>
                <a:spcPct val="110000"/>
              </a:lnSpc>
              <a:spcBef>
                <a:spcPts val="600"/>
              </a:spcBef>
              <a:spcAft>
                <a:spcPts val="600"/>
              </a:spcAft>
              <a:defRPr/>
            </a:pPr>
            <a:r>
              <a:rPr lang="es-ES_tradnl" sz="2400" i="1">
                <a:solidFill>
                  <a:srgbClr val="262963"/>
                </a:solidFill>
                <a:ea typeface="Calibri" panose="020F0502020204030204" pitchFamily="34" charset="0"/>
                <a:cs typeface="Arial" panose="020B0604020202020204" pitchFamily="34" charset="0"/>
              </a:rPr>
              <a:t>Soy un/a ciudadano/a digital responsable. Quiero estar seguro/a en línea, cuidar a mis amigos y poder disfrutar usando la Internet </a:t>
            </a:r>
          </a:p>
          <a:p>
            <a:pPr marL="342900" algn="just">
              <a:lnSpc>
                <a:spcPct val="110000"/>
              </a:lnSpc>
              <a:spcBef>
                <a:spcPts val="600"/>
              </a:spcBef>
              <a:spcAft>
                <a:spcPts val="600"/>
              </a:spcAft>
              <a:defRPr/>
            </a:pPr>
            <a:r>
              <a:rPr lang="es-ES_tradnl" sz="2400" i="1">
                <a:solidFill>
                  <a:srgbClr val="262963"/>
                </a:solidFill>
                <a:ea typeface="Calibri" panose="020F0502020204030204" pitchFamily="34" charset="0"/>
                <a:cs typeface="Arial" panose="020B0604020202020204" pitchFamily="34" charset="0"/>
              </a:rPr>
              <a:t>Para que esto suceda, me prometon a mi mismo/a que intentaré</a:t>
            </a:r>
          </a:p>
          <a:p>
            <a:pPr marL="342900" algn="just">
              <a:lnSpc>
                <a:spcPct val="110000"/>
              </a:lnSpc>
              <a:spcBef>
                <a:spcPts val="600"/>
              </a:spcBef>
              <a:spcAft>
                <a:spcPts val="600"/>
              </a:spcAft>
              <a:defRPr/>
            </a:pPr>
            <a:r>
              <a:rPr lang="es-ES_tradnl" sz="2400" i="1">
                <a:solidFill>
                  <a:srgbClr val="262963"/>
                </a:solidFill>
                <a:ea typeface="Calibri" panose="020F0502020204030204" pitchFamily="34" charset="0"/>
                <a:cs typeface="Arial" panose="020B0604020202020204" pitchFamily="34" charset="0"/>
              </a:rPr>
              <a:t>• </a:t>
            </a:r>
            <a:endParaRPr lang="es-ES_tradnl"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s-ES_tradnl" sz="2400" i="1">
                <a:solidFill>
                  <a:srgbClr val="262963"/>
                </a:solidFill>
                <a:ea typeface="Calibri" panose="020F0502020204030204" pitchFamily="34" charset="0"/>
                <a:cs typeface="Arial" panose="020B0604020202020204" pitchFamily="34" charset="0"/>
              </a:rPr>
              <a:t>•</a:t>
            </a:r>
            <a:endParaRPr lang="es-ES_tradnl"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s-ES_tradnl" sz="2400" i="1">
                <a:solidFill>
                  <a:srgbClr val="262963"/>
                </a:solidFill>
                <a:ea typeface="Calibri" panose="020F0502020204030204" pitchFamily="34" charset="0"/>
                <a:cs typeface="Arial" panose="020B0604020202020204" pitchFamily="34" charset="0"/>
              </a:rPr>
              <a:t>•</a:t>
            </a:r>
            <a:endParaRPr lang="es-ES_tradnl"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s-ES_tradnl" sz="2400" i="1">
                <a:solidFill>
                  <a:srgbClr val="262963"/>
                </a:solidFill>
                <a:ea typeface="Calibri" panose="020F0502020204030204" pitchFamily="34" charset="0"/>
                <a:cs typeface="Arial" panose="020B0604020202020204" pitchFamily="34" charset="0"/>
              </a:rPr>
              <a:t>•</a:t>
            </a:r>
            <a:endParaRPr lang="es-ES_tradnl"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endParaRPr lang="es-ES_tradnl" sz="2400" i="1">
              <a:solidFill>
                <a:srgbClr val="262963"/>
              </a:solidFill>
              <a:ea typeface="Calibri" panose="020F050202020403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1B19A-385D-4DB9-BFF5-3A6FDAFF092C}"/>
              </a:ext>
            </a:extLst>
          </p:cNvPr>
          <p:cNvPicPr>
            <a:picLocks noChangeAspect="1"/>
          </p:cNvPicPr>
          <p:nvPr/>
        </p:nvPicPr>
        <p:blipFill>
          <a:blip r:embed="rId2"/>
          <a:stretch>
            <a:fillRect/>
          </a:stretch>
        </p:blipFill>
        <p:spPr>
          <a:xfrm>
            <a:off x="153063" y="1401655"/>
            <a:ext cx="9835243" cy="5626674"/>
          </a:xfrm>
          <a:prstGeom prst="rect">
            <a:avLst/>
          </a:prstGeom>
        </p:spPr>
      </p:pic>
    </p:spTree>
    <p:extLst>
      <p:ext uri="{BB962C8B-B14F-4D97-AF65-F5344CB8AC3E}">
        <p14:creationId xmlns:p14="http://schemas.microsoft.com/office/powerpoint/2010/main" val="28272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855CA265-FDA4-4369-8EE4-D8036C2564E5}"/>
              </a:ext>
            </a:extLst>
          </p:cNvPr>
          <p:cNvSpPr txBox="1">
            <a:spLocks noGrp="1"/>
          </p:cNvSpPr>
          <p:nvPr>
            <p:ph type="title"/>
          </p:nvPr>
        </p:nvSpPr>
        <p:spPr>
          <a:xfrm>
            <a:off x="901943" y="1094393"/>
            <a:ext cx="4310805" cy="946150"/>
          </a:xfrm>
        </p:spPr>
        <p:txBody>
          <a:bodyPr/>
          <a:lstStyle/>
          <a:p>
            <a:r>
              <a:rPr lang="es-ES_tradnl" altLang="en-US" sz="6000" b="1" dirty="0">
                <a:solidFill>
                  <a:srgbClr val="FFED00"/>
                </a:solidFill>
                <a:latin typeface="Van Condensed LF" charset="0"/>
                <a:cs typeface="Arial" panose="020B0604020202020204" pitchFamily="34" charset="0"/>
              </a:rPr>
              <a:t>Encuesta de Cierre </a:t>
            </a:r>
            <a:endParaRPr lang="es-ES_tradnl" altLang="en-US" sz="6000" b="1" dirty="0">
              <a:latin typeface="Van Condensed LF" charset="0"/>
              <a:cs typeface="Arial" panose="020B0604020202020204" pitchFamily="34" charset="0"/>
            </a:endParaRPr>
          </a:p>
        </p:txBody>
      </p:sp>
      <p:sp>
        <p:nvSpPr>
          <p:cNvPr id="138243" name="Footer Placeholder 3">
            <a:extLst>
              <a:ext uri="{FF2B5EF4-FFF2-40B4-BE49-F238E27FC236}">
                <a16:creationId xmlns:a16="http://schemas.microsoft.com/office/drawing/2014/main" id="{302908F0-F3FD-4BDB-A427-8D5DED33E957}"/>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spcBef>
                <a:spcPct val="0"/>
              </a:spcBef>
              <a:spcAft>
                <a:spcPct val="0"/>
              </a:spcAft>
            </a:pPr>
            <a:r>
              <a:rPr lang="is-IS" altLang="en-US">
                <a:solidFill>
                  <a:srgbClr val="262963"/>
                </a:solidFill>
                <a:latin typeface="Arial" panose="020B0604020202020204" pitchFamily="34" charset="0"/>
                <a:cs typeface="Arial" panose="020B0604020202020204" pitchFamily="34" charset="0"/>
                <a:sym typeface="Arial" panose="020B0604020202020204" pitchFamily="34" charset="0"/>
              </a:rPr>
              <a:t>WAGGGS | 18.05.2021</a:t>
            </a:r>
            <a:endParaRPr lang="en-GB" altLang="en-US">
              <a:solidFill>
                <a:srgbClr val="262963"/>
              </a:solidFill>
              <a:latin typeface="Arial" panose="020B0604020202020204" pitchFamily="34" charset="0"/>
              <a:cs typeface="Arial" panose="020B0604020202020204" pitchFamily="34" charset="0"/>
              <a:sym typeface="Arial" panose="020B0604020202020204" pitchFamily="34" charset="0"/>
            </a:endParaRPr>
          </a:p>
        </p:txBody>
      </p:sp>
      <p:sp>
        <p:nvSpPr>
          <p:cNvPr id="138244" name="TextBox 6">
            <a:extLst>
              <a:ext uri="{FF2B5EF4-FFF2-40B4-BE49-F238E27FC236}">
                <a16:creationId xmlns:a16="http://schemas.microsoft.com/office/drawing/2014/main" id="{F66B1BF0-290B-4E70-8952-DD7C71C58189}"/>
              </a:ext>
            </a:extLst>
          </p:cNvPr>
          <p:cNvSpPr txBox="1">
            <a:spLocks noChangeArrowheads="1"/>
          </p:cNvSpPr>
          <p:nvPr/>
        </p:nvSpPr>
        <p:spPr bwMode="auto">
          <a:xfrm>
            <a:off x="550863" y="7337425"/>
            <a:ext cx="93237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GB" sz="4000" dirty="0">
                <a:latin typeface="Van Condensed LF"/>
                <a:ea typeface="MS PGothic"/>
                <a:hlinkClick r:id="rId3"/>
              </a:rPr>
              <a:t>https://ee.kobotoolbox.org/x/1buRh7yx</a:t>
            </a:r>
            <a:endParaRPr lang="en-US"/>
          </a:p>
        </p:txBody>
      </p:sp>
      <p:sp>
        <p:nvSpPr>
          <p:cNvPr id="138245" name="TextBox 9">
            <a:extLst>
              <a:ext uri="{FF2B5EF4-FFF2-40B4-BE49-F238E27FC236}">
                <a16:creationId xmlns:a16="http://schemas.microsoft.com/office/drawing/2014/main" id="{3884D7AD-1A0A-473D-999B-233854BCEE0A}"/>
              </a:ext>
            </a:extLst>
          </p:cNvPr>
          <p:cNvSpPr txBox="1">
            <a:spLocks noChangeArrowheads="1"/>
          </p:cNvSpPr>
          <p:nvPr/>
        </p:nvSpPr>
        <p:spPr bwMode="auto">
          <a:xfrm>
            <a:off x="719138" y="3282950"/>
            <a:ext cx="406249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s-ES_tradnl" altLang="en-US" sz="3200" dirty="0">
                <a:solidFill>
                  <a:srgbClr val="262963"/>
                </a:solidFill>
                <a:latin typeface="Ariel"/>
                <a:ea typeface="MS PGothic"/>
              </a:rPr>
              <a:t>Por favor realicen la encuesta en línea, utilizando el enlace o el código QR</a:t>
            </a:r>
          </a:p>
        </p:txBody>
      </p:sp>
      <p:pic>
        <p:nvPicPr>
          <p:cNvPr id="138246" name="Picture 11" descr="Graphical user interface, application&#10;&#10;Description automatically generated">
            <a:extLst>
              <a:ext uri="{FF2B5EF4-FFF2-40B4-BE49-F238E27FC236}">
                <a16:creationId xmlns:a16="http://schemas.microsoft.com/office/drawing/2014/main" id="{CFB37E9F-598C-4D22-9B17-9FFB9E4FD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479425"/>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Box 12">
            <a:extLst>
              <a:ext uri="{FF2B5EF4-FFF2-40B4-BE49-F238E27FC236}">
                <a16:creationId xmlns:a16="http://schemas.microsoft.com/office/drawing/2014/main" id="{AF3380E7-00C3-4F52-8D60-540C29D90F6B}"/>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sz="500">
                <a:solidFill>
                  <a:srgbClr val="262963"/>
                </a:solidFill>
              </a:rPr>
              <a:t>&lt;a href="https://www.freepik.com/vectors/illustrations"&gt;Illustrations vector created by stories - www.freepik.com&lt;/a&gt;</a:t>
            </a:r>
            <a:endParaRPr lang="en-GB" altLang="en-US" sz="500">
              <a:solidFill>
                <a:srgbClr val="262963"/>
              </a:solidFill>
            </a:endParaRPr>
          </a:p>
        </p:txBody>
      </p:sp>
      <p:pic>
        <p:nvPicPr>
          <p:cNvPr id="12" name="Picture 12" descr="Qr code&#10;&#10;Description automatically generated">
            <a:extLst>
              <a:ext uri="{FF2B5EF4-FFF2-40B4-BE49-F238E27FC236}">
                <a16:creationId xmlns:a16="http://schemas.microsoft.com/office/drawing/2014/main" id="{F0EA0D22-E20F-49FC-BA6B-40E4C9CC6629}"/>
              </a:ext>
            </a:extLst>
          </p:cNvPr>
          <p:cNvPicPr>
            <a:picLocks noGrp="1" noChangeAspect="1"/>
          </p:cNvPicPr>
          <p:nvPr>
            <p:ph idx="1"/>
          </p:nvPr>
        </p:nvPicPr>
        <p:blipFill>
          <a:blip r:embed="rId5"/>
          <a:stretch>
            <a:fillRect/>
          </a:stretch>
        </p:blipFill>
        <p:spPr>
          <a:xfrm>
            <a:off x="5225205" y="3279074"/>
            <a:ext cx="3753136" cy="3813801"/>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471488" y="1136650"/>
            <a:ext cx="10391775" cy="477838"/>
          </a:xfrm>
        </p:spPr>
        <p:txBody>
          <a:bodyPr/>
          <a:lstStyle/>
          <a:p>
            <a:pPr defTabSz="912936">
              <a:defRPr/>
            </a:pPr>
            <a:r>
              <a:rPr lang="es-ES_tradnl" sz="4800" b="1" dirty="0"/>
              <a:t>ENLACES a los recursos</a:t>
            </a:r>
          </a:p>
        </p:txBody>
      </p:sp>
      <p:sp>
        <p:nvSpPr>
          <p:cNvPr id="3" name="Content Placeholder 2">
            <a:extLst>
              <a:ext uri="{FF2B5EF4-FFF2-40B4-BE49-F238E27FC236}">
                <a16:creationId xmlns:a16="http://schemas.microsoft.com/office/drawing/2014/main" id="{6F8BFBFB-519A-41F5-833C-714C16961931}"/>
              </a:ext>
            </a:extLst>
          </p:cNvPr>
          <p:cNvSpPr>
            <a:spLocks noGrp="1"/>
          </p:cNvSpPr>
          <p:nvPr>
            <p:ph idx="1"/>
          </p:nvPr>
        </p:nvSpPr>
        <p:spPr>
          <a:xfrm>
            <a:off x="471488" y="2127923"/>
            <a:ext cx="6473825" cy="5940425"/>
          </a:xfrm>
        </p:spPr>
        <p:txBody>
          <a:bodyPr vert="horz" lIns="0" tIns="0" rIns="0" bIns="0" rtlCol="0" anchor="t">
            <a:noAutofit/>
          </a:bodyPr>
          <a:lstStyle/>
          <a:p>
            <a:pPr algn="ctr">
              <a:defRPr/>
            </a:pPr>
            <a:endParaRPr lang="es-ES_tradnl" sz="3200" b="1">
              <a:solidFill>
                <a:schemeClr val="tx1"/>
              </a:solidFill>
            </a:endParaRPr>
          </a:p>
          <a:p>
            <a:pPr algn="ctr">
              <a:defRPr/>
            </a:pPr>
            <a:r>
              <a:rPr lang="es-ES_tradnl" sz="3200" b="1">
                <a:solidFill>
                  <a:schemeClr val="tx1"/>
                </a:solidFill>
              </a:rPr>
              <a:t>Para obtener más información sobre la AMGS:</a:t>
            </a:r>
            <a:endParaRPr lang="es-ES_tradnl" sz="3200" b="1">
              <a:solidFill>
                <a:srgbClr val="0000FF"/>
              </a:solidFill>
              <a:latin typeface="Van Condensed Light LF Light"/>
              <a:ea typeface="MS PGothic"/>
              <a:hlinkClick r:id="rId2"/>
            </a:endParaRPr>
          </a:p>
          <a:p>
            <a:pPr algn="ctr">
              <a:defRPr/>
            </a:pPr>
            <a:r>
              <a:rPr lang="es-ES_tradnl" sz="3200" b="1">
                <a:solidFill>
                  <a:srgbClr val="0000FF"/>
                </a:solidFill>
                <a:latin typeface="Van Condensed Light LF Light"/>
                <a:ea typeface="MS PGothic"/>
                <a:hlinkClick r:id="rId2"/>
              </a:rPr>
              <a:t>https://www.wagggs.org/es/</a:t>
            </a:r>
          </a:p>
          <a:p>
            <a:pPr algn="ctr">
              <a:defRPr/>
            </a:pPr>
            <a:endParaRPr lang="es-ES_tradnl" sz="3200" b="1"/>
          </a:p>
          <a:p>
            <a:pPr algn="ctr">
              <a:defRPr/>
            </a:pPr>
            <a:endParaRPr lang="es-ES_tradnl" sz="3200" b="1"/>
          </a:p>
          <a:p>
            <a:pPr algn="ctr">
              <a:defRPr/>
            </a:pPr>
            <a:r>
              <a:rPr lang="es-ES_tradnl" sz="3200" b="1">
                <a:solidFill>
                  <a:schemeClr val="tx1"/>
                </a:solidFill>
              </a:rPr>
              <a:t>Programa de Surf Smart: </a:t>
            </a:r>
          </a:p>
          <a:p>
            <a:pPr algn="ctr">
              <a:defRPr/>
            </a:pPr>
            <a:endParaRPr lang="es-ES_tradnl" sz="3200" b="1">
              <a:solidFill>
                <a:schemeClr val="tx1"/>
              </a:solidFill>
            </a:endParaRPr>
          </a:p>
          <a:p>
            <a:pPr algn="ctr">
              <a:defRPr/>
            </a:pPr>
            <a:r>
              <a:rPr lang="es-ES_tradnl" sz="3200" b="1">
                <a:solidFill>
                  <a:schemeClr val="tx1"/>
                </a:solidFill>
                <a:latin typeface="Van Condensed Light LF Light"/>
                <a:ea typeface="MS PGothic"/>
                <a:hlinkClick r:id="rId3"/>
              </a:rPr>
              <a:t>https://www.wagggs.org/es/what-we-do/surf-smart-20/</a:t>
            </a:r>
            <a:endParaRPr lang="es-ES_tradnl" sz="3200" b="1">
              <a:solidFill>
                <a:schemeClr val="tx1"/>
              </a:solidFill>
              <a:latin typeface="Van Condensed Light LF Light"/>
              <a:ea typeface="MS PGothic"/>
            </a:endParaRPr>
          </a:p>
          <a:p>
            <a:pPr algn="ctr">
              <a:defRPr/>
            </a:pPr>
            <a:endParaRPr lang="es-ES_tradnl" sz="3200" b="1">
              <a:solidFill>
                <a:schemeClr val="tx1"/>
              </a:solidFill>
            </a:endParaRPr>
          </a:p>
          <a:p>
            <a:pPr algn="ctr">
              <a:defRPr/>
            </a:pPr>
            <a:r>
              <a:rPr lang="es-ES_tradnl" sz="3200" b="1">
                <a:solidFill>
                  <a:schemeClr val="tx1"/>
                </a:solidFill>
                <a:latin typeface="Van Condensed Light LF Light"/>
                <a:ea typeface="MS PGothic"/>
              </a:rPr>
              <a:t>Envíenos un correo electrónico: </a:t>
            </a:r>
            <a:r>
              <a:rPr lang="es-ES_tradnl" sz="3200" b="1">
                <a:solidFill>
                  <a:schemeClr val="tx1"/>
                </a:solidFill>
                <a:latin typeface="Van Condensed Light LF Light"/>
                <a:ea typeface="MS PGothic"/>
                <a:hlinkClick r:id="rId4">
                  <a:extLst>
                    <a:ext uri="{A12FA001-AC4F-418D-AE19-62706E023703}">
                      <ahyp:hlinkClr xmlns:ahyp="http://schemas.microsoft.com/office/drawing/2018/hyperlinkcolor" val="tx"/>
                    </a:ext>
                  </a:extLst>
                </a:hlinkClick>
              </a:rPr>
              <a:t>surfsmart@wagggs.org</a:t>
            </a:r>
            <a:r>
              <a:rPr lang="es-ES_tradnl" sz="3200" b="1">
                <a:solidFill>
                  <a:schemeClr val="tx1"/>
                </a:solidFill>
                <a:latin typeface="Van Condensed Light LF Light"/>
                <a:ea typeface="MS PGothic"/>
              </a:rPr>
              <a:t> </a:t>
            </a:r>
            <a:endParaRPr lang="es-ES_tradnl" sz="3200" b="1">
              <a:solidFill>
                <a:schemeClr val="tx1"/>
              </a:solidFill>
            </a:endParaRPr>
          </a:p>
        </p:txBody>
      </p:sp>
      <p:pic>
        <p:nvPicPr>
          <p:cNvPr id="4" name="Picture 4" descr="Qr code&#10;&#10;Description automatically generated">
            <a:extLst>
              <a:ext uri="{FF2B5EF4-FFF2-40B4-BE49-F238E27FC236}">
                <a16:creationId xmlns:a16="http://schemas.microsoft.com/office/drawing/2014/main" id="{6A4485B7-65C8-4685-9333-AA9E067735BF}"/>
              </a:ext>
            </a:extLst>
          </p:cNvPr>
          <p:cNvPicPr>
            <a:picLocks noChangeAspect="1"/>
          </p:cNvPicPr>
          <p:nvPr/>
        </p:nvPicPr>
        <p:blipFill>
          <a:blip r:embed="rId5"/>
          <a:stretch>
            <a:fillRect/>
          </a:stretch>
        </p:blipFill>
        <p:spPr>
          <a:xfrm>
            <a:off x="6519902" y="4772325"/>
            <a:ext cx="3298265" cy="329912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471488" y="3667064"/>
            <a:ext cx="9126897" cy="2279800"/>
          </a:xfrm>
        </p:spPr>
        <p:txBody>
          <a:bodyPr/>
          <a:lstStyle/>
          <a:p>
            <a:pPr algn="ctr" defTabSz="912936">
              <a:defRPr/>
            </a:pPr>
            <a:r>
              <a:rPr lang="es-ES_tradnl" sz="9600" b="1" dirty="0">
                <a:ea typeface="MS PGothic"/>
              </a:rPr>
              <a:t>¡Gracias!</a:t>
            </a:r>
            <a:endParaRPr lang="es-ES_tradnl" sz="9600" b="1" dirty="0"/>
          </a:p>
        </p:txBody>
      </p:sp>
    </p:spTree>
    <p:extLst>
      <p:ext uri="{BB962C8B-B14F-4D97-AF65-F5344CB8AC3E}">
        <p14:creationId xmlns:p14="http://schemas.microsoft.com/office/powerpoint/2010/main" val="428887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F7509A1F-F8C1-4E9B-B9DD-C6038DF759B4}"/>
              </a:ext>
            </a:extLst>
          </p:cNvPr>
          <p:cNvSpPr>
            <a:spLocks noGrp="1"/>
          </p:cNvSpPr>
          <p:nvPr>
            <p:ph idx="1"/>
          </p:nvPr>
        </p:nvSpPr>
        <p:spPr>
          <a:xfrm>
            <a:off x="496888" y="381000"/>
            <a:ext cx="10969625" cy="698500"/>
          </a:xfrm>
        </p:spPr>
        <p:txBody>
          <a:bodyPr wrap="square" numCol="1" anchor="t" anchorCtr="0" compatLnSpc="1">
            <a:prstTxWarp prst="textNoShape">
              <a:avLst/>
            </a:prstTxWarp>
          </a:bodyPr>
          <a:lstStyle/>
          <a:p>
            <a:pPr marL="0" indent="0">
              <a:defRPr/>
            </a:pPr>
            <a:r>
              <a:rPr lang="en-GB" altLang="en-US" sz="1900">
                <a:latin typeface="Calibri" pitchFamily="34" charset="0"/>
              </a:rPr>
              <a:t> </a:t>
            </a:r>
          </a:p>
        </p:txBody>
      </p:sp>
      <p:sp>
        <p:nvSpPr>
          <p:cNvPr id="2" name="Rectangle 1">
            <a:extLst>
              <a:ext uri="{FF2B5EF4-FFF2-40B4-BE49-F238E27FC236}">
                <a16:creationId xmlns:a16="http://schemas.microsoft.com/office/drawing/2014/main" id="{A8A89108-7A30-414E-B2CA-3EF32122A681}"/>
              </a:ext>
            </a:extLst>
          </p:cNvPr>
          <p:cNvSpPr>
            <a:spLocks noChangeArrowheads="1"/>
          </p:cNvSpPr>
          <p:nvPr/>
        </p:nvSpPr>
        <p:spPr bwMode="auto">
          <a:xfrm>
            <a:off x="496888" y="2192338"/>
            <a:ext cx="9164637"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r>
              <a:rPr lang="en-NZ" altLang="en-US" sz="2400" b="1" dirty="0">
                <a:solidFill>
                  <a:srgbClr val="131431"/>
                </a:solidFill>
                <a:cs typeface="Arial" panose="020B0604020202020204" pitchFamily="34" charset="0"/>
              </a:rPr>
              <a:t>&gt;&gt;</a:t>
            </a:r>
            <a:r>
              <a:rPr lang="es-ES" sz="2400" b="1" dirty="0">
                <a:solidFill>
                  <a:srgbClr val="131431"/>
                </a:solidFill>
                <a:cs typeface="Arial" panose="020B0604020202020204" pitchFamily="34" charset="0"/>
              </a:rPr>
              <a:t>¡LAS NUEVAS TECNOLOGÍAS SON UNA BUENA NOTICIA!</a:t>
            </a:r>
            <a:endParaRPr lang="es-GB" sz="2400" b="1" dirty="0">
              <a:solidFill>
                <a:srgbClr val="131431"/>
              </a:solidFill>
              <a:cs typeface="Arial" panose="020B0604020202020204" pitchFamily="34" charset="0"/>
            </a:endParaRPr>
          </a:p>
          <a:p>
            <a:r>
              <a:rPr lang="es-ES" dirty="0"/>
              <a:t> </a:t>
            </a:r>
            <a:endParaRPr lang="es-GB" dirty="0"/>
          </a:p>
          <a:p>
            <a:r>
              <a:rPr lang="es-ES" sz="2400" dirty="0">
                <a:solidFill>
                  <a:srgbClr val="131431"/>
                </a:solidFill>
                <a:cs typeface="Arial" panose="020B0604020202020204" pitchFamily="34" charset="0"/>
              </a:rPr>
              <a:t>La Internet está acercando nuestro movimiento más que nunca, brindando a las Guías y Guías Scouts las herramientas para conectarse, compartir y abogar por las cuestiones que las afectan.</a:t>
            </a:r>
            <a:endParaRPr lang="en-NZ" altLang="en-US" sz="2400" dirty="0">
              <a:solidFill>
                <a:srgbClr val="262963"/>
              </a:solidFill>
              <a:cs typeface="Arial" panose="020B0604020202020204" pitchFamily="34" charset="0"/>
            </a:endParaRPr>
          </a:p>
        </p:txBody>
      </p:sp>
      <p:pic>
        <p:nvPicPr>
          <p:cNvPr id="70660" name="Picture 8">
            <a:extLst>
              <a:ext uri="{FF2B5EF4-FFF2-40B4-BE49-F238E27FC236}">
                <a16:creationId xmlns:a16="http://schemas.microsoft.com/office/drawing/2014/main" id="{E6BCD372-DE8F-4040-96A5-3DA481EB8AD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351" t="5833" r="26649" b="50999"/>
          <a:stretch>
            <a:fillRect/>
          </a:stretch>
        </p:blipFill>
        <p:spPr bwMode="auto">
          <a:xfrm>
            <a:off x="7675563" y="5589588"/>
            <a:ext cx="2354262"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44C7DB4-DF34-4390-A9C4-598564A740EA}"/>
              </a:ext>
            </a:extLst>
          </p:cNvPr>
          <p:cNvSpPr/>
          <p:nvPr/>
        </p:nvSpPr>
        <p:spPr>
          <a:xfrm>
            <a:off x="496888" y="4572000"/>
            <a:ext cx="8124825" cy="2739211"/>
          </a:xfrm>
          <a:prstGeom prst="rect">
            <a:avLst/>
          </a:prstGeom>
        </p:spPr>
        <p:txBody>
          <a:bodyPr>
            <a:spAutoFit/>
          </a:bodyPr>
          <a:lstStyle/>
          <a:p>
            <a:pPr eaLnBrk="1" hangingPunct="1">
              <a:defRPr/>
            </a:pPr>
            <a:r>
              <a:rPr lang="es-ES_tradnl" altLang="en-US" sz="2400" b="1" dirty="0">
                <a:solidFill>
                  <a:srgbClr val="262963">
                    <a:lumMod val="50000"/>
                  </a:srgbClr>
                </a:solidFill>
                <a:latin typeface="Arial" pitchFamily="34" charset="0"/>
                <a:cs typeface="Arial" pitchFamily="34" charset="0"/>
              </a:rPr>
              <a:t>&gt;&gt;… PERO EXISTEN RIESGOS</a:t>
            </a:r>
          </a:p>
          <a:p>
            <a:pPr eaLnBrk="1" hangingPunct="1">
              <a:defRPr/>
            </a:pPr>
            <a:endParaRPr lang="es-ES_tradnl" altLang="en-US" sz="2800" dirty="0">
              <a:solidFill>
                <a:srgbClr val="262963">
                  <a:lumMod val="50000"/>
                </a:srgbClr>
              </a:solidFill>
              <a:latin typeface="Arial" pitchFamily="34" charset="0"/>
              <a:cs typeface="Arial" pitchFamily="34" charset="0"/>
            </a:endParaRPr>
          </a:p>
          <a:p>
            <a:pPr marL="342900" indent="-342900" eaLnBrk="1" hangingPunct="1">
              <a:buFont typeface="Arial" panose="020B0604020202020204" pitchFamily="34" charset="0"/>
              <a:buChar char="•"/>
              <a:defRPr/>
            </a:pPr>
            <a:r>
              <a:rPr lang="es-ES_tradnl" altLang="en-US" sz="2400" dirty="0">
                <a:solidFill>
                  <a:srgbClr val="262963">
                    <a:lumMod val="50000"/>
                  </a:srgbClr>
                </a:solidFill>
                <a:latin typeface="Arial" pitchFamily="34" charset="0"/>
                <a:cs typeface="Arial" pitchFamily="34" charset="0"/>
              </a:rPr>
              <a:t>Los derechos de los niños y los jóvenes y sus huellas digitales están en peligro cuando utilizan la Internet.</a:t>
            </a:r>
          </a:p>
          <a:p>
            <a:pPr marL="342900" indent="-342900" eaLnBrk="1" hangingPunct="1">
              <a:buFont typeface="Arial" panose="020B0604020202020204" pitchFamily="34" charset="0"/>
              <a:buChar char="•"/>
              <a:defRPr/>
            </a:pPr>
            <a:r>
              <a:rPr lang="es-ES_tradnl" altLang="en-US" sz="2400" dirty="0">
                <a:solidFill>
                  <a:srgbClr val="262963">
                    <a:lumMod val="50000"/>
                  </a:srgbClr>
                </a:solidFill>
                <a:latin typeface="Arial" pitchFamily="34" charset="0"/>
                <a:cs typeface="Arial" pitchFamily="34" charset="0"/>
              </a:rPr>
              <a:t>Ellos necesitan las habilidades, el conocimiento y la confianza para manejar los riesgos y ayudar a sus amigos, familiares y comunidades a hacer lo mismo.</a:t>
            </a:r>
          </a:p>
        </p:txBody>
      </p:sp>
      <p:sp>
        <p:nvSpPr>
          <p:cNvPr id="4" name="Rectangle 3">
            <a:extLst>
              <a:ext uri="{FF2B5EF4-FFF2-40B4-BE49-F238E27FC236}">
                <a16:creationId xmlns:a16="http://schemas.microsoft.com/office/drawing/2014/main" id="{5D53993F-698B-4875-AF61-86A9E88F95C3}"/>
              </a:ext>
            </a:extLst>
          </p:cNvPr>
          <p:cNvSpPr>
            <a:spLocks noChangeArrowheads="1"/>
          </p:cNvSpPr>
          <p:nvPr/>
        </p:nvSpPr>
        <p:spPr bwMode="auto">
          <a:xfrm>
            <a:off x="641350" y="7500938"/>
            <a:ext cx="7258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NZ" altLang="en-US" sz="2400" b="1" dirty="0">
                <a:solidFill>
                  <a:srgbClr val="131431"/>
                </a:solidFill>
                <a:cs typeface="Arial" panose="020B0604020202020204" pitchFamily="34" charset="0"/>
              </a:rPr>
              <a:t>&gt;&gt; LOS CUALES HAN AUMENTADO EN EL 2020</a:t>
            </a:r>
          </a:p>
        </p:txBody>
      </p:sp>
      <p:sp>
        <p:nvSpPr>
          <p:cNvPr id="10" name="Content Placeholder 2">
            <a:extLst>
              <a:ext uri="{FF2B5EF4-FFF2-40B4-BE49-F238E27FC236}">
                <a16:creationId xmlns:a16="http://schemas.microsoft.com/office/drawing/2014/main" id="{DBB8368A-310A-4181-9137-3E4F7BCF702F}"/>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dirty="0">
                <a:solidFill>
                  <a:srgbClr val="00A4BA"/>
                </a:solidFill>
                <a:latin typeface="Arial" pitchFamily="34" charset="0"/>
                <a:cs typeface="Arial" pitchFamily="34" charset="0"/>
              </a:rPr>
              <a:t>¿POR QUÉ LA SEGURIDAD EN INTERNET?</a:t>
            </a:r>
            <a:r>
              <a:rPr lang="en-GB" altLang="en-US" sz="1900" dirty="0">
                <a:solidFill>
                  <a:srgbClr val="00A4BA"/>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2B576B-D0DF-4CDF-88D9-3E5675E49187}"/>
              </a:ext>
            </a:extLst>
          </p:cNvPr>
          <p:cNvSpPr txBox="1">
            <a:spLocks/>
          </p:cNvSpPr>
          <p:nvPr/>
        </p:nvSpPr>
        <p:spPr>
          <a:xfrm>
            <a:off x="649288" y="882650"/>
            <a:ext cx="5445124"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s-ES_tradnl" altLang="en-US" sz="3600" b="1" dirty="0">
                <a:solidFill>
                  <a:srgbClr val="00A4BA"/>
                </a:solidFill>
                <a:latin typeface="Arial" pitchFamily="34" charset="0"/>
                <a:cs typeface="Arial" pitchFamily="34" charset="0"/>
              </a:rPr>
              <a:t>IMPACTO DE COVID 19</a:t>
            </a:r>
            <a:endParaRPr lang="es-ES_tradnl" altLang="en-US" sz="1900" dirty="0">
              <a:solidFill>
                <a:srgbClr val="00A4BA"/>
              </a:solidFill>
              <a:latin typeface="Calibri" pitchFamily="34" charset="0"/>
            </a:endParaRPr>
          </a:p>
        </p:txBody>
      </p:sp>
      <p:sp>
        <p:nvSpPr>
          <p:cNvPr id="72707" name="Rectangle 49">
            <a:extLst>
              <a:ext uri="{FF2B5EF4-FFF2-40B4-BE49-F238E27FC236}">
                <a16:creationId xmlns:a16="http://schemas.microsoft.com/office/drawing/2014/main" id="{584CE8B8-D44E-4D3A-BAA7-0C8732ADB522}"/>
              </a:ext>
            </a:extLst>
          </p:cNvPr>
          <p:cNvSpPr>
            <a:spLocks noChangeArrowheads="1"/>
          </p:cNvSpPr>
          <p:nvPr/>
        </p:nvSpPr>
        <p:spPr bwMode="auto">
          <a:xfrm>
            <a:off x="593725" y="1432985"/>
            <a:ext cx="92614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r>
              <a:rPr lang="es-ES_tradnl" altLang="en-US" sz="2800" b="1" dirty="0">
                <a:solidFill>
                  <a:srgbClr val="131431"/>
                </a:solidFill>
                <a:cs typeface="Arial" panose="020B0604020202020204" pitchFamily="34" charset="0"/>
              </a:rPr>
              <a:t>&gt;&gt; Aumento de las preocupaciones por la seguridad en línea</a:t>
            </a:r>
          </a:p>
          <a:p>
            <a:pPr>
              <a:buFontTx/>
              <a:buNone/>
            </a:pPr>
            <a:r>
              <a:rPr lang="es-ES_tradnl" altLang="en-US" sz="2800" b="1" dirty="0">
                <a:solidFill>
                  <a:srgbClr val="131431"/>
                </a:solidFill>
                <a:cs typeface="Arial" panose="020B0604020202020204" pitchFamily="34" charset="0"/>
              </a:rPr>
              <a:t>&gt;&gt; Profundización de las brechas digitales</a:t>
            </a:r>
            <a:endParaRPr lang="es-ES_tradnl" altLang="en-US" sz="2800" b="1" dirty="0">
              <a:solidFill>
                <a:srgbClr val="131431"/>
              </a:solidFill>
              <a:latin typeface="Van Condensed LF" charset="0"/>
              <a:cs typeface="Arial" panose="020B0604020202020204" pitchFamily="34" charset="0"/>
            </a:endParaRPr>
          </a:p>
        </p:txBody>
      </p:sp>
      <p:sp>
        <p:nvSpPr>
          <p:cNvPr id="52" name="Rectangle 51">
            <a:extLst>
              <a:ext uri="{FF2B5EF4-FFF2-40B4-BE49-F238E27FC236}">
                <a16:creationId xmlns:a16="http://schemas.microsoft.com/office/drawing/2014/main" id="{1993B722-B0F1-40FE-B1A5-EE2C56AAEDB0}"/>
              </a:ext>
            </a:extLst>
          </p:cNvPr>
          <p:cNvSpPr>
            <a:spLocks noChangeArrowheads="1"/>
          </p:cNvSpPr>
          <p:nvPr/>
        </p:nvSpPr>
        <p:spPr bwMode="auto">
          <a:xfrm>
            <a:off x="2816225" y="2867553"/>
            <a:ext cx="7038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a:spcBef>
                <a:spcPts val="300"/>
              </a:spcBef>
              <a:spcAft>
                <a:spcPts val="300"/>
              </a:spcAft>
              <a:buFont typeface="Arial" panose="020B0604020202020204" pitchFamily="34" charset="0"/>
              <a:buChar char="•"/>
            </a:pPr>
            <a:r>
              <a:rPr lang="es-ES_tradnl" altLang="en-US" sz="2200" dirty="0">
                <a:solidFill>
                  <a:srgbClr val="131431"/>
                </a:solidFill>
                <a:cs typeface="Arial" panose="020B0604020202020204" pitchFamily="34" charset="0"/>
              </a:rPr>
              <a:t>Aumento de las </a:t>
            </a:r>
            <a:r>
              <a:rPr lang="es-ES_tradnl" altLang="en-US" sz="2200" b="1" dirty="0">
                <a:solidFill>
                  <a:srgbClr val="131431"/>
                </a:solidFill>
                <a:cs typeface="Arial" panose="020B0604020202020204" pitchFamily="34" charset="0"/>
              </a:rPr>
              <a:t>noticias falsas y las teorías de conspiración. </a:t>
            </a:r>
          </a:p>
        </p:txBody>
      </p:sp>
      <p:pic>
        <p:nvPicPr>
          <p:cNvPr id="72709" name="Picture 55">
            <a:extLst>
              <a:ext uri="{FF2B5EF4-FFF2-40B4-BE49-F238E27FC236}">
                <a16:creationId xmlns:a16="http://schemas.microsoft.com/office/drawing/2014/main" id="{C0C26603-7AA6-416D-BC0E-06A0638C8FD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52" r="70650" b="42834"/>
          <a:stretch>
            <a:fillRect/>
          </a:stretch>
        </p:blipFill>
        <p:spPr bwMode="auto">
          <a:xfrm>
            <a:off x="273050" y="2336800"/>
            <a:ext cx="25431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BD6882C-C6E3-46D0-A40C-F6A1C54995A7}"/>
              </a:ext>
            </a:extLst>
          </p:cNvPr>
          <p:cNvSpPr>
            <a:spLocks noChangeArrowheads="1"/>
          </p:cNvSpPr>
          <p:nvPr/>
        </p:nvSpPr>
        <p:spPr bwMode="auto">
          <a:xfrm>
            <a:off x="2816225" y="3549115"/>
            <a:ext cx="7038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a:spcBef>
                <a:spcPts val="300"/>
              </a:spcBef>
              <a:spcAft>
                <a:spcPts val="300"/>
              </a:spcAft>
              <a:buFont typeface="Arial" panose="020B0604020202020204" pitchFamily="34" charset="0"/>
              <a:buChar char="•"/>
            </a:pPr>
            <a:r>
              <a:rPr lang="es-ES_tradnl" altLang="en-US" sz="2200" dirty="0">
                <a:solidFill>
                  <a:srgbClr val="131431"/>
                </a:solidFill>
                <a:cs typeface="Arial" panose="020B0604020202020204" pitchFamily="34" charset="0"/>
              </a:rPr>
              <a:t>Aumento de los </a:t>
            </a:r>
            <a:r>
              <a:rPr lang="es-ES_tradnl" altLang="en-US" sz="2200" b="1" dirty="0">
                <a:solidFill>
                  <a:srgbClr val="131431"/>
                </a:solidFill>
                <a:cs typeface="Arial" panose="020B0604020202020204" pitchFamily="34" charset="0"/>
              </a:rPr>
              <a:t>abusos y la violencia </a:t>
            </a:r>
            <a:r>
              <a:rPr lang="es-ES_tradnl" altLang="en-US" sz="2200" dirty="0">
                <a:solidFill>
                  <a:srgbClr val="131431"/>
                </a:solidFill>
                <a:cs typeface="Arial" panose="020B0604020202020204" pitchFamily="34" charset="0"/>
              </a:rPr>
              <a:t>en línea hacia las mujeres y niños. </a:t>
            </a:r>
          </a:p>
        </p:txBody>
      </p:sp>
      <p:sp>
        <p:nvSpPr>
          <p:cNvPr id="3" name="Rectangle 2">
            <a:extLst>
              <a:ext uri="{FF2B5EF4-FFF2-40B4-BE49-F238E27FC236}">
                <a16:creationId xmlns:a16="http://schemas.microsoft.com/office/drawing/2014/main" id="{7925BEC0-A3B0-4848-9625-F66C99CEB2F0}"/>
              </a:ext>
            </a:extLst>
          </p:cNvPr>
          <p:cNvSpPr>
            <a:spLocks noChangeArrowheads="1"/>
          </p:cNvSpPr>
          <p:nvPr/>
        </p:nvSpPr>
        <p:spPr bwMode="auto">
          <a:xfrm>
            <a:off x="2816225" y="4341277"/>
            <a:ext cx="7038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a:spcBef>
                <a:spcPts val="300"/>
              </a:spcBef>
              <a:spcAft>
                <a:spcPts val="300"/>
              </a:spcAft>
              <a:buFont typeface="Arial" panose="020B0604020202020204" pitchFamily="34" charset="0"/>
              <a:buChar char="•"/>
            </a:pPr>
            <a:r>
              <a:rPr lang="es-ES_tradnl" altLang="en-US" sz="2200" dirty="0">
                <a:solidFill>
                  <a:srgbClr val="131431"/>
                </a:solidFill>
                <a:cs typeface="Arial" panose="020B0604020202020204" pitchFamily="34" charset="0"/>
              </a:rPr>
              <a:t>Mayores desafíos para las </a:t>
            </a:r>
            <a:r>
              <a:rPr lang="es-ES_tradnl" altLang="en-US" sz="2200" b="1" dirty="0">
                <a:solidFill>
                  <a:srgbClr val="131431"/>
                </a:solidFill>
                <a:cs typeface="Arial" panose="020B0604020202020204" pitchFamily="34" charset="0"/>
              </a:rPr>
              <a:t>niñas y mujeres </a:t>
            </a:r>
            <a:r>
              <a:rPr lang="es-ES_tradnl" altLang="en-US" sz="2200" dirty="0">
                <a:solidFill>
                  <a:srgbClr val="131431"/>
                </a:solidFill>
                <a:cs typeface="Arial" panose="020B0604020202020204" pitchFamily="34" charset="0"/>
              </a:rPr>
              <a:t>que tienen menos acceso a Internet que los hombres. </a:t>
            </a:r>
          </a:p>
        </p:txBody>
      </p:sp>
      <p:sp>
        <p:nvSpPr>
          <p:cNvPr id="4" name="Rectangle 3">
            <a:extLst>
              <a:ext uri="{FF2B5EF4-FFF2-40B4-BE49-F238E27FC236}">
                <a16:creationId xmlns:a16="http://schemas.microsoft.com/office/drawing/2014/main" id="{868B27D3-2CF5-4925-8725-589F695BF397}"/>
              </a:ext>
            </a:extLst>
          </p:cNvPr>
          <p:cNvSpPr>
            <a:spLocks noChangeArrowheads="1"/>
          </p:cNvSpPr>
          <p:nvPr/>
        </p:nvSpPr>
        <p:spPr bwMode="auto">
          <a:xfrm>
            <a:off x="2816225" y="5103277"/>
            <a:ext cx="65563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a:spcBef>
                <a:spcPts val="300"/>
              </a:spcBef>
              <a:spcAft>
                <a:spcPts val="300"/>
              </a:spcAft>
              <a:buFont typeface="Arial" panose="020B0604020202020204" pitchFamily="34" charset="0"/>
              <a:buChar char="•"/>
            </a:pPr>
            <a:r>
              <a:rPr lang="es-ES_tradnl" altLang="en-US" sz="2200" b="1" dirty="0">
                <a:solidFill>
                  <a:srgbClr val="131431"/>
                </a:solidFill>
                <a:cs typeface="Arial" panose="020B0604020202020204" pitchFamily="34" charset="0"/>
              </a:rPr>
              <a:t>Menos oportunidades en línea </a:t>
            </a:r>
            <a:r>
              <a:rPr lang="es-ES_tradnl" altLang="en-US" sz="2200" dirty="0">
                <a:solidFill>
                  <a:srgbClr val="131431"/>
                </a:solidFill>
                <a:cs typeface="Arial" panose="020B0604020202020204" pitchFamily="34" charset="0"/>
              </a:rPr>
              <a:t>para los niños y jóvenes más pobres y desfavorecidos. </a:t>
            </a:r>
          </a:p>
        </p:txBody>
      </p:sp>
      <p:sp>
        <p:nvSpPr>
          <p:cNvPr id="5" name="Rectangle 4">
            <a:extLst>
              <a:ext uri="{FF2B5EF4-FFF2-40B4-BE49-F238E27FC236}">
                <a16:creationId xmlns:a16="http://schemas.microsoft.com/office/drawing/2014/main" id="{D3E436D2-1F15-4B4A-A75C-432639B8E741}"/>
              </a:ext>
            </a:extLst>
          </p:cNvPr>
          <p:cNvSpPr/>
          <p:nvPr/>
        </p:nvSpPr>
        <p:spPr>
          <a:xfrm>
            <a:off x="2816225" y="5898092"/>
            <a:ext cx="7038975" cy="2431435"/>
          </a:xfrm>
          <a:prstGeom prst="rect">
            <a:avLst/>
          </a:prstGeom>
        </p:spPr>
        <p:txBody>
          <a:bodyPr wrap="square">
            <a:spAutoFit/>
          </a:bodyPr>
          <a:lstStyle/>
          <a:p>
            <a:pPr marL="285750" indent="-285750" algn="just">
              <a:spcBef>
                <a:spcPts val="300"/>
              </a:spcBef>
              <a:spcAft>
                <a:spcPts val="300"/>
              </a:spcAft>
              <a:buFont typeface="Arial" panose="020B0604020202020204" pitchFamily="34" charset="0"/>
              <a:buChar char="•"/>
              <a:defRPr/>
            </a:pPr>
            <a:r>
              <a:rPr lang="es-ES_tradnl" sz="2200" b="1" dirty="0">
                <a:solidFill>
                  <a:srgbClr val="262963">
                    <a:lumMod val="50000"/>
                  </a:srgbClr>
                </a:solidFill>
                <a:latin typeface="Arial" panose="020B0604020202020204" pitchFamily="34" charset="0"/>
                <a:cs typeface="Arial" panose="020B0604020202020204" pitchFamily="34" charset="0"/>
              </a:rPr>
              <a:t>Oportunidades en línea de menor calidad </a:t>
            </a:r>
            <a:r>
              <a:rPr lang="es-ES_tradnl" sz="2200" dirty="0">
                <a:solidFill>
                  <a:srgbClr val="262963">
                    <a:lumMod val="50000"/>
                  </a:srgbClr>
                </a:solidFill>
                <a:latin typeface="Arial" panose="020B0604020202020204" pitchFamily="34" charset="0"/>
                <a:cs typeface="Arial" panose="020B0604020202020204" pitchFamily="34" charset="0"/>
              </a:rPr>
              <a:t>para aquellos que: </a:t>
            </a:r>
          </a:p>
          <a:p>
            <a:pPr marL="865188" indent="-576263" algn="just">
              <a:spcBef>
                <a:spcPts val="300"/>
              </a:spcBef>
              <a:spcAft>
                <a:spcPts val="300"/>
              </a:spcAft>
              <a:buFont typeface="Wingdings" panose="05000000000000000000" pitchFamily="2" charset="2"/>
              <a:buChar char="Ø"/>
              <a:defRPr/>
            </a:pPr>
            <a:r>
              <a:rPr lang="es-ES_tradnl" sz="2200" dirty="0">
                <a:solidFill>
                  <a:srgbClr val="262963">
                    <a:lumMod val="50000"/>
                  </a:srgbClr>
                </a:solidFill>
                <a:latin typeface="Arial" panose="020B0604020202020204" pitchFamily="34" charset="0"/>
                <a:cs typeface="Arial" panose="020B0604020202020204" pitchFamily="34" charset="0"/>
              </a:rPr>
              <a:t>Carecen de dispositivos adecuados </a:t>
            </a:r>
          </a:p>
          <a:p>
            <a:pPr marL="865188" indent="-576263" algn="just">
              <a:spcBef>
                <a:spcPts val="300"/>
              </a:spcBef>
              <a:spcAft>
                <a:spcPts val="300"/>
              </a:spcAft>
              <a:buFont typeface="Wingdings" panose="05000000000000000000" pitchFamily="2" charset="2"/>
              <a:buChar char="Ø"/>
              <a:defRPr/>
            </a:pPr>
            <a:r>
              <a:rPr lang="es-ES_tradnl" sz="2200" dirty="0">
                <a:solidFill>
                  <a:srgbClr val="262963">
                    <a:lumMod val="50000"/>
                  </a:srgbClr>
                </a:solidFill>
                <a:latin typeface="Arial" panose="020B0604020202020204" pitchFamily="34" charset="0"/>
                <a:cs typeface="Arial" panose="020B0604020202020204" pitchFamily="34" charset="0"/>
              </a:rPr>
              <a:t>Carecen de habilidades digitales </a:t>
            </a:r>
          </a:p>
          <a:p>
            <a:pPr marL="865188" indent="-576263" algn="just">
              <a:spcBef>
                <a:spcPts val="300"/>
              </a:spcBef>
              <a:spcAft>
                <a:spcPts val="300"/>
              </a:spcAft>
              <a:buFont typeface="Wingdings" panose="05000000000000000000" pitchFamily="2" charset="2"/>
              <a:buChar char="Ø"/>
              <a:defRPr/>
            </a:pPr>
            <a:r>
              <a:rPr lang="es-ES_tradnl" sz="2200" dirty="0">
                <a:solidFill>
                  <a:srgbClr val="262963">
                    <a:lumMod val="50000"/>
                  </a:srgbClr>
                </a:solidFill>
                <a:latin typeface="Arial" panose="020B0604020202020204" pitchFamily="34" charset="0"/>
                <a:cs typeface="Arial" panose="020B0604020202020204" pitchFamily="34" charset="0"/>
              </a:rPr>
              <a:t>Tienen acceso limitado a Internet </a:t>
            </a:r>
          </a:p>
          <a:p>
            <a:pPr marL="865188" indent="-576263" algn="just">
              <a:spcBef>
                <a:spcPts val="300"/>
              </a:spcBef>
              <a:spcAft>
                <a:spcPts val="300"/>
              </a:spcAft>
              <a:buFont typeface="Wingdings" panose="05000000000000000000" pitchFamily="2" charset="2"/>
              <a:buChar char="Ø"/>
              <a:defRPr/>
            </a:pPr>
            <a:r>
              <a:rPr lang="es-ES_tradnl" sz="2200" dirty="0">
                <a:solidFill>
                  <a:srgbClr val="262963">
                    <a:lumMod val="50000"/>
                  </a:srgbClr>
                </a:solidFill>
                <a:latin typeface="Arial" panose="020B0604020202020204" pitchFamily="34" charset="0"/>
                <a:cs typeface="Arial" panose="020B0604020202020204" pitchFamily="34" charset="0"/>
              </a:rPr>
              <a:t>Hablan idiomas minoritarios </a:t>
            </a:r>
          </a:p>
        </p:txBody>
      </p:sp>
      <p:sp>
        <p:nvSpPr>
          <p:cNvPr id="6" name="Rectangle 5">
            <a:extLst>
              <a:ext uri="{FF2B5EF4-FFF2-40B4-BE49-F238E27FC236}">
                <a16:creationId xmlns:a16="http://schemas.microsoft.com/office/drawing/2014/main" id="{E530DA3D-B636-4054-BA65-B5A65A846DF0}"/>
              </a:ext>
            </a:extLst>
          </p:cNvPr>
          <p:cNvSpPr>
            <a:spLocks noChangeArrowheads="1"/>
          </p:cNvSpPr>
          <p:nvPr/>
        </p:nvSpPr>
        <p:spPr bwMode="auto">
          <a:xfrm>
            <a:off x="2816225" y="8298918"/>
            <a:ext cx="65563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s-ES_tradnl" altLang="en-US" sz="2200" dirty="0">
                <a:solidFill>
                  <a:srgbClr val="131431"/>
                </a:solidFill>
                <a:cs typeface="Arial" panose="020B0604020202020204" pitchFamily="34" charset="0"/>
              </a:rPr>
              <a:t>Mayor exposición a contenido potencialmente </a:t>
            </a:r>
            <a:r>
              <a:rPr lang="es-ES_tradnl" altLang="en-US" sz="2200" b="1" dirty="0">
                <a:solidFill>
                  <a:srgbClr val="131431"/>
                </a:solidFill>
                <a:cs typeface="Arial" panose="020B0604020202020204" pitchFamily="34" charset="0"/>
              </a:rPr>
              <a:t>dañino y violento </a:t>
            </a:r>
            <a:r>
              <a:rPr lang="es-ES_tradnl" altLang="en-US" sz="2200" dirty="0">
                <a:solidFill>
                  <a:srgbClr val="131431"/>
                </a:solidFill>
                <a:cs typeface="Arial" panose="020B0604020202020204" pitchFamily="34" charset="0"/>
              </a:rPr>
              <a:t>y al </a:t>
            </a:r>
            <a:r>
              <a:rPr lang="es-ES_tradnl" altLang="en-US" sz="2200" dirty="0" err="1">
                <a:solidFill>
                  <a:srgbClr val="131431"/>
                </a:solidFill>
                <a:cs typeface="Arial" panose="020B0604020202020204" pitchFamily="34" charset="0"/>
              </a:rPr>
              <a:t>ciberacoso</a:t>
            </a:r>
            <a:r>
              <a:rPr lang="es-ES_tradnl" altLang="en-US" sz="2200" dirty="0">
                <a:solidFill>
                  <a:srgbClr val="131431"/>
                </a:solidFill>
                <a:cs typeface="Arial" panose="020B0604020202020204" pitchFamily="34" charset="0"/>
              </a:rPr>
              <a:t>. </a:t>
            </a:r>
            <a:endParaRPr lang="es-ES_tradnl" altLang="en-US" sz="2200" dirty="0">
              <a:solidFill>
                <a:srgbClr val="131431"/>
              </a:solidFill>
              <a:latin typeface="Van Condensed LF"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1BC4319E-0495-49AE-815B-22B10473F45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3076575"/>
            <a:ext cx="67119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Content Placeholder 2">
            <a:extLst>
              <a:ext uri="{FF2B5EF4-FFF2-40B4-BE49-F238E27FC236}">
                <a16:creationId xmlns:a16="http://schemas.microsoft.com/office/drawing/2014/main" id="{BFBAEB3F-DA91-46A4-8607-970F12E6DB02}"/>
              </a:ext>
            </a:extLst>
          </p:cNvPr>
          <p:cNvSpPr>
            <a:spLocks noGrp="1"/>
          </p:cNvSpPr>
          <p:nvPr>
            <p:ph idx="1"/>
          </p:nvPr>
        </p:nvSpPr>
        <p:spPr>
          <a:xfrm>
            <a:off x="496888" y="565150"/>
            <a:ext cx="10969625" cy="698500"/>
          </a:xfrm>
        </p:spPr>
        <p:txBody>
          <a:bodyPr wrap="square" numCol="1" anchor="t" anchorCtr="0" compatLnSpc="1">
            <a:prstTxWarp prst="textNoShape">
              <a:avLst/>
            </a:prstTxWarp>
          </a:bodyPr>
          <a:lstStyle/>
          <a:p>
            <a:pPr marL="0" indent="0">
              <a:defRPr/>
            </a:pPr>
            <a:r>
              <a:rPr lang="es-ES_tradnl" altLang="en-US" sz="3600" b="1" dirty="0">
                <a:solidFill>
                  <a:srgbClr val="00A4BA"/>
                </a:solidFill>
                <a:latin typeface="Arial" pitchFamily="34" charset="0"/>
                <a:cs typeface="Arial" pitchFamily="34" charset="0"/>
              </a:rPr>
              <a:t>GENERACIÓN DIGITAL</a:t>
            </a:r>
            <a:endParaRPr lang="es-ES_tradnl" altLang="en-US" sz="3600" dirty="0">
              <a:solidFill>
                <a:srgbClr val="00A4BA"/>
              </a:solidFill>
              <a:latin typeface="Arial" pitchFamily="34" charset="0"/>
              <a:cs typeface="Arial" pitchFamily="34" charset="0"/>
            </a:endParaRPr>
          </a:p>
          <a:p>
            <a:pPr marL="0" indent="0">
              <a:defRPr/>
            </a:pPr>
            <a:r>
              <a:rPr lang="es-ES_tradnl" altLang="en-US" sz="1900" dirty="0">
                <a:latin typeface="Calibri" pitchFamily="34" charset="0"/>
              </a:rPr>
              <a:t> </a:t>
            </a:r>
          </a:p>
        </p:txBody>
      </p:sp>
      <p:pic>
        <p:nvPicPr>
          <p:cNvPr id="74756" name="Picture 23">
            <a:extLst>
              <a:ext uri="{FF2B5EF4-FFF2-40B4-BE49-F238E27FC236}">
                <a16:creationId xmlns:a16="http://schemas.microsoft.com/office/drawing/2014/main" id="{C2F1D0A9-6078-406B-91D8-790BC60014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4286250"/>
            <a:ext cx="19939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11A820B2-1D99-49B5-9FAB-427878F4856C}"/>
              </a:ext>
            </a:extLst>
          </p:cNvPr>
          <p:cNvSpPr txBox="1">
            <a:spLocks noChangeArrowheads="1"/>
          </p:cNvSpPr>
          <p:nvPr/>
        </p:nvSpPr>
        <p:spPr bwMode="auto">
          <a:xfrm>
            <a:off x="5104738" y="4790082"/>
            <a:ext cx="17369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s-ES_tradnl" altLang="en-US" sz="1800" b="1" dirty="0">
                <a:solidFill>
                  <a:srgbClr val="262963"/>
                </a:solidFill>
                <a:cs typeface="Arial" panose="020B0604020202020204" pitchFamily="34" charset="0"/>
              </a:rPr>
              <a:t>Ciudadanos digitales responsables</a:t>
            </a:r>
          </a:p>
        </p:txBody>
      </p:sp>
      <p:grpSp>
        <p:nvGrpSpPr>
          <p:cNvPr id="29" name="Group 28">
            <a:extLst>
              <a:ext uri="{FF2B5EF4-FFF2-40B4-BE49-F238E27FC236}">
                <a16:creationId xmlns:a16="http://schemas.microsoft.com/office/drawing/2014/main" id="{A9F640A4-7E3B-438F-8356-D3AB49EEC322}"/>
              </a:ext>
            </a:extLst>
          </p:cNvPr>
          <p:cNvGrpSpPr>
            <a:grpSpLocks/>
          </p:cNvGrpSpPr>
          <p:nvPr/>
        </p:nvGrpSpPr>
        <p:grpSpPr bwMode="auto">
          <a:xfrm>
            <a:off x="-100996" y="1244751"/>
            <a:ext cx="3488027" cy="3256992"/>
            <a:chOff x="76195" y="1426719"/>
            <a:chExt cx="3486473" cy="3257993"/>
          </a:xfrm>
        </p:grpSpPr>
        <p:sp>
          <p:nvSpPr>
            <p:cNvPr id="74783" name="Oval 6">
              <a:extLst>
                <a:ext uri="{FF2B5EF4-FFF2-40B4-BE49-F238E27FC236}">
                  <a16:creationId xmlns:a16="http://schemas.microsoft.com/office/drawing/2014/main" id="{FE85D732-3BD8-4B44-8FBD-176B7A5AF77F}"/>
                </a:ext>
              </a:extLst>
            </p:cNvPr>
            <p:cNvSpPr>
              <a:spLocks noChangeArrowheads="1"/>
            </p:cNvSpPr>
            <p:nvPr/>
          </p:nvSpPr>
          <p:spPr bwMode="auto">
            <a:xfrm>
              <a:off x="76195" y="1426719"/>
              <a:ext cx="2738203" cy="2857306"/>
            </a:xfrm>
            <a:prstGeom prst="ellipse">
              <a:avLst/>
            </a:prstGeom>
            <a:noFill/>
            <a:ln w="76200">
              <a:solidFill>
                <a:srgbClr val="6FCEB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s-ES_tradnl" altLang="en-US" sz="1800" dirty="0">
                  <a:solidFill>
                    <a:srgbClr val="262963"/>
                  </a:solidFill>
                  <a:cs typeface="Arial" panose="020B0604020202020204" pitchFamily="34" charset="0"/>
                </a:rPr>
                <a:t>Tratan a los demás con amabilidad en línea y tienen en cuenta sus sentimientos y opiniones.</a:t>
              </a:r>
            </a:p>
          </p:txBody>
        </p:sp>
        <p:cxnSp>
          <p:nvCxnSpPr>
            <p:cNvPr id="23" name="Straight Connector 22">
              <a:extLst>
                <a:ext uri="{FF2B5EF4-FFF2-40B4-BE49-F238E27FC236}">
                  <a16:creationId xmlns:a16="http://schemas.microsoft.com/office/drawing/2014/main" id="{625628B8-C3C6-4725-8E75-048131C6A708}"/>
                </a:ext>
              </a:extLst>
            </p:cNvPr>
            <p:cNvCxnSpPr/>
            <p:nvPr/>
          </p:nvCxnSpPr>
          <p:spPr>
            <a:xfrm>
              <a:off x="2263085" y="3912950"/>
              <a:ext cx="1299583" cy="771762"/>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D57B045-631E-47A0-AC01-CFDA4F2310B4}"/>
              </a:ext>
            </a:extLst>
          </p:cNvPr>
          <p:cNvGrpSpPr>
            <a:grpSpLocks/>
          </p:cNvGrpSpPr>
          <p:nvPr/>
        </p:nvGrpSpPr>
        <p:grpSpPr bwMode="auto">
          <a:xfrm>
            <a:off x="58882" y="5108099"/>
            <a:ext cx="4510075" cy="2077403"/>
            <a:chOff x="171854" y="5214262"/>
            <a:chExt cx="4510002" cy="2077867"/>
          </a:xfrm>
        </p:grpSpPr>
        <p:sp>
          <p:nvSpPr>
            <p:cNvPr id="74781" name="Oval 15">
              <a:extLst>
                <a:ext uri="{FF2B5EF4-FFF2-40B4-BE49-F238E27FC236}">
                  <a16:creationId xmlns:a16="http://schemas.microsoft.com/office/drawing/2014/main" id="{851284C9-9B22-47E5-AB9C-78E2E310F9BF}"/>
                </a:ext>
              </a:extLst>
            </p:cNvPr>
            <p:cNvSpPr>
              <a:spLocks noChangeArrowheads="1"/>
            </p:cNvSpPr>
            <p:nvPr/>
          </p:nvSpPr>
          <p:spPr bwMode="auto">
            <a:xfrm>
              <a:off x="171854" y="5214262"/>
              <a:ext cx="2327572" cy="2077867"/>
            </a:xfrm>
            <a:prstGeom prst="ellipse">
              <a:avLst/>
            </a:prstGeom>
            <a:noFill/>
            <a:ln w="76200">
              <a:solidFill>
                <a:srgbClr val="F1B53E"/>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s-ES_tradnl" altLang="en-US" sz="1800" dirty="0">
                  <a:solidFill>
                    <a:srgbClr val="262963"/>
                  </a:solidFill>
                  <a:cs typeface="Arial" panose="020B0604020202020204" pitchFamily="34" charset="0"/>
                </a:rPr>
                <a:t>Contribuyen positivamente a las comunidades digitales</a:t>
              </a:r>
            </a:p>
          </p:txBody>
        </p:sp>
        <p:cxnSp>
          <p:nvCxnSpPr>
            <p:cNvPr id="31" name="Straight Connector 30">
              <a:extLst>
                <a:ext uri="{FF2B5EF4-FFF2-40B4-BE49-F238E27FC236}">
                  <a16:creationId xmlns:a16="http://schemas.microsoft.com/office/drawing/2014/main" id="{7B24C242-3BCF-4707-BADD-E93904A11A32}"/>
                </a:ext>
              </a:extLst>
            </p:cNvPr>
            <p:cNvCxnSpPr/>
            <p:nvPr/>
          </p:nvCxnSpPr>
          <p:spPr>
            <a:xfrm flipH="1">
              <a:off x="2399068" y="5763891"/>
              <a:ext cx="2282788" cy="171488"/>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1822D8D5-A553-43AC-A7E2-3EDA2C13E3A4}"/>
              </a:ext>
            </a:extLst>
          </p:cNvPr>
          <p:cNvGrpSpPr>
            <a:grpSpLocks/>
          </p:cNvGrpSpPr>
          <p:nvPr/>
        </p:nvGrpSpPr>
        <p:grpSpPr bwMode="auto">
          <a:xfrm>
            <a:off x="8085138" y="5473701"/>
            <a:ext cx="3657600" cy="2856428"/>
            <a:chOff x="8086135" y="5638383"/>
            <a:chExt cx="3828837" cy="2856358"/>
          </a:xfrm>
        </p:grpSpPr>
        <p:sp>
          <p:nvSpPr>
            <p:cNvPr id="74779" name="Oval 14">
              <a:extLst>
                <a:ext uri="{FF2B5EF4-FFF2-40B4-BE49-F238E27FC236}">
                  <a16:creationId xmlns:a16="http://schemas.microsoft.com/office/drawing/2014/main" id="{54E1E9EB-E535-4E71-B5D9-2F2AD48ABB0B}"/>
                </a:ext>
              </a:extLst>
            </p:cNvPr>
            <p:cNvSpPr>
              <a:spLocks noChangeArrowheads="1"/>
            </p:cNvSpPr>
            <p:nvPr/>
          </p:nvSpPr>
          <p:spPr bwMode="auto">
            <a:xfrm>
              <a:off x="9317730" y="5638383"/>
              <a:ext cx="2597242" cy="2856358"/>
            </a:xfrm>
            <a:prstGeom prst="ellipse">
              <a:avLst/>
            </a:prstGeom>
            <a:noFill/>
            <a:ln w="76200">
              <a:solidFill>
                <a:srgbClr val="EBAC3D"/>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s-ES_tradnl" altLang="en-US" sz="1800" dirty="0">
                  <a:solidFill>
                    <a:srgbClr val="262963"/>
                  </a:solidFill>
                  <a:cs typeface="Arial" panose="020B0604020202020204" pitchFamily="34" charset="0"/>
                </a:rPr>
                <a:t>Informan a los demás sobre los beneficios y los riesgos que uno puede encontrar en línea </a:t>
              </a:r>
            </a:p>
          </p:txBody>
        </p:sp>
        <p:cxnSp>
          <p:nvCxnSpPr>
            <p:cNvPr id="36" name="Straight Connector 35">
              <a:extLst>
                <a:ext uri="{FF2B5EF4-FFF2-40B4-BE49-F238E27FC236}">
                  <a16:creationId xmlns:a16="http://schemas.microsoft.com/office/drawing/2014/main" id="{A1024891-1F57-4376-B594-360930912F40}"/>
                </a:ext>
              </a:extLst>
            </p:cNvPr>
            <p:cNvCxnSpPr/>
            <p:nvPr/>
          </p:nvCxnSpPr>
          <p:spPr>
            <a:xfrm flipH="1" flipV="1">
              <a:off x="8086135" y="6311467"/>
              <a:ext cx="1231409" cy="265107"/>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CD8FEF2-C3C1-48D3-AB35-BBDA6C46B2D2}"/>
              </a:ext>
            </a:extLst>
          </p:cNvPr>
          <p:cNvGrpSpPr>
            <a:grpSpLocks/>
          </p:cNvGrpSpPr>
          <p:nvPr/>
        </p:nvGrpSpPr>
        <p:grpSpPr bwMode="auto">
          <a:xfrm>
            <a:off x="8673307" y="2309943"/>
            <a:ext cx="3361529" cy="2726592"/>
            <a:chOff x="8696121" y="2543344"/>
            <a:chExt cx="4077432" cy="2726428"/>
          </a:xfrm>
        </p:grpSpPr>
        <p:sp>
          <p:nvSpPr>
            <p:cNvPr id="74777" name="Oval 21">
              <a:extLst>
                <a:ext uri="{FF2B5EF4-FFF2-40B4-BE49-F238E27FC236}">
                  <a16:creationId xmlns:a16="http://schemas.microsoft.com/office/drawing/2014/main" id="{0E420560-C362-4A17-A5AD-44500727E312}"/>
                </a:ext>
              </a:extLst>
            </p:cNvPr>
            <p:cNvSpPr>
              <a:spLocks noChangeArrowheads="1"/>
            </p:cNvSpPr>
            <p:nvPr/>
          </p:nvSpPr>
          <p:spPr bwMode="auto">
            <a:xfrm>
              <a:off x="9771301" y="2543344"/>
              <a:ext cx="3002252" cy="2726428"/>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s-ES_tradnl" altLang="en-US" sz="2000" dirty="0">
                  <a:solidFill>
                    <a:srgbClr val="262963"/>
                  </a:solidFill>
                  <a:cs typeface="Arial" panose="020B0604020202020204" pitchFamily="34" charset="0"/>
                </a:rPr>
                <a:t>Alzan su voz </a:t>
              </a:r>
            </a:p>
            <a:p>
              <a:pPr algn="ctr">
                <a:buFontTx/>
                <a:buNone/>
              </a:pPr>
              <a:r>
                <a:rPr lang="es-ES_tradnl" altLang="en-US" sz="2000" dirty="0">
                  <a:solidFill>
                    <a:srgbClr val="262963"/>
                  </a:solidFill>
                  <a:cs typeface="Arial" panose="020B0604020202020204" pitchFamily="34" charset="0"/>
                </a:rPr>
                <a:t>por el acceso y la igualdad de derechos digitales para todos </a:t>
              </a:r>
            </a:p>
          </p:txBody>
        </p:sp>
        <p:cxnSp>
          <p:nvCxnSpPr>
            <p:cNvPr id="38" name="Straight Connector 37">
              <a:extLst>
                <a:ext uri="{FF2B5EF4-FFF2-40B4-BE49-F238E27FC236}">
                  <a16:creationId xmlns:a16="http://schemas.microsoft.com/office/drawing/2014/main" id="{2B812BFE-A8B7-4C8C-B56B-5DDA5A537EEC}"/>
                </a:ext>
              </a:extLst>
            </p:cNvPr>
            <p:cNvCxnSpPr>
              <a:stCxn id="74777" idx="3"/>
            </p:cNvCxnSpPr>
            <p:nvPr/>
          </p:nvCxnSpPr>
          <p:spPr>
            <a:xfrm flipH="1" flipV="1">
              <a:off x="8696121" y="4481568"/>
              <a:ext cx="1514850" cy="388929"/>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09457040-745A-4217-AD26-E627DEF24FC7}"/>
              </a:ext>
            </a:extLst>
          </p:cNvPr>
          <p:cNvGrpSpPr>
            <a:grpSpLocks/>
          </p:cNvGrpSpPr>
          <p:nvPr/>
        </p:nvGrpSpPr>
        <p:grpSpPr bwMode="auto">
          <a:xfrm>
            <a:off x="4262438" y="1168400"/>
            <a:ext cx="2484437" cy="3245941"/>
            <a:chOff x="4262290" y="1333023"/>
            <a:chExt cx="2484752" cy="3245671"/>
          </a:xfrm>
        </p:grpSpPr>
        <p:sp>
          <p:nvSpPr>
            <p:cNvPr id="74775" name="Oval 20">
              <a:extLst>
                <a:ext uri="{FF2B5EF4-FFF2-40B4-BE49-F238E27FC236}">
                  <a16:creationId xmlns:a16="http://schemas.microsoft.com/office/drawing/2014/main" id="{D05FA20B-0374-4235-87C9-4518A3C507F4}"/>
                </a:ext>
              </a:extLst>
            </p:cNvPr>
            <p:cNvSpPr>
              <a:spLocks noChangeArrowheads="1"/>
            </p:cNvSpPr>
            <p:nvPr/>
          </p:nvSpPr>
          <p:spPr bwMode="auto">
            <a:xfrm>
              <a:off x="4262290" y="1333023"/>
              <a:ext cx="2484752" cy="3245671"/>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s-ES_tradnl" altLang="en-US" sz="1800" dirty="0">
                  <a:solidFill>
                    <a:srgbClr val="262963"/>
                  </a:solidFill>
                  <a:cs typeface="Arial" panose="020B0604020202020204" pitchFamily="34" charset="0"/>
                </a:rPr>
                <a:t>Utilizan la Internet de forma segura para crear, jugar, comunicarse, aprender y compartir</a:t>
              </a:r>
            </a:p>
          </p:txBody>
        </p:sp>
        <p:cxnSp>
          <p:nvCxnSpPr>
            <p:cNvPr id="40" name="Straight Connector 39">
              <a:extLst>
                <a:ext uri="{FF2B5EF4-FFF2-40B4-BE49-F238E27FC236}">
                  <a16:creationId xmlns:a16="http://schemas.microsoft.com/office/drawing/2014/main" id="{C916924B-D483-4F13-AEC8-20C3D49F7E9A}"/>
                </a:ext>
              </a:extLst>
            </p:cNvPr>
            <p:cNvCxnSpPr>
              <a:stCxn id="74775" idx="4"/>
            </p:cNvCxnSpPr>
            <p:nvPr/>
          </p:nvCxnSpPr>
          <p:spPr>
            <a:xfrm flipH="1" flipV="1">
              <a:off x="5376858" y="4095043"/>
              <a:ext cx="127808" cy="483651"/>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836A6A03-25BF-4C46-B237-9A0E60CBE67F}"/>
              </a:ext>
            </a:extLst>
          </p:cNvPr>
          <p:cNvGrpSpPr>
            <a:grpSpLocks/>
          </p:cNvGrpSpPr>
          <p:nvPr/>
        </p:nvGrpSpPr>
        <p:grpSpPr bwMode="auto">
          <a:xfrm>
            <a:off x="6110288" y="6524624"/>
            <a:ext cx="2179637" cy="3038724"/>
            <a:chOff x="6109820" y="6689311"/>
            <a:chExt cx="2179841" cy="3039959"/>
          </a:xfrm>
        </p:grpSpPr>
        <p:sp>
          <p:nvSpPr>
            <p:cNvPr id="74773" name="Oval 7">
              <a:extLst>
                <a:ext uri="{FF2B5EF4-FFF2-40B4-BE49-F238E27FC236}">
                  <a16:creationId xmlns:a16="http://schemas.microsoft.com/office/drawing/2014/main" id="{F1B9DF5C-567C-41E1-893E-0034F501BC1C}"/>
                </a:ext>
              </a:extLst>
            </p:cNvPr>
            <p:cNvSpPr>
              <a:spLocks noChangeArrowheads="1"/>
            </p:cNvSpPr>
            <p:nvPr/>
          </p:nvSpPr>
          <p:spPr bwMode="auto">
            <a:xfrm>
              <a:off x="6109820" y="7261353"/>
              <a:ext cx="2179841" cy="2467917"/>
            </a:xfrm>
            <a:prstGeom prst="ellipse">
              <a:avLst/>
            </a:prstGeom>
            <a:noFill/>
            <a:ln w="76200">
              <a:solidFill>
                <a:srgbClr val="6BC5B7"/>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s-ES_tradnl" altLang="en-US" sz="1800" dirty="0">
                  <a:solidFill>
                    <a:srgbClr val="262963"/>
                  </a:solidFill>
                  <a:cs typeface="Arial" panose="020B0604020202020204" pitchFamily="34" charset="0"/>
                </a:rPr>
                <a:t>Confrontan el acoso y la intimidación en línea, reportando y bloqueando </a:t>
              </a:r>
            </a:p>
          </p:txBody>
        </p:sp>
        <p:cxnSp>
          <p:nvCxnSpPr>
            <p:cNvPr id="42" name="Straight Connector 41">
              <a:extLst>
                <a:ext uri="{FF2B5EF4-FFF2-40B4-BE49-F238E27FC236}">
                  <a16:creationId xmlns:a16="http://schemas.microsoft.com/office/drawing/2014/main" id="{40117496-2B5D-406B-B803-9275A556CDB3}"/>
                </a:ext>
              </a:extLst>
            </p:cNvPr>
            <p:cNvCxnSpPr>
              <a:endCxn id="74773" idx="1"/>
            </p:cNvCxnSpPr>
            <p:nvPr/>
          </p:nvCxnSpPr>
          <p:spPr>
            <a:xfrm flipH="1">
              <a:off x="6429050" y="6689311"/>
              <a:ext cx="93561" cy="933458"/>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41AF1E7-A08D-475E-A030-1FB52434DD4E}"/>
              </a:ext>
            </a:extLst>
          </p:cNvPr>
          <p:cNvGrpSpPr>
            <a:grpSpLocks/>
          </p:cNvGrpSpPr>
          <p:nvPr/>
        </p:nvGrpSpPr>
        <p:grpSpPr bwMode="auto">
          <a:xfrm>
            <a:off x="6821488" y="582613"/>
            <a:ext cx="2590800" cy="3086100"/>
            <a:chOff x="6830126" y="763920"/>
            <a:chExt cx="2590356" cy="3086018"/>
          </a:xfrm>
        </p:grpSpPr>
        <p:sp>
          <p:nvSpPr>
            <p:cNvPr id="74771" name="Oval 8">
              <a:extLst>
                <a:ext uri="{FF2B5EF4-FFF2-40B4-BE49-F238E27FC236}">
                  <a16:creationId xmlns:a16="http://schemas.microsoft.com/office/drawing/2014/main" id="{70E30DF8-1331-477D-B2F0-888D29361116}"/>
                </a:ext>
              </a:extLst>
            </p:cNvPr>
            <p:cNvSpPr>
              <a:spLocks noChangeArrowheads="1"/>
            </p:cNvSpPr>
            <p:nvPr/>
          </p:nvSpPr>
          <p:spPr bwMode="auto">
            <a:xfrm>
              <a:off x="7420541" y="763920"/>
              <a:ext cx="1999941" cy="2077348"/>
            </a:xfrm>
            <a:prstGeom prst="ellipse">
              <a:avLst/>
            </a:prstGeom>
            <a:noFill/>
            <a:ln w="76200">
              <a:solidFill>
                <a:srgbClr val="D16E5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s-ES_tradnl" altLang="en-US" sz="1800" dirty="0">
                  <a:solidFill>
                    <a:srgbClr val="262963"/>
                  </a:solidFill>
                  <a:cs typeface="Arial" panose="020B0604020202020204" pitchFamily="34" charset="0"/>
                </a:rPr>
                <a:t>No comparten información privada en línea</a:t>
              </a:r>
            </a:p>
          </p:txBody>
        </p:sp>
        <p:cxnSp>
          <p:nvCxnSpPr>
            <p:cNvPr id="45" name="Straight Connector 44">
              <a:extLst>
                <a:ext uri="{FF2B5EF4-FFF2-40B4-BE49-F238E27FC236}">
                  <a16:creationId xmlns:a16="http://schemas.microsoft.com/office/drawing/2014/main" id="{FB1AC648-FD09-4F4A-859D-FF1E9F84A011}"/>
                </a:ext>
              </a:extLst>
            </p:cNvPr>
            <p:cNvCxnSpPr/>
            <p:nvPr/>
          </p:nvCxnSpPr>
          <p:spPr>
            <a:xfrm flipH="1">
              <a:off x="6830126" y="2727605"/>
              <a:ext cx="1153914" cy="1122333"/>
            </a:xfrm>
            <a:prstGeom prst="line">
              <a:avLst/>
            </a:prstGeom>
            <a:ln w="76200">
              <a:solidFill>
                <a:srgbClr val="D16E5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ABBAEF77-35A6-465F-AC16-205A4877A3D6}"/>
              </a:ext>
            </a:extLst>
          </p:cNvPr>
          <p:cNvGrpSpPr>
            <a:grpSpLocks/>
          </p:cNvGrpSpPr>
          <p:nvPr/>
        </p:nvGrpSpPr>
        <p:grpSpPr bwMode="auto">
          <a:xfrm>
            <a:off x="1624013" y="6569077"/>
            <a:ext cx="2638425" cy="2799795"/>
            <a:chOff x="1624434" y="6733644"/>
            <a:chExt cx="2637515" cy="2800411"/>
          </a:xfrm>
        </p:grpSpPr>
        <p:sp>
          <p:nvSpPr>
            <p:cNvPr id="74769" name="Oval 12">
              <a:extLst>
                <a:ext uri="{FF2B5EF4-FFF2-40B4-BE49-F238E27FC236}">
                  <a16:creationId xmlns:a16="http://schemas.microsoft.com/office/drawing/2014/main" id="{3D3352B3-4A83-4871-8FC6-157F95F68DB7}"/>
                </a:ext>
              </a:extLst>
            </p:cNvPr>
            <p:cNvSpPr>
              <a:spLocks noChangeArrowheads="1"/>
            </p:cNvSpPr>
            <p:nvPr/>
          </p:nvSpPr>
          <p:spPr bwMode="auto">
            <a:xfrm>
              <a:off x="1624434" y="7066597"/>
              <a:ext cx="2637515" cy="2467458"/>
            </a:xfrm>
            <a:prstGeom prst="ellipse">
              <a:avLst/>
            </a:prstGeom>
            <a:noFill/>
            <a:ln w="76200">
              <a:solidFill>
                <a:srgbClr val="ED6E4E"/>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s-ES_tradnl" altLang="en-US" sz="1800" dirty="0">
                  <a:solidFill>
                    <a:srgbClr val="262963"/>
                  </a:solidFill>
                  <a:cs typeface="Arial" panose="020B0604020202020204" pitchFamily="34" charset="0"/>
                </a:rPr>
                <a:t>Piensan cuidadosamente cuando un extraño los contacta en línea. </a:t>
              </a:r>
            </a:p>
          </p:txBody>
        </p:sp>
        <p:cxnSp>
          <p:nvCxnSpPr>
            <p:cNvPr id="47" name="Straight Connector 46">
              <a:extLst>
                <a:ext uri="{FF2B5EF4-FFF2-40B4-BE49-F238E27FC236}">
                  <a16:creationId xmlns:a16="http://schemas.microsoft.com/office/drawing/2014/main" id="{C6685F06-94A8-4EEE-9D63-DF4996F7D889}"/>
                </a:ext>
              </a:extLst>
            </p:cNvPr>
            <p:cNvCxnSpPr>
              <a:endCxn id="74769" idx="7"/>
            </p:cNvCxnSpPr>
            <p:nvPr/>
          </p:nvCxnSpPr>
          <p:spPr>
            <a:xfrm flipH="1">
              <a:off x="3875694" y="6733644"/>
              <a:ext cx="306908" cy="694304"/>
            </a:xfrm>
            <a:prstGeom prst="line">
              <a:avLst/>
            </a:prstGeom>
            <a:ln w="76200">
              <a:solidFill>
                <a:srgbClr val="ED6E4E"/>
              </a:solidFill>
            </a:ln>
          </p:spPr>
          <p:style>
            <a:lnRef idx="1">
              <a:schemeClr val="accent1"/>
            </a:lnRef>
            <a:fillRef idx="0">
              <a:schemeClr val="accent1"/>
            </a:fillRef>
            <a:effectRef idx="0">
              <a:schemeClr val="accent1"/>
            </a:effectRef>
            <a:fontRef idx="minor">
              <a:schemeClr val="tx1"/>
            </a:fontRef>
          </p:style>
        </p:cxnSp>
      </p:grpSp>
      <p:sp>
        <p:nvSpPr>
          <p:cNvPr id="60" name="TextBox 20">
            <a:extLst>
              <a:ext uri="{FF2B5EF4-FFF2-40B4-BE49-F238E27FC236}">
                <a16:creationId xmlns:a16="http://schemas.microsoft.com/office/drawing/2014/main" id="{D28B9075-C989-4FA9-959F-81627B5D7E88}"/>
              </a:ext>
            </a:extLst>
          </p:cNvPr>
          <p:cNvSpPr txBox="1">
            <a:spLocks noChangeArrowheads="1"/>
          </p:cNvSpPr>
          <p:nvPr/>
        </p:nvSpPr>
        <p:spPr bwMode="auto">
          <a:xfrm>
            <a:off x="531027" y="933049"/>
            <a:ext cx="11160910" cy="861752"/>
          </a:xfrm>
          <a:prstGeom prst="rect">
            <a:avLst/>
          </a:prstGeom>
          <a:noFill/>
          <a:ln>
            <a:noFill/>
          </a:ln>
        </p:spPr>
        <p:txBody>
          <a:bodyPr wrap="square"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r>
              <a:rPr lang="es-ES_tradnl" dirty="0">
                <a:solidFill>
                  <a:srgbClr val="262963"/>
                </a:solidFill>
              </a:rPr>
              <a:t>Las Guías y Guías Scouts le permiten a sus miembros desarrollar su máximo potencial como ciudadanos responsables del mundo.</a:t>
            </a:r>
            <a:endParaRPr lang="es-ES_tradnl" altLang="en-US" sz="2000" dirty="0">
              <a:solidFill>
                <a:srgbClr val="262963"/>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B1965042-42C9-4BB0-AEEF-060EAD740624}"/>
              </a:ext>
            </a:extLst>
          </p:cNvPr>
          <p:cNvSpPr>
            <a:spLocks noChangeArrowheads="1"/>
          </p:cNvSpPr>
          <p:nvPr/>
        </p:nvSpPr>
        <p:spPr bwMode="auto">
          <a:xfrm>
            <a:off x="1258207" y="6546100"/>
            <a:ext cx="103425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US" altLang="en-US" sz="2400" b="1" dirty="0">
                <a:solidFill>
                  <a:srgbClr val="262963"/>
                </a:solidFill>
                <a:cs typeface="Arial" panose="020B0604020202020204" pitchFamily="34" charset="0"/>
              </a:rPr>
              <a:t>&gt;&gt; ¿QUÉ SIGNIFICA SER UN/A CIUDADANO/A RESPONSABLE EN LOS ESPACIOS EN LÍNEA?</a:t>
            </a:r>
          </a:p>
        </p:txBody>
      </p:sp>
      <p:pic>
        <p:nvPicPr>
          <p:cNvPr id="56" name="Picture 55">
            <a:extLst>
              <a:ext uri="{FF2B5EF4-FFF2-40B4-BE49-F238E27FC236}">
                <a16:creationId xmlns:a16="http://schemas.microsoft.com/office/drawing/2014/main" id="{9899C124-5754-4168-A6C4-54E3BDA52C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8989" y="4745251"/>
            <a:ext cx="10572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0"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E8E0AEF2-71F5-4485-A8A5-D16D97A70CC6}"/>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defRPr/>
            </a:pPr>
            <a:r>
              <a:rPr lang="en-GB" altLang="en-US" sz="3600" b="1" dirty="0">
                <a:solidFill>
                  <a:srgbClr val="00A4BA"/>
                </a:solidFill>
                <a:latin typeface="Arial" pitchFamily="34" charset="0"/>
                <a:cs typeface="Arial" pitchFamily="34" charset="0"/>
              </a:rPr>
              <a:t>NUESTOR OBJETIVO</a:t>
            </a:r>
            <a:r>
              <a:rPr lang="en-GB" altLang="en-US" sz="1900" dirty="0">
                <a:solidFill>
                  <a:srgbClr val="00A4BA"/>
                </a:solidFill>
                <a:latin typeface="Calibri" pitchFamily="34" charset="0"/>
              </a:rPr>
              <a:t> </a:t>
            </a:r>
          </a:p>
        </p:txBody>
      </p:sp>
      <p:sp>
        <p:nvSpPr>
          <p:cNvPr id="76803" name="TextBox 20">
            <a:extLst>
              <a:ext uri="{FF2B5EF4-FFF2-40B4-BE49-F238E27FC236}">
                <a16:creationId xmlns:a16="http://schemas.microsoft.com/office/drawing/2014/main" id="{EB93A686-AD54-4B7B-9AA9-C1737ABA561E}"/>
              </a:ext>
            </a:extLst>
          </p:cNvPr>
          <p:cNvSpPr txBox="1">
            <a:spLocks noChangeArrowheads="1"/>
          </p:cNvSpPr>
          <p:nvPr/>
        </p:nvSpPr>
        <p:spPr bwMode="auto">
          <a:xfrm>
            <a:off x="496888" y="2005013"/>
            <a:ext cx="9291637" cy="233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s-ES_tradnl" altLang="en-US" sz="3600" dirty="0">
                <a:solidFill>
                  <a:srgbClr val="131431"/>
                </a:solidFill>
                <a:cs typeface="Arial" panose="020B0604020202020204" pitchFamily="34" charset="0"/>
              </a:rPr>
              <a:t>Formar una generación de niñas y mujeres jóvenes expertas en Internet que puedan utilizarla para marcar una diferencia positiva en el mundo.</a:t>
            </a:r>
          </a:p>
        </p:txBody>
      </p:sp>
      <p:pic>
        <p:nvPicPr>
          <p:cNvPr id="76804" name="Picture 3">
            <a:extLst>
              <a:ext uri="{FF2B5EF4-FFF2-40B4-BE49-F238E27FC236}">
                <a16:creationId xmlns:a16="http://schemas.microsoft.com/office/drawing/2014/main" id="{EB957F37-14F9-434B-9532-A8696F524336}"/>
              </a:ext>
            </a:extLst>
          </p:cNvPr>
          <p:cNvPicPr>
            <a:picLocks noChangeAspect="1"/>
          </p:cNvPicPr>
          <p:nvPr/>
        </p:nvPicPr>
        <p:blipFill>
          <a:blip r:embed="rId3">
            <a:clrChange>
              <a:clrFrom>
                <a:srgbClr val="F57C1F"/>
              </a:clrFrom>
              <a:clrTo>
                <a:srgbClr val="F57C1F">
                  <a:alpha val="0"/>
                </a:srgbClr>
              </a:clrTo>
            </a:clrChange>
            <a:extLst>
              <a:ext uri="{28A0092B-C50C-407E-A947-70E740481C1C}">
                <a14:useLocalDpi xmlns:a14="http://schemas.microsoft.com/office/drawing/2010/main" val="0"/>
              </a:ext>
            </a:extLst>
          </a:blip>
          <a:srcRect l="21408"/>
          <a:stretch>
            <a:fillRect/>
          </a:stretch>
        </p:blipFill>
        <p:spPr bwMode="auto">
          <a:xfrm>
            <a:off x="2125663" y="3376613"/>
            <a:ext cx="7935912"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8DBEA-1A81-4987-AE05-CF30ECB9485B}"/>
              </a:ext>
            </a:extLst>
          </p:cNvPr>
          <p:cNvSpPr>
            <a:spLocks noGrp="1"/>
          </p:cNvSpPr>
          <p:nvPr>
            <p:ph idx="1"/>
          </p:nvPr>
        </p:nvSpPr>
        <p:spPr>
          <a:xfrm>
            <a:off x="809625" y="2174875"/>
            <a:ext cx="9305886" cy="5808663"/>
          </a:xfrm>
        </p:spPr>
        <p:txBody>
          <a:bodyPr/>
          <a:lstStyle/>
          <a:p>
            <a:pPr marL="457200" indent="-457200">
              <a:buFont typeface="Arial" panose="020B0604020202020204" pitchFamily="34" charset="0"/>
              <a:buChar char="•"/>
              <a:defRPr/>
            </a:pPr>
            <a:r>
              <a:rPr lang="es-ES_tradnl" sz="2400" dirty="0">
                <a:solidFill>
                  <a:schemeClr val="tx1">
                    <a:lumMod val="50000"/>
                  </a:schemeClr>
                </a:solidFill>
                <a:latin typeface="Arial" panose="020B0604020202020204" pitchFamily="34" charset="0"/>
                <a:cs typeface="Arial" panose="020B0604020202020204" pitchFamily="34" charset="0"/>
              </a:rPr>
              <a:t>Surf Smart comenzó en el 2011 en alianza con </a:t>
            </a:r>
            <a:r>
              <a:rPr lang="es-ES_tradnl" sz="2400" dirty="0" err="1">
                <a:solidFill>
                  <a:schemeClr val="tx1">
                    <a:lumMod val="50000"/>
                  </a:schemeClr>
                </a:solidFill>
                <a:latin typeface="Arial" panose="020B0604020202020204" pitchFamily="34" charset="0"/>
                <a:cs typeface="Arial" panose="020B0604020202020204" pitchFamily="34" charset="0"/>
              </a:rPr>
              <a:t>NortonLifeLock</a:t>
            </a:r>
            <a:r>
              <a:rPr lang="es-ES_tradnl" sz="2400" dirty="0">
                <a:solidFill>
                  <a:schemeClr val="tx1">
                    <a:lumMod val="50000"/>
                  </a:schemeClr>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defRPr/>
            </a:pPr>
            <a:r>
              <a:rPr lang="es-ES_tradnl" sz="2400" dirty="0">
                <a:solidFill>
                  <a:schemeClr val="tx1">
                    <a:lumMod val="50000"/>
                  </a:schemeClr>
                </a:solidFill>
                <a:latin typeface="Arial" panose="020B0604020202020204" pitchFamily="34" charset="0"/>
                <a:cs typeface="Arial" panose="020B0604020202020204" pitchFamily="34" charset="0"/>
              </a:rPr>
              <a:t>Una de las empresas de software más grandes del mundo.</a:t>
            </a:r>
          </a:p>
          <a:p>
            <a:pPr marL="457200" indent="-457200">
              <a:buFont typeface="Arial" panose="020B0604020202020204" pitchFamily="34" charset="0"/>
              <a:buChar char="•"/>
              <a:defRPr/>
            </a:pPr>
            <a:r>
              <a:rPr lang="es-ES_tradnl" sz="2400" dirty="0">
                <a:solidFill>
                  <a:schemeClr val="tx1">
                    <a:lumMod val="50000"/>
                  </a:schemeClr>
                </a:solidFill>
                <a:latin typeface="Arial" panose="020B0604020202020204" pitchFamily="34" charset="0"/>
                <a:cs typeface="Arial" panose="020B0604020202020204" pitchFamily="34" charset="0"/>
              </a:rPr>
              <a:t>Soluciones de seguridad, almacenamiento y gestión de sistemas para clientes. Con sede en California, EE. UU.</a:t>
            </a:r>
          </a:p>
          <a:p>
            <a:pPr>
              <a:defRPr/>
            </a:pPr>
            <a:endParaRPr lang="es-ES_tradnl" altLang="en-US" sz="2400" dirty="0">
              <a:solidFill>
                <a:schemeClr val="tx1">
                  <a:lumMod val="50000"/>
                </a:schemeClr>
              </a:solidFill>
              <a:latin typeface="Arial" pitchFamily="34" charset="0"/>
              <a:cs typeface="Arial" pitchFamily="34" charset="0"/>
            </a:endParaRPr>
          </a:p>
          <a:p>
            <a:pPr>
              <a:defRPr/>
            </a:pPr>
            <a:r>
              <a:rPr lang="es-ES_tradnl" altLang="en-US" sz="2800" b="1" dirty="0">
                <a:solidFill>
                  <a:srgbClr val="00A4BA"/>
                </a:solidFill>
                <a:latin typeface="Arial" pitchFamily="34" charset="0"/>
                <a:cs typeface="Arial" pitchFamily="34" charset="0"/>
              </a:rPr>
              <a:t>&gt;&gt;COMPROMETIDA CON </a:t>
            </a:r>
          </a:p>
          <a:p>
            <a:pPr>
              <a:defRPr/>
            </a:pPr>
            <a:endParaRPr lang="es-ES_tradnl" altLang="en-US" sz="2400" dirty="0">
              <a:solidFill>
                <a:schemeClr val="tx1">
                  <a:lumMod val="50000"/>
                </a:schemeClr>
              </a:solidFill>
              <a:latin typeface="Arial" pitchFamily="34" charset="0"/>
              <a:cs typeface="Arial" pitchFamily="34" charset="0"/>
            </a:endParaRPr>
          </a:p>
          <a:p>
            <a:pPr marL="457200" indent="-457200">
              <a:buFont typeface="Arial" panose="020B0604020202020204" pitchFamily="34" charset="0"/>
              <a:buChar char="•"/>
              <a:defRPr/>
            </a:pPr>
            <a:r>
              <a:rPr lang="es-ES_tradnl" altLang="en-US" sz="2400" dirty="0">
                <a:solidFill>
                  <a:schemeClr val="tx1">
                    <a:lumMod val="50000"/>
                  </a:schemeClr>
                </a:solidFill>
                <a:latin typeface="Arial" pitchFamily="34" charset="0"/>
                <a:cs typeface="Arial" pitchFamily="34" charset="0"/>
              </a:rPr>
              <a:t>La igualdad de género y el progreso de la mujer en la tecnología.</a:t>
            </a:r>
          </a:p>
          <a:p>
            <a:pPr marL="457200" indent="-457200">
              <a:buFont typeface="Arial" panose="020B0604020202020204" pitchFamily="34" charset="0"/>
              <a:buChar char="•"/>
              <a:defRPr/>
            </a:pPr>
            <a:r>
              <a:rPr lang="es-ES_tradnl" altLang="en-US" sz="2400" dirty="0">
                <a:solidFill>
                  <a:schemeClr val="tx1">
                    <a:lumMod val="50000"/>
                  </a:schemeClr>
                </a:solidFill>
                <a:latin typeface="Arial" pitchFamily="34" charset="0"/>
                <a:cs typeface="Arial" pitchFamily="34" charset="0"/>
              </a:rPr>
              <a:t>Educar a los padres, las escuelas y a los estudiantes sobre prácticas éticas y seguras en Internet.</a:t>
            </a:r>
          </a:p>
          <a:p>
            <a:pPr>
              <a:defRPr/>
            </a:pPr>
            <a:endParaRPr lang="es-ES_tradnl" altLang="en-US" sz="2400" dirty="0">
              <a:solidFill>
                <a:schemeClr val="tx1">
                  <a:lumMod val="50000"/>
                </a:schemeClr>
              </a:solidFill>
              <a:latin typeface="Arial" pitchFamily="34" charset="0"/>
              <a:cs typeface="Arial" pitchFamily="34" charset="0"/>
            </a:endParaRPr>
          </a:p>
        </p:txBody>
      </p:sp>
      <p:sp>
        <p:nvSpPr>
          <p:cNvPr id="4" name="Footer Placeholder 3">
            <a:extLst>
              <a:ext uri="{FF2B5EF4-FFF2-40B4-BE49-F238E27FC236}">
                <a16:creationId xmlns:a16="http://schemas.microsoft.com/office/drawing/2014/main" id="{F3C1C7B5-D902-4CD7-9E95-19DFC93ECAFA}"/>
              </a:ext>
            </a:extLst>
          </p:cNvPr>
          <p:cNvSpPr>
            <a:spLocks noGrp="1"/>
          </p:cNvSpPr>
          <p:nvPr>
            <p:ph type="ftr" sz="quarter" idx="10"/>
          </p:nvPr>
        </p:nvSpPr>
        <p:spPr/>
        <p:txBody>
          <a:bodyPr/>
          <a:lstStyle/>
          <a:p>
            <a:pPr>
              <a:defRPr/>
            </a:pPr>
            <a:r>
              <a:rPr lang="is-IS" dirty="0">
                <a:solidFill>
                  <a:srgbClr val="262963"/>
                </a:solidFill>
              </a:rPr>
              <a:t>AMGS | 18.05.2021</a:t>
            </a:r>
          </a:p>
          <a:p>
            <a:pPr>
              <a:defRPr/>
            </a:pPr>
            <a:r>
              <a:rPr lang="en-GB" dirty="0">
                <a:solidFill>
                  <a:srgbClr val="262963"/>
                </a:solidFill>
              </a:rPr>
              <a:t>.</a:t>
            </a:r>
          </a:p>
        </p:txBody>
      </p:sp>
      <p:sp>
        <p:nvSpPr>
          <p:cNvPr id="78853" name="Rectangle 6">
            <a:extLst>
              <a:ext uri="{FF2B5EF4-FFF2-40B4-BE49-F238E27FC236}">
                <a16:creationId xmlns:a16="http://schemas.microsoft.com/office/drawing/2014/main" id="{C6A42FA2-6E7F-4E24-B94E-2911BC297E5B}"/>
              </a:ext>
            </a:extLst>
          </p:cNvPr>
          <p:cNvSpPr>
            <a:spLocks noChangeArrowheads="1"/>
          </p:cNvSpPr>
          <p:nvPr/>
        </p:nvSpPr>
        <p:spPr bwMode="auto">
          <a:xfrm>
            <a:off x="809625" y="930275"/>
            <a:ext cx="49893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buFontTx/>
              <a:buNone/>
            </a:pPr>
            <a:r>
              <a:rPr lang="en-GB" altLang="en-US" sz="3600" b="1" dirty="0">
                <a:solidFill>
                  <a:srgbClr val="FFD324"/>
                </a:solidFill>
                <a:latin typeface="Arial" panose="020B0604020202020204" pitchFamily="34" charset="0"/>
                <a:cs typeface="Arial" panose="020B0604020202020204" pitchFamily="34" charset="0"/>
              </a:rPr>
              <a:t>ALIANZA CON Norton</a:t>
            </a:r>
            <a:endParaRPr lang="en-US" altLang="en-US" sz="3600" dirty="0">
              <a:solidFill>
                <a:srgbClr val="262963"/>
              </a:solidFill>
              <a:latin typeface="Van Condensed LF" charset="0"/>
              <a:cs typeface="Arial" panose="020B0604020202020204" pitchFamily="34" charset="0"/>
            </a:endParaRPr>
          </a:p>
        </p:txBody>
      </p:sp>
      <p:pic>
        <p:nvPicPr>
          <p:cNvPr id="5" name="Picture 4">
            <a:extLst>
              <a:ext uri="{FF2B5EF4-FFF2-40B4-BE49-F238E27FC236}">
                <a16:creationId xmlns:a16="http://schemas.microsoft.com/office/drawing/2014/main" id="{C68480C3-2AD9-4023-BCF0-7AD8F3224E0A}"/>
              </a:ext>
            </a:extLst>
          </p:cNvPr>
          <p:cNvPicPr>
            <a:picLocks noChangeAspect="1"/>
          </p:cNvPicPr>
          <p:nvPr/>
        </p:nvPicPr>
        <p:blipFill>
          <a:blip r:embed="rId2"/>
          <a:stretch>
            <a:fillRect/>
          </a:stretch>
        </p:blipFill>
        <p:spPr>
          <a:xfrm>
            <a:off x="2384612" y="6460998"/>
            <a:ext cx="5752166" cy="1313101"/>
          </a:xfrm>
          <a:prstGeom prst="rect">
            <a:avLst/>
          </a:prstGeom>
        </p:spPr>
      </p:pic>
    </p:spTree>
  </p:cSld>
  <p:clrMapOvr>
    <a:masterClrMapping/>
  </p:clrMapOvr>
</p:sld>
</file>

<file path=ppt/theme/theme1.xml><?xml version="1.0" encoding="utf-8"?>
<a:theme xmlns:a="http://schemas.openxmlformats.org/drawingml/2006/main" name="1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4.xml><?xml version="1.0" encoding="utf-8"?>
<a:theme xmlns:a="http://schemas.openxmlformats.org/drawingml/2006/main" name="4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5.xml><?xml version="1.0" encoding="utf-8"?>
<a:theme xmlns:a="http://schemas.openxmlformats.org/drawingml/2006/main" name="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6.xml><?xml version="1.0" encoding="utf-8"?>
<a:theme xmlns:a="http://schemas.openxmlformats.org/drawingml/2006/main" name="2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8.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Override1.xml><?xml version="1.0" encoding="utf-8"?>
<a:themeOverride xmlns:a="http://schemas.openxmlformats.org/drawingml/2006/main">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104B513732FC479DCB2DB1BC1DFD00" ma:contentTypeVersion="13" ma:contentTypeDescription="Create a new document." ma:contentTypeScope="" ma:versionID="4948fa9abfcaa8a9ce4b6571477f8b0a">
  <xsd:schema xmlns:xsd="http://www.w3.org/2001/XMLSchema" xmlns:xs="http://www.w3.org/2001/XMLSchema" xmlns:p="http://schemas.microsoft.com/office/2006/metadata/properties" xmlns:ns2="11804c00-2c96-4b51-b836-ef908d1381c1" xmlns:ns3="2954339b-3f5c-4fb7-ab04-9865a5fc9348" targetNamespace="http://schemas.microsoft.com/office/2006/metadata/properties" ma:root="true" ma:fieldsID="a58356170bdec3805eae91bc27ed8948" ns2:_="" ns3:_="">
    <xsd:import namespace="11804c00-2c96-4b51-b836-ef908d1381c1"/>
    <xsd:import namespace="2954339b-3f5c-4fb7-ab04-9865a5fc93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04c00-2c96-4b51-b836-ef908d1381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54339b-3f5c-4fb7-ab04-9865a5fc934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8D2F61-59FB-4D8D-BAF5-70095B3F4DB4}">
  <ds:schemaRefs>
    <ds:schemaRef ds:uri="http://schemas.microsoft.com/sharepoint/v3/contenttype/forms"/>
  </ds:schemaRefs>
</ds:datastoreItem>
</file>

<file path=customXml/itemProps2.xml><?xml version="1.0" encoding="utf-8"?>
<ds:datastoreItem xmlns:ds="http://schemas.openxmlformats.org/officeDocument/2006/customXml" ds:itemID="{D2B41A98-A3D2-415A-AB38-167034F350E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C9F93B4-5E3D-4C08-B777-66A628200B58}">
  <ds:schemaRefs>
    <ds:schemaRef ds:uri="11804c00-2c96-4b51-b836-ef908d1381c1"/>
    <ds:schemaRef ds:uri="2954339b-3f5c-4fb7-ab04-9865a5fc93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1159</TotalTime>
  <Words>6628</Words>
  <Application>Microsoft Office PowerPoint</Application>
  <PresentationFormat>Custom</PresentationFormat>
  <Paragraphs>566</Paragraphs>
  <Slides>45</Slides>
  <Notes>37</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45</vt:i4>
      </vt:variant>
    </vt:vector>
  </HeadingPairs>
  <TitlesOfParts>
    <vt:vector size="66" baseType="lpstr">
      <vt:lpstr>Abril Fatface</vt:lpstr>
      <vt:lpstr>Arial</vt:lpstr>
      <vt:lpstr>Ariel</vt:lpstr>
      <vt:lpstr>Calibri</vt:lpstr>
      <vt:lpstr>Helvetica Neue</vt:lpstr>
      <vt:lpstr>Helvetica Neue Medium</vt:lpstr>
      <vt:lpstr>Lato</vt:lpstr>
      <vt:lpstr>Noto Sans Symbols</vt:lpstr>
      <vt:lpstr>Van Condensed LF</vt:lpstr>
      <vt:lpstr>Van Condensed LF Bold</vt:lpstr>
      <vt:lpstr>Van Condensed Light LF Light</vt:lpstr>
      <vt:lpstr>Wingdings</vt:lpstr>
      <vt:lpstr>1_Wagggs_template</vt:lpstr>
      <vt:lpstr>25_Wagggs_template</vt:lpstr>
      <vt:lpstr>2_Wagggs_template</vt:lpstr>
      <vt:lpstr>4_Wagggs_template</vt:lpstr>
      <vt:lpstr>5_Wagggs_template</vt:lpstr>
      <vt:lpstr>26_Wagggs_template</vt:lpstr>
      <vt:lpstr>3_Wagggs_template</vt:lpstr>
      <vt:lpstr>22_BasicWhite</vt:lpstr>
      <vt:lpstr>6_Wagggs_template</vt:lpstr>
      <vt:lpstr>PowerPoint Presentation</vt:lpstr>
      <vt:lpstr>ENCUESTA DE INICIO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VIAJE DE Surf Smart</vt:lpstr>
      <vt:lpstr>EL viaje de Surf Smart 2.0</vt:lpstr>
      <vt:lpstr>PowerPoint Presentation</vt:lpstr>
      <vt:lpstr>PowerPoint Presentation</vt:lpstr>
      <vt:lpstr>PowerPoint Presentation</vt:lpstr>
      <vt:lpstr>PowerPoint Presentation</vt:lpstr>
      <vt:lpstr>PRUEBEN LAS ACTIVIDADES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Guías y Guías Scouts a cargo</vt:lpstr>
      <vt:lpstr>Sugerencias prácticas </vt:lpstr>
      <vt:lpstr>PowerPoint Presentation</vt:lpstr>
      <vt:lpstr>Sugerencias prácticas </vt:lpstr>
      <vt:lpstr>Sugerencias prácticas </vt:lpstr>
      <vt:lpstr>PowerPoint Presentation</vt:lpstr>
      <vt:lpstr>PowerPoint Presentation</vt:lpstr>
      <vt:lpstr>Encuesta de Cierre </vt:lpstr>
      <vt:lpstr>ENLACES a los recursos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Ashraf El-Gammal</dc:creator>
  <cp:lastModifiedBy>Riju Manandhar</cp:lastModifiedBy>
  <cp:revision>124</cp:revision>
  <cp:lastPrinted>2016-06-16T13:49:45Z</cp:lastPrinted>
  <dcterms:created xsi:type="dcterms:W3CDTF">2016-06-14T12:16:39Z</dcterms:created>
  <dcterms:modified xsi:type="dcterms:W3CDTF">2022-03-21T07:33:36Z</dcterms:modified>
</cp:coreProperties>
</file>