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theme/theme6.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1.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6" r:id="rId4"/>
    <p:sldMasterId id="2147484001" r:id="rId5"/>
    <p:sldMasterId id="2147484604" r:id="rId6"/>
    <p:sldMasterId id="2147484611" r:id="rId7"/>
    <p:sldMasterId id="2147484623" r:id="rId8"/>
    <p:sldMasterId id="2147484635" r:id="rId9"/>
    <p:sldMasterId id="2147484645" r:id="rId10"/>
    <p:sldMasterId id="2147484661" r:id="rId11"/>
  </p:sldMasterIdLst>
  <p:notesMasterIdLst>
    <p:notesMasterId r:id="rId57"/>
  </p:notesMasterIdLst>
  <p:handoutMasterIdLst>
    <p:handoutMasterId r:id="rId58"/>
  </p:handoutMasterIdLst>
  <p:sldIdLst>
    <p:sldId id="439" r:id="rId12"/>
    <p:sldId id="431" r:id="rId13"/>
    <p:sldId id="327" r:id="rId14"/>
    <p:sldId id="427" r:id="rId15"/>
    <p:sldId id="426" r:id="rId16"/>
    <p:sldId id="368" r:id="rId17"/>
    <p:sldId id="440" r:id="rId18"/>
    <p:sldId id="328" r:id="rId19"/>
    <p:sldId id="322" r:id="rId20"/>
    <p:sldId id="313" r:id="rId21"/>
    <p:sldId id="269" r:id="rId22"/>
    <p:sldId id="270" r:id="rId23"/>
    <p:sldId id="314" r:id="rId24"/>
    <p:sldId id="365" r:id="rId25"/>
    <p:sldId id="371" r:id="rId26"/>
    <p:sldId id="372" r:id="rId27"/>
    <p:sldId id="429" r:id="rId28"/>
    <p:sldId id="428" r:id="rId29"/>
    <p:sldId id="378" r:id="rId30"/>
    <p:sldId id="332" r:id="rId31"/>
    <p:sldId id="418" r:id="rId32"/>
    <p:sldId id="438" r:id="rId33"/>
    <p:sldId id="379" r:id="rId34"/>
    <p:sldId id="380" r:id="rId35"/>
    <p:sldId id="381" r:id="rId36"/>
    <p:sldId id="382" r:id="rId37"/>
    <p:sldId id="384" r:id="rId38"/>
    <p:sldId id="383" r:id="rId39"/>
    <p:sldId id="434" r:id="rId40"/>
    <p:sldId id="363" r:id="rId41"/>
    <p:sldId id="420" r:id="rId42"/>
    <p:sldId id="421" r:id="rId43"/>
    <p:sldId id="423" r:id="rId44"/>
    <p:sldId id="443" r:id="rId45"/>
    <p:sldId id="444" r:id="rId46"/>
    <p:sldId id="373" r:id="rId47"/>
    <p:sldId id="376" r:id="rId48"/>
    <p:sldId id="374" r:id="rId49"/>
    <p:sldId id="375" r:id="rId50"/>
    <p:sldId id="377" r:id="rId51"/>
    <p:sldId id="424" r:id="rId52"/>
    <p:sldId id="445" r:id="rId53"/>
    <p:sldId id="432" r:id="rId54"/>
    <p:sldId id="321" r:id="rId55"/>
    <p:sldId id="442" r:id="rId56"/>
  </p:sldIdLst>
  <p:sldSz cx="12188825" cy="9144000"/>
  <p:notesSz cx="7099300" cy="10223500"/>
  <p:defaultTextStyle>
    <a:defPPr>
      <a:defRPr lang="en-US"/>
    </a:defPPr>
    <a:lvl1pPr algn="l" rtl="0" eaLnBrk="0" fontAlgn="base" hangingPunct="0">
      <a:spcBef>
        <a:spcPct val="0"/>
      </a:spcBef>
      <a:spcAft>
        <a:spcPct val="0"/>
      </a:spcAft>
      <a:defRPr kern="1200">
        <a:solidFill>
          <a:schemeClr val="tx1"/>
        </a:solidFill>
        <a:latin typeface="Van Condensed LF"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Van Condensed LF"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Van Condensed LF"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Van Condensed LF"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Van Condensed LF" charset="0"/>
        <a:ea typeface="MS PGothic" panose="020B0600070205080204" pitchFamily="34" charset="-128"/>
        <a:cs typeface="+mn-cs"/>
      </a:defRPr>
    </a:lvl5pPr>
    <a:lvl6pPr marL="2286000" algn="l" defTabSz="914400" rtl="0" eaLnBrk="1" latinLnBrk="0" hangingPunct="1">
      <a:defRPr kern="1200">
        <a:solidFill>
          <a:schemeClr val="tx1"/>
        </a:solidFill>
        <a:latin typeface="Van Condensed LF" charset="0"/>
        <a:ea typeface="MS PGothic" panose="020B0600070205080204" pitchFamily="34" charset="-128"/>
        <a:cs typeface="+mn-cs"/>
      </a:defRPr>
    </a:lvl6pPr>
    <a:lvl7pPr marL="2743200" algn="l" defTabSz="914400" rtl="0" eaLnBrk="1" latinLnBrk="0" hangingPunct="1">
      <a:defRPr kern="1200">
        <a:solidFill>
          <a:schemeClr val="tx1"/>
        </a:solidFill>
        <a:latin typeface="Van Condensed LF" charset="0"/>
        <a:ea typeface="MS PGothic" panose="020B0600070205080204" pitchFamily="34" charset="-128"/>
        <a:cs typeface="+mn-cs"/>
      </a:defRPr>
    </a:lvl7pPr>
    <a:lvl8pPr marL="3200400" algn="l" defTabSz="914400" rtl="0" eaLnBrk="1" latinLnBrk="0" hangingPunct="1">
      <a:defRPr kern="1200">
        <a:solidFill>
          <a:schemeClr val="tx1"/>
        </a:solidFill>
        <a:latin typeface="Van Condensed LF" charset="0"/>
        <a:ea typeface="MS PGothic" panose="020B0600070205080204" pitchFamily="34" charset="-128"/>
        <a:cs typeface="+mn-cs"/>
      </a:defRPr>
    </a:lvl8pPr>
    <a:lvl9pPr marL="3657600" algn="l" defTabSz="914400" rtl="0" eaLnBrk="1" latinLnBrk="0" hangingPunct="1">
      <a:defRPr kern="1200">
        <a:solidFill>
          <a:schemeClr val="tx1"/>
        </a:solidFill>
        <a:latin typeface="Van Condensed LF"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880">
          <p15:clr>
            <a:srgbClr val="A4A3A4"/>
          </p15:clr>
        </p15:guide>
        <p15:guide id="2" pos="383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ju Manandhar" initials="RM" lastIdx="3" clrIdx="0">
    <p:extLst>
      <p:ext uri="{19B8F6BF-5375-455C-9EA6-DF929625EA0E}">
        <p15:presenceInfo xmlns:p15="http://schemas.microsoft.com/office/powerpoint/2012/main" userId="S::riju.manandhar@wagggs.org::6893182e-e768-42ab-98d8-7955cb0441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4BA"/>
    <a:srgbClr val="6BC5B7"/>
    <a:srgbClr val="FFCC66"/>
    <a:srgbClr val="D16E51"/>
    <a:srgbClr val="ED6E4E"/>
    <a:srgbClr val="6EBCE5"/>
    <a:srgbClr val="FFD324"/>
    <a:srgbClr val="EBAC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7" d="100"/>
          <a:sy n="47" d="100"/>
        </p:scale>
        <p:origin x="1392" y="24"/>
      </p:cViewPr>
      <p:guideLst>
        <p:guide orient="horz" pos="288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commentAuthors" Target="commentAuthor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notesMaster" Target="notesMasters/notesMaster1.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nny Karanasiou" userId="a3c7abdae32669c4" providerId="LiveId" clId="{0A2053B3-EF31-4B15-B870-2AEAF8E28342}"/>
    <pc:docChg chg="modSld">
      <pc:chgData name="Penny Karanasiou" userId="a3c7abdae32669c4" providerId="LiveId" clId="{0A2053B3-EF31-4B15-B870-2AEAF8E28342}" dt="2021-06-12T14:27:18.587" v="0"/>
      <pc:docMkLst>
        <pc:docMk/>
      </pc:docMkLst>
      <pc:sldChg chg="modCm">
        <pc:chgData name="Penny Karanasiou" userId="a3c7abdae32669c4" providerId="LiveId" clId="{0A2053B3-EF31-4B15-B870-2AEAF8E28342}" dt="2021-06-12T14:27:18.587" v="0"/>
        <pc:sldMkLst>
          <pc:docMk/>
          <pc:sldMk cId="0" sldId="43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DB76F6-51D3-4820-8862-8DE312E4DC5A}"/>
              </a:ext>
            </a:extLst>
          </p:cNvPr>
          <p:cNvSpPr>
            <a:spLocks noGrp="1"/>
          </p:cNvSpPr>
          <p:nvPr>
            <p:ph type="hdr" sz="quarter"/>
          </p:nvPr>
        </p:nvSpPr>
        <p:spPr>
          <a:xfrm>
            <a:off x="0" y="0"/>
            <a:ext cx="3076575" cy="511175"/>
          </a:xfrm>
          <a:prstGeom prst="rect">
            <a:avLst/>
          </a:prstGeom>
        </p:spPr>
        <p:txBody>
          <a:bodyPr vert="horz" lIns="94695" tIns="47348" rIns="94695" bIns="47348" rtlCol="0"/>
          <a:lstStyle>
            <a:lvl1pPr algn="l" eaLnBrk="1" fontAlgn="auto" hangingPunct="1">
              <a:spcBef>
                <a:spcPts val="0"/>
              </a:spcBef>
              <a:spcAft>
                <a:spcPts val="0"/>
              </a:spcAft>
              <a:defRPr sz="1200">
                <a:latin typeface="+mn-lt"/>
                <a:ea typeface="+mn-ea"/>
                <a:cs typeface="+mn-cs"/>
              </a:defRPr>
            </a:lvl1pPr>
          </a:lstStyle>
          <a:p>
            <a:pPr>
              <a:defRPr/>
            </a:pPr>
            <a:endParaRPr lang="es-ES"/>
          </a:p>
        </p:txBody>
      </p:sp>
      <p:sp>
        <p:nvSpPr>
          <p:cNvPr id="3" name="Date Placeholder 2">
            <a:extLst>
              <a:ext uri="{FF2B5EF4-FFF2-40B4-BE49-F238E27FC236}">
                <a16:creationId xmlns:a16="http://schemas.microsoft.com/office/drawing/2014/main" id="{1F11BCCB-C3A4-448A-B125-081E4938B16A}"/>
              </a:ext>
            </a:extLst>
          </p:cNvPr>
          <p:cNvSpPr>
            <a:spLocks noGrp="1"/>
          </p:cNvSpPr>
          <p:nvPr>
            <p:ph type="dt" sz="quarter" idx="1"/>
          </p:nvPr>
        </p:nvSpPr>
        <p:spPr>
          <a:xfrm>
            <a:off x="4021138" y="0"/>
            <a:ext cx="3076575" cy="511175"/>
          </a:xfrm>
          <a:prstGeom prst="rect">
            <a:avLst/>
          </a:prstGeom>
        </p:spPr>
        <p:txBody>
          <a:bodyPr vert="horz" wrap="square" lIns="94695" tIns="47348" rIns="94695" bIns="47348" numCol="1" anchor="t"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pPr>
              <a:defRPr/>
            </a:pPr>
            <a:fld id="{061230DD-62A0-4635-BF27-B6355E9FA348}" type="datetimeFigureOut">
              <a:rPr lang="es-ES" altLang="en-US"/>
              <a:pPr>
                <a:defRPr/>
              </a:pPr>
              <a:t>21/03/2022</a:t>
            </a:fld>
            <a:endParaRPr lang="es-ES" altLang="en-US"/>
          </a:p>
        </p:txBody>
      </p:sp>
      <p:sp>
        <p:nvSpPr>
          <p:cNvPr id="4" name="Footer Placeholder 3">
            <a:extLst>
              <a:ext uri="{FF2B5EF4-FFF2-40B4-BE49-F238E27FC236}">
                <a16:creationId xmlns:a16="http://schemas.microsoft.com/office/drawing/2014/main" id="{863E62A7-79DC-41EF-BEFE-CDFB957B7128}"/>
              </a:ext>
            </a:extLst>
          </p:cNvPr>
          <p:cNvSpPr>
            <a:spLocks noGrp="1"/>
          </p:cNvSpPr>
          <p:nvPr>
            <p:ph type="ftr" sz="quarter" idx="2"/>
          </p:nvPr>
        </p:nvSpPr>
        <p:spPr>
          <a:xfrm>
            <a:off x="0" y="9710738"/>
            <a:ext cx="3076575" cy="511175"/>
          </a:xfrm>
          <a:prstGeom prst="rect">
            <a:avLst/>
          </a:prstGeom>
        </p:spPr>
        <p:txBody>
          <a:bodyPr vert="horz" lIns="94695" tIns="47348" rIns="94695" bIns="47348" rtlCol="0" anchor="b"/>
          <a:lstStyle>
            <a:lvl1pPr algn="l" eaLnBrk="1" fontAlgn="auto" hangingPunct="1">
              <a:spcBef>
                <a:spcPts val="0"/>
              </a:spcBef>
              <a:spcAft>
                <a:spcPts val="0"/>
              </a:spcAft>
              <a:defRPr sz="1200">
                <a:latin typeface="+mn-lt"/>
                <a:ea typeface="+mn-ea"/>
                <a:cs typeface="+mn-cs"/>
              </a:defRPr>
            </a:lvl1pPr>
          </a:lstStyle>
          <a:p>
            <a:pPr>
              <a:defRPr/>
            </a:pPr>
            <a:endParaRPr lang="es-ES"/>
          </a:p>
        </p:txBody>
      </p:sp>
      <p:sp>
        <p:nvSpPr>
          <p:cNvPr id="5" name="Slide Number Placeholder 4">
            <a:extLst>
              <a:ext uri="{FF2B5EF4-FFF2-40B4-BE49-F238E27FC236}">
                <a16:creationId xmlns:a16="http://schemas.microsoft.com/office/drawing/2014/main" id="{B38EE7A8-EB5C-43FE-BF4F-CD947EC32119}"/>
              </a:ext>
            </a:extLst>
          </p:cNvPr>
          <p:cNvSpPr>
            <a:spLocks noGrp="1"/>
          </p:cNvSpPr>
          <p:nvPr>
            <p:ph type="sldNum" sz="quarter" idx="3"/>
          </p:nvPr>
        </p:nvSpPr>
        <p:spPr>
          <a:xfrm>
            <a:off x="4021138" y="9710738"/>
            <a:ext cx="3076575" cy="511175"/>
          </a:xfrm>
          <a:prstGeom prst="rect">
            <a:avLst/>
          </a:prstGeom>
        </p:spPr>
        <p:txBody>
          <a:bodyPr vert="horz" wrap="square" lIns="94695" tIns="47348" rIns="94695" bIns="47348" numCol="1" anchor="b" anchorCtr="0" compatLnSpc="1">
            <a:prstTxWarp prst="textNoShape">
              <a:avLst/>
            </a:prstTxWarp>
          </a:bodyPr>
          <a:lstStyle>
            <a:lvl1pPr algn="r" eaLnBrk="1" hangingPunct="1">
              <a:defRPr sz="1200" smtClean="0">
                <a:latin typeface="Calibri" panose="020F0502020204030204" pitchFamily="34" charset="0"/>
                <a:cs typeface="Arial" panose="020B0604020202020204" pitchFamily="34" charset="0"/>
              </a:defRPr>
            </a:lvl1pPr>
          </a:lstStyle>
          <a:p>
            <a:pPr>
              <a:defRPr/>
            </a:pPr>
            <a:fld id="{8E2FD9F9-EB9D-4017-9C42-8C0440696B21}" type="slidenum">
              <a:rPr lang="es-ES" altLang="en-US"/>
              <a:pPr>
                <a:defRPr/>
              </a:pPr>
              <a:t>‹#›</a:t>
            </a:fld>
            <a:endParaRPr lang="es-E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793480-B172-4443-A1B7-C54A0D32F642}"/>
              </a:ext>
            </a:extLst>
          </p:cNvPr>
          <p:cNvSpPr>
            <a:spLocks noGrp="1"/>
          </p:cNvSpPr>
          <p:nvPr>
            <p:ph type="hdr" sz="quarter"/>
          </p:nvPr>
        </p:nvSpPr>
        <p:spPr>
          <a:xfrm>
            <a:off x="0" y="0"/>
            <a:ext cx="3076575" cy="512763"/>
          </a:xfrm>
          <a:prstGeom prst="rect">
            <a:avLst/>
          </a:prstGeom>
        </p:spPr>
        <p:txBody>
          <a:bodyPr vert="horz" lIns="94695" tIns="47348" rIns="94695" bIns="47348" rtlCol="0"/>
          <a:lstStyle>
            <a:lvl1pPr algn="l" eaLnBrk="1" fontAlgn="auto" hangingPunct="1">
              <a:spcBef>
                <a:spcPts val="0"/>
              </a:spcBef>
              <a:spcAft>
                <a:spcPts val="0"/>
              </a:spcAft>
              <a:defRPr sz="1200">
                <a:latin typeface="+mn-lt"/>
                <a:ea typeface="+mn-ea"/>
                <a:cs typeface="+mn-cs"/>
              </a:defRPr>
            </a:lvl1pPr>
          </a:lstStyle>
          <a:p>
            <a:pPr>
              <a:defRPr/>
            </a:pPr>
            <a:endParaRPr lang="en-GB"/>
          </a:p>
        </p:txBody>
      </p:sp>
      <p:sp>
        <p:nvSpPr>
          <p:cNvPr id="3" name="Date Placeholder 2">
            <a:extLst>
              <a:ext uri="{FF2B5EF4-FFF2-40B4-BE49-F238E27FC236}">
                <a16:creationId xmlns:a16="http://schemas.microsoft.com/office/drawing/2014/main" id="{4DE53667-143F-46E3-880B-3C6D770BAC4F}"/>
              </a:ext>
            </a:extLst>
          </p:cNvPr>
          <p:cNvSpPr>
            <a:spLocks noGrp="1"/>
          </p:cNvSpPr>
          <p:nvPr>
            <p:ph type="dt" idx="1"/>
          </p:nvPr>
        </p:nvSpPr>
        <p:spPr>
          <a:xfrm>
            <a:off x="4021138" y="0"/>
            <a:ext cx="3076575" cy="512763"/>
          </a:xfrm>
          <a:prstGeom prst="rect">
            <a:avLst/>
          </a:prstGeom>
        </p:spPr>
        <p:txBody>
          <a:bodyPr vert="horz" wrap="square" lIns="94695" tIns="47348" rIns="94695" bIns="47348" numCol="1" anchor="t"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pPr>
              <a:defRPr/>
            </a:pPr>
            <a:fld id="{4201AB3D-9D0B-4E04-8892-D14DC2BD1E15}" type="datetimeFigureOut">
              <a:rPr lang="en-GB" altLang="en-US"/>
              <a:pPr>
                <a:defRPr/>
              </a:pPr>
              <a:t>21/03/2022</a:t>
            </a:fld>
            <a:endParaRPr lang="en-GB" altLang="en-US"/>
          </a:p>
        </p:txBody>
      </p:sp>
      <p:sp>
        <p:nvSpPr>
          <p:cNvPr id="4" name="Slide Image Placeholder 3">
            <a:extLst>
              <a:ext uri="{FF2B5EF4-FFF2-40B4-BE49-F238E27FC236}">
                <a16:creationId xmlns:a16="http://schemas.microsoft.com/office/drawing/2014/main" id="{A5A602D2-671C-4F41-8ACD-BF25DB2B5D95}"/>
              </a:ext>
            </a:extLst>
          </p:cNvPr>
          <p:cNvSpPr>
            <a:spLocks noGrp="1" noRot="1" noChangeAspect="1"/>
          </p:cNvSpPr>
          <p:nvPr>
            <p:ph type="sldImg" idx="2"/>
          </p:nvPr>
        </p:nvSpPr>
        <p:spPr>
          <a:xfrm>
            <a:off x="1250950" y="1277938"/>
            <a:ext cx="4597400" cy="3449637"/>
          </a:xfrm>
          <a:prstGeom prst="rect">
            <a:avLst/>
          </a:prstGeom>
          <a:noFill/>
          <a:ln w="12700">
            <a:solidFill>
              <a:prstClr val="black"/>
            </a:solidFill>
          </a:ln>
        </p:spPr>
        <p:txBody>
          <a:bodyPr vert="horz" lIns="94695" tIns="47348" rIns="94695" bIns="47348" rtlCol="0" anchor="ctr"/>
          <a:lstStyle/>
          <a:p>
            <a:pPr lvl="0"/>
            <a:endParaRPr lang="en-GB" noProof="0"/>
          </a:p>
        </p:txBody>
      </p:sp>
      <p:sp>
        <p:nvSpPr>
          <p:cNvPr id="5" name="Notes Placeholder 4">
            <a:extLst>
              <a:ext uri="{FF2B5EF4-FFF2-40B4-BE49-F238E27FC236}">
                <a16:creationId xmlns:a16="http://schemas.microsoft.com/office/drawing/2014/main" id="{6314F5AB-D58E-4DD0-BEF7-21630A42A23E}"/>
              </a:ext>
            </a:extLst>
          </p:cNvPr>
          <p:cNvSpPr>
            <a:spLocks noGrp="1"/>
          </p:cNvSpPr>
          <p:nvPr>
            <p:ph type="body" sz="quarter" idx="3"/>
          </p:nvPr>
        </p:nvSpPr>
        <p:spPr>
          <a:xfrm>
            <a:off x="709613" y="4919663"/>
            <a:ext cx="5680075" cy="4025900"/>
          </a:xfrm>
          <a:prstGeom prst="rect">
            <a:avLst/>
          </a:prstGeom>
        </p:spPr>
        <p:txBody>
          <a:bodyPr vert="horz" lIns="94695" tIns="47348" rIns="94695" bIns="47348"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3DB169E4-5E9A-4F32-8665-A7192EF7BD6F}"/>
              </a:ext>
            </a:extLst>
          </p:cNvPr>
          <p:cNvSpPr>
            <a:spLocks noGrp="1"/>
          </p:cNvSpPr>
          <p:nvPr>
            <p:ph type="ftr" sz="quarter" idx="4"/>
          </p:nvPr>
        </p:nvSpPr>
        <p:spPr>
          <a:xfrm>
            <a:off x="0" y="9710738"/>
            <a:ext cx="3076575" cy="512762"/>
          </a:xfrm>
          <a:prstGeom prst="rect">
            <a:avLst/>
          </a:prstGeom>
        </p:spPr>
        <p:txBody>
          <a:bodyPr vert="horz" lIns="94695" tIns="47348" rIns="94695" bIns="47348" rtlCol="0" anchor="b"/>
          <a:lstStyle>
            <a:lvl1pPr algn="l" eaLnBrk="1" fontAlgn="auto" hangingPunct="1">
              <a:spcBef>
                <a:spcPts val="0"/>
              </a:spcBef>
              <a:spcAft>
                <a:spcPts val="0"/>
              </a:spcAft>
              <a:defRPr sz="1200">
                <a:latin typeface="+mn-lt"/>
                <a:ea typeface="+mn-ea"/>
                <a:cs typeface="+mn-cs"/>
              </a:defRPr>
            </a:lvl1pPr>
          </a:lstStyle>
          <a:p>
            <a:pPr>
              <a:defRPr/>
            </a:pPr>
            <a:endParaRPr lang="en-GB"/>
          </a:p>
        </p:txBody>
      </p:sp>
      <p:sp>
        <p:nvSpPr>
          <p:cNvPr id="7" name="Slide Number Placeholder 6">
            <a:extLst>
              <a:ext uri="{FF2B5EF4-FFF2-40B4-BE49-F238E27FC236}">
                <a16:creationId xmlns:a16="http://schemas.microsoft.com/office/drawing/2014/main" id="{455140EB-D85F-4C1B-9B52-3B8C6E0AE661}"/>
              </a:ext>
            </a:extLst>
          </p:cNvPr>
          <p:cNvSpPr>
            <a:spLocks noGrp="1"/>
          </p:cNvSpPr>
          <p:nvPr>
            <p:ph type="sldNum" sz="quarter" idx="5"/>
          </p:nvPr>
        </p:nvSpPr>
        <p:spPr>
          <a:xfrm>
            <a:off x="4021138" y="9710738"/>
            <a:ext cx="3076575" cy="512762"/>
          </a:xfrm>
          <a:prstGeom prst="rect">
            <a:avLst/>
          </a:prstGeom>
        </p:spPr>
        <p:txBody>
          <a:bodyPr vert="horz" wrap="square" lIns="94695" tIns="47348" rIns="94695" bIns="47348" numCol="1" anchor="b" anchorCtr="0" compatLnSpc="1">
            <a:prstTxWarp prst="textNoShape">
              <a:avLst/>
            </a:prstTxWarp>
          </a:bodyPr>
          <a:lstStyle>
            <a:lvl1pPr algn="r" eaLnBrk="1" hangingPunct="1">
              <a:defRPr sz="1200" smtClean="0">
                <a:latin typeface="Calibri" panose="020F0502020204030204" pitchFamily="34" charset="0"/>
                <a:cs typeface="Arial" panose="020B0604020202020204" pitchFamily="34" charset="0"/>
              </a:defRPr>
            </a:lvl1pPr>
          </a:lstStyle>
          <a:p>
            <a:pPr>
              <a:defRPr/>
            </a:pPr>
            <a:fld id="{B30F6038-44D9-48E2-8EDC-C9D15DCBF17C}"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wagggs.org/en/resources/prepared-learn-prepared-lead/#:~:text=Prepared%20to%20Learn%2C%20Prepared%20to%20Lead%20looks%20at%20the%20fundamentals,its%20purpose%20and%20educational%20method.&amp;text=It%20is%20to%20be%20used,and%20does%20not%20replace%20it."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wagggs.org/en/resources/girl-guide-and-girl-scout-leadership-model-summary/#:~:text=The%20Girl%20Guide%20and%20Girl%20Scout%20leaderhip%20model%20summary%20defines,mindset%2C%20creative%20and%20critical%20thinking"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CC06EB8A-739E-4754-802B-67CDBCA366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0DDF5659-C721-4689-A551-6CA8B9ACBA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rtl="0"/>
            <a:endParaRPr lang="en-GB" altLang="en-US"/>
          </a:p>
        </p:txBody>
      </p:sp>
      <p:sp>
        <p:nvSpPr>
          <p:cNvPr id="65540" name="Slide Number Placeholder 3">
            <a:extLst>
              <a:ext uri="{FF2B5EF4-FFF2-40B4-BE49-F238E27FC236}">
                <a16:creationId xmlns:a16="http://schemas.microsoft.com/office/drawing/2014/main" id="{ADF5A9E9-89C7-4B04-A2A6-C57EBF0A2F1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9001D42A-A4D5-46C5-9378-F0B5DD2B6CDA}" type="slidenum">
              <a:rPr lang="en-GB" altLang="en-US">
                <a:solidFill>
                  <a:srgbClr val="000000"/>
                </a:solidFill>
                <a:latin typeface="Calibri" panose="020F0502020204030204" pitchFamily="34" charset="0"/>
              </a:rPr>
              <a:pPr algn="l" rtl="0"/>
              <a:t>2</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C50B70FE-1D11-4019-B0C7-286A88BC89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FA1EE9F2-2307-4633-B365-ECCDFB19EA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rtl="0"/>
            <a:r>
              <a:rPr lang="en-US" altLang="en-US"/>
              <a:t>Activités de démarrage : elles </a:t>
            </a:r>
            <a:r>
              <a:rPr lang="en-NZ" altLang="en-US">
                <a:solidFill>
                  <a:srgbClr val="262963"/>
                </a:solidFill>
                <a:latin typeface="Arial" panose="020B0604020202020204" pitchFamily="34" charset="0"/>
                <a:cs typeface="Arial" panose="020B0604020202020204" pitchFamily="34" charset="0"/>
              </a:rPr>
              <a:t>aider à établir un espace sûr pour la participation. Ils donneront également aux participants le temps de réfléchir à la façon dont ils utilisent Internet et à ce qu'ils aimeraient apprendre du pack. Pas obligatoire pour gagner le badge.</a:t>
            </a:r>
          </a:p>
          <a:p>
            <a:pPr algn="l" rtl="0"/>
            <a:r>
              <a:rPr lang="en-NZ" altLang="en-US">
                <a:solidFill>
                  <a:srgbClr val="262963"/>
                </a:solidFill>
                <a:latin typeface="Arial" panose="020B0604020202020204" pitchFamily="34" charset="0"/>
                <a:cs typeface="Arial" panose="020B0604020202020204" pitchFamily="34" charset="0"/>
              </a:rPr>
              <a:t>Appuyez sur Entrée: </a:t>
            </a:r>
            <a:r>
              <a:rPr lang="en-US" altLang="en-US">
                <a:latin typeface="Arial" panose="020B0604020202020204" pitchFamily="34" charset="0"/>
                <a:cs typeface="Arial" panose="020B0604020202020204" pitchFamily="34" charset="0"/>
              </a:rPr>
              <a:t>Cinq sections d'activités pour les nouvelles compétences numériques et la sensibilisation. Effectuez une activité dans chaque section</a:t>
            </a:r>
          </a:p>
          <a:p>
            <a:pPr algn="l" rtl="0" eaLnBrk="1" hangingPunct="1"/>
            <a:r>
              <a:rPr lang="en-NZ" altLang="en-US">
                <a:solidFill>
                  <a:srgbClr val="262963"/>
                </a:solidFill>
                <a:latin typeface="Arial" panose="020B0604020202020204" pitchFamily="34" charset="0"/>
                <a:cs typeface="Arial" panose="020B0604020202020204" pitchFamily="34" charset="0"/>
              </a:rPr>
              <a:t>#BeTheChangeOnline : </a:t>
            </a:r>
            <a:r>
              <a:rPr lang="en-US" altLang="en-US">
                <a:latin typeface="Arial" panose="020B0604020202020204" pitchFamily="34" charset="0"/>
                <a:cs typeface="Arial" panose="020B0604020202020204" pitchFamily="34" charset="0"/>
              </a:rPr>
              <a:t>Découvrez comment faire bouger les choses - Prenez votre propre projet pour apporter le changement social - Prenez votre génération Digital Promise</a:t>
            </a:r>
            <a:endParaRPr lang="en-NZ" altLang="en-US" b="1">
              <a:solidFill>
                <a:srgbClr val="262963"/>
              </a:solidFill>
              <a:latin typeface="Arial" panose="020B0604020202020204" pitchFamily="34" charset="0"/>
              <a:cs typeface="Arial" panose="020B0604020202020204" pitchFamily="34" charset="0"/>
            </a:endParaRPr>
          </a:p>
          <a:p>
            <a:pPr algn="l" rtl="0"/>
            <a:endParaRPr lang="en-US" altLang="en-US">
              <a:latin typeface="Arial" panose="020B0604020202020204" pitchFamily="34" charset="0"/>
              <a:cs typeface="Arial" panose="020B0604020202020204" pitchFamily="34" charset="0"/>
            </a:endParaRPr>
          </a:p>
          <a:p>
            <a:pPr algn="l" rtl="0"/>
            <a:endParaRPr lang="en-NZ" altLang="en-US">
              <a:solidFill>
                <a:srgbClr val="262963"/>
              </a:solidFill>
              <a:latin typeface="Arial" panose="020B0604020202020204" pitchFamily="34" charset="0"/>
              <a:cs typeface="Arial" panose="020B0604020202020204" pitchFamily="34" charset="0"/>
            </a:endParaRPr>
          </a:p>
          <a:p>
            <a:pPr algn="l" rtl="0"/>
            <a:endParaRPr lang="en-US" altLang="en-US"/>
          </a:p>
        </p:txBody>
      </p:sp>
      <p:sp>
        <p:nvSpPr>
          <p:cNvPr id="88068" name="Slide Number Placeholder 3">
            <a:extLst>
              <a:ext uri="{FF2B5EF4-FFF2-40B4-BE49-F238E27FC236}">
                <a16:creationId xmlns:a16="http://schemas.microsoft.com/office/drawing/2014/main" id="{D3398467-8C18-4A2A-A46C-B1719CB9AB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l" rtl="0"/>
            <a:fld id="{F5C3E0E4-C8FC-4F8F-B890-E62D6CAFE442}" type="slidenum">
              <a:rPr lang="en-GB" altLang="en-US">
                <a:solidFill>
                  <a:srgbClr val="000000"/>
                </a:solidFill>
                <a:latin typeface="Calibri" panose="020F0502020204030204" pitchFamily="34" charset="0"/>
              </a:rPr>
              <a:pPr algn="l" rtl="0"/>
              <a:t>13</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DA09C4D9-2B76-4498-978E-9563953768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1BE7A8D0-04CD-47D4-A506-F5E9289B1B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rtl="0"/>
            <a:endParaRPr lang="en-US" altLang="en-US"/>
          </a:p>
        </p:txBody>
      </p:sp>
      <p:sp>
        <p:nvSpPr>
          <p:cNvPr id="90116" name="Slide Number Placeholder 3">
            <a:extLst>
              <a:ext uri="{FF2B5EF4-FFF2-40B4-BE49-F238E27FC236}">
                <a16:creationId xmlns:a16="http://schemas.microsoft.com/office/drawing/2014/main" id="{7D7CCF20-4F67-4D7C-B3FD-C1066D906D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l" rtl="0"/>
            <a:fld id="{24DC7391-0B4A-457C-A649-2A7CB88160F3}" type="slidenum">
              <a:rPr lang="en-GB" altLang="en-US">
                <a:solidFill>
                  <a:srgbClr val="000000"/>
                </a:solidFill>
                <a:latin typeface="Calibri" panose="020F0502020204030204" pitchFamily="34" charset="0"/>
              </a:rPr>
              <a:pPr algn="l" rtl="0"/>
              <a:t>14</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044C5D73-8DED-4C60-A88B-3BE43B7C1E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45C121B0-055A-48DC-944B-DAE7FE861F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rtl="0"/>
            <a:endParaRPr lang="en-US" altLang="en-US"/>
          </a:p>
        </p:txBody>
      </p:sp>
      <p:sp>
        <p:nvSpPr>
          <p:cNvPr id="92164" name="Slide Number Placeholder 3">
            <a:extLst>
              <a:ext uri="{FF2B5EF4-FFF2-40B4-BE49-F238E27FC236}">
                <a16:creationId xmlns:a16="http://schemas.microsoft.com/office/drawing/2014/main" id="{B75F9534-1907-4277-8390-5FC97B18AB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l" rtl="0"/>
            <a:fld id="{712D1175-DFDD-4D18-91B7-2B17BD394FDF}" type="slidenum">
              <a:rPr lang="en-GB" altLang="en-US">
                <a:solidFill>
                  <a:srgbClr val="000000"/>
                </a:solidFill>
                <a:latin typeface="Calibri" panose="020F0502020204030204" pitchFamily="34" charset="0"/>
              </a:rPr>
              <a:pPr algn="l" rtl="0"/>
              <a:t>15</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945DD9D4-B648-4B27-AC0A-58C23BB8EE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E633519-0575-4E90-8A64-67D174B00853}"/>
              </a:ext>
            </a:extLst>
          </p:cNvPr>
          <p:cNvSpPr>
            <a:spLocks noGrp="1"/>
          </p:cNvSpPr>
          <p:nvPr>
            <p:ph type="body" idx="1"/>
          </p:nvPr>
        </p:nvSpPr>
        <p:spPr/>
        <p:txBody>
          <a:bodyPr/>
          <a:lstStyle/>
          <a:p>
            <a:pPr marL="342900" indent="-342900" algn="l" rtl="0" eaLnBrk="1" hangingPunct="1">
              <a:buFont typeface="Arial" panose="020B0604020202020204" pitchFamily="34" charset="0"/>
              <a:buChar char="•"/>
              <a:defRPr/>
            </a:pPr>
            <a:r>
              <a:rPr lang="en-US"/>
              <a:t>Explorez comment faire en sorte que le changement se produise : grâce à des activités rapides et faciles, vous apprendrez comment l'AMGE définit le changement, ce qu'est la sensibilisation, le plaidoyer et le projet communautaire</a:t>
            </a:r>
          </a:p>
          <a:p>
            <a:pPr marL="342900" indent="-342900" algn="l" rtl="0" eaLnBrk="1" hangingPunct="1">
              <a:buFont typeface="Arial" panose="020B0604020202020204" pitchFamily="34" charset="0"/>
              <a:buChar char="•"/>
              <a:defRPr/>
            </a:pPr>
            <a:r>
              <a:rPr lang="en-US"/>
              <a:t>Montez votre propre projet de changement social : choisissez parmi une liste de suggestions ou créez votre propre projet de changement social en fonction des intérêts des participants.</a:t>
            </a:r>
          </a:p>
          <a:p>
            <a:pPr marL="342900" indent="-342900" algn="l" rtl="0" eaLnBrk="1" hangingPunct="1">
              <a:buFont typeface="Arial" panose="020B0604020202020204" pitchFamily="34" charset="0"/>
              <a:buChar char="•"/>
              <a:defRPr/>
            </a:pPr>
            <a:r>
              <a:rPr lang="en-US"/>
              <a:t>Prenez la promesse de votre génération numérique de contribuer à une expérience Internet plus sûre et positive pour vous et pour tous ceux qui vous entourent.</a:t>
            </a:r>
          </a:p>
          <a:p>
            <a:pPr algn="l" rtl="0">
              <a:defRPr/>
            </a:pPr>
            <a:endParaRPr lang="en-US"/>
          </a:p>
        </p:txBody>
      </p:sp>
      <p:sp>
        <p:nvSpPr>
          <p:cNvPr id="94212" name="Slide Number Placeholder 3">
            <a:extLst>
              <a:ext uri="{FF2B5EF4-FFF2-40B4-BE49-F238E27FC236}">
                <a16:creationId xmlns:a16="http://schemas.microsoft.com/office/drawing/2014/main" id="{E39AF42F-807F-4C31-B2F0-4A9373FF73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l" rtl="0"/>
            <a:fld id="{CAEBB6C7-FD8B-4FEB-8C05-DBF6FDB5CDAE}" type="slidenum">
              <a:rPr lang="en-GB" altLang="en-US">
                <a:solidFill>
                  <a:srgbClr val="000000"/>
                </a:solidFill>
                <a:latin typeface="Calibri" panose="020F0502020204030204" pitchFamily="34" charset="0"/>
              </a:rPr>
              <a:pPr algn="l" rtl="0"/>
              <a:t>16</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07B02F56-23AC-400E-87C0-2A5E2D780B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A33FBC4E-110C-4E0A-814F-9725F5E35F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rtl="0"/>
            <a:endParaRPr lang="en-US" altLang="en-US">
              <a:latin typeface="Arial" panose="020B0604020202020204" pitchFamily="34" charset="0"/>
            </a:endParaRPr>
          </a:p>
        </p:txBody>
      </p:sp>
      <p:sp>
        <p:nvSpPr>
          <p:cNvPr id="86020" name="Slide Number Placeholder 3">
            <a:extLst>
              <a:ext uri="{FF2B5EF4-FFF2-40B4-BE49-F238E27FC236}">
                <a16:creationId xmlns:a16="http://schemas.microsoft.com/office/drawing/2014/main" id="{117B5487-837A-4317-B710-2D6722FE1E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lgn="l" rtl="0">
              <a:spcBef>
                <a:spcPct val="0"/>
              </a:spcBef>
            </a:pPr>
            <a:fld id="{375641D0-166A-46E3-8C59-84F47DD0884F}" type="slidenum">
              <a:rPr lang="en-GB" altLang="en-US">
                <a:solidFill>
                  <a:srgbClr val="000000"/>
                </a:solidFill>
                <a:latin typeface="Arial" panose="020B0604020202020204" pitchFamily="34" charset="0"/>
              </a:rPr>
              <a:pPr algn="l" rtl="0">
                <a:spcBef>
                  <a:spcPct val="0"/>
                </a:spcBef>
              </a:pPr>
              <a:t>17</a:t>
            </a:fld>
            <a:endParaRPr lang="en-GB" altLang="en-US">
              <a:solidFill>
                <a:srgbClr val="000000"/>
              </a:solidFill>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FEECB616-405C-4E27-9828-EB0310B88C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8FECB8BA-2D1E-475A-A8F0-2D2C9CE795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rtl="0"/>
            <a:r>
              <a:rPr lang="en-GB" altLang="en-US" b="1">
                <a:latin typeface="Arial" panose="020B0604020202020204" pitchFamily="34" charset="0"/>
              </a:rPr>
              <a:t>SUGGESTION D'ACTIVITÉ : </a:t>
            </a:r>
          </a:p>
          <a:p>
            <a:pPr algn="l" rtl="0"/>
            <a:r>
              <a:rPr lang="en-GB" altLang="en-US">
                <a:latin typeface="Arial" panose="020B0604020202020204" pitchFamily="34" charset="0"/>
              </a:rPr>
              <a:t>Demandez aux participants : est-ce que quelqu'un a déjà une politique que vous utilisez pour l'un de ces sujets ? Est-ce que votre organisation membre? Serait-il utile d'améliorer ou d'étendre les politiques que vous utilisez au quotidien ?</a:t>
            </a:r>
          </a:p>
          <a:p>
            <a:pPr algn="l" rtl="0"/>
            <a:endParaRPr lang="en-GB" altLang="en-US">
              <a:latin typeface="Arial" panose="020B0604020202020204" pitchFamily="34" charset="0"/>
            </a:endParaRPr>
          </a:p>
          <a:p>
            <a:pPr algn="l" rtl="0"/>
            <a:r>
              <a:rPr lang="en-GB" altLang="en-US">
                <a:latin typeface="Arial" panose="020B0604020202020204" pitchFamily="34" charset="0"/>
              </a:rPr>
              <a:t>Divisez les participants à la formation en petits groupes, chacun se concentrant sur l'un des domaines couverts dans cette diapositive. Demandez-leur de discuter des idées suggérées au dos de Surf Smart 2.0 sur leur sujet. Demandez-leur de se mettre d'accord sur une politique qui pourrait être utilisée dans leur propre contexte, et présentez-la au reste du groupe d'une manière créative et engageante – par exemple comme message d'intérêt public à la télévision.</a:t>
            </a:r>
          </a:p>
          <a:p>
            <a:pPr algn="l" rtl="0"/>
            <a:endParaRPr lang="en-GB" altLang="en-US">
              <a:latin typeface="Arial" panose="020B0604020202020204" pitchFamily="34" charset="0"/>
            </a:endParaRPr>
          </a:p>
        </p:txBody>
      </p:sp>
      <p:sp>
        <p:nvSpPr>
          <p:cNvPr id="83972" name="Slide Number Placeholder 3">
            <a:extLst>
              <a:ext uri="{FF2B5EF4-FFF2-40B4-BE49-F238E27FC236}">
                <a16:creationId xmlns:a16="http://schemas.microsoft.com/office/drawing/2014/main" id="{53ABE71F-EB8F-4356-BFA4-7F03F66C61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lgn="l" rtl="0">
              <a:spcBef>
                <a:spcPct val="0"/>
              </a:spcBef>
            </a:pPr>
            <a:fld id="{E004A736-083C-4E51-AE50-949376221401}" type="slidenum">
              <a:rPr lang="en-GB" altLang="en-US">
                <a:solidFill>
                  <a:srgbClr val="000000"/>
                </a:solidFill>
                <a:latin typeface="Arial" panose="020B0604020202020204" pitchFamily="34" charset="0"/>
              </a:rPr>
              <a:pPr algn="l" rtl="0">
                <a:spcBef>
                  <a:spcPct val="0"/>
                </a:spcBef>
              </a:pPr>
              <a:t>18</a:t>
            </a:fld>
            <a:endParaRPr lang="en-GB" altLang="en-US">
              <a:solidFill>
                <a:srgbClr val="000000"/>
              </a:solidFill>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6258" name="Google Shape;127;p7:notes">
            <a:extLst>
              <a:ext uri="{FF2B5EF4-FFF2-40B4-BE49-F238E27FC236}">
                <a16:creationId xmlns:a16="http://schemas.microsoft.com/office/drawing/2014/main" id="{78AF5401-5403-4D67-BF72-3468B52230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lgn="l" rtl="0">
              <a:spcBef>
                <a:spcPct val="0"/>
              </a:spcBef>
            </a:pPr>
            <a:r>
              <a:rPr lang="en-US" altLang="en-US"/>
              <a:t>https://forms.gle/umYDTNkGvcGF47Bt8</a:t>
            </a:r>
          </a:p>
        </p:txBody>
      </p:sp>
      <p:sp>
        <p:nvSpPr>
          <p:cNvPr id="96259" name="Google Shape;128;p7:notes">
            <a:extLst>
              <a:ext uri="{FF2B5EF4-FFF2-40B4-BE49-F238E27FC236}">
                <a16:creationId xmlns:a16="http://schemas.microsoft.com/office/drawing/2014/main" id="{D5305EDB-B0BF-4C8F-B051-10E7B1F9E63F}"/>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8306" name="Google Shape;127;p7:notes">
            <a:extLst>
              <a:ext uri="{FF2B5EF4-FFF2-40B4-BE49-F238E27FC236}">
                <a16:creationId xmlns:a16="http://schemas.microsoft.com/office/drawing/2014/main" id="{3A2620F9-152E-47C5-82F7-671390B05F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lgn="l" rtl="0">
              <a:spcBef>
                <a:spcPct val="0"/>
              </a:spcBef>
            </a:pPr>
            <a:r>
              <a:rPr lang="en-US" altLang="en-US"/>
              <a:t>Une carte mentale est un type d'organisateur graphique qui utilise un diagramme pour organiser visuellement des idées et des concepts. </a:t>
            </a:r>
          </a:p>
          <a:p>
            <a:pPr algn="l" rtl="0">
              <a:spcBef>
                <a:spcPct val="0"/>
              </a:spcBef>
            </a:pPr>
            <a:endParaRPr lang="en-US" altLang="en-US"/>
          </a:p>
        </p:txBody>
      </p:sp>
      <p:sp>
        <p:nvSpPr>
          <p:cNvPr id="98307" name="Google Shape;128;p7:notes">
            <a:extLst>
              <a:ext uri="{FF2B5EF4-FFF2-40B4-BE49-F238E27FC236}">
                <a16:creationId xmlns:a16="http://schemas.microsoft.com/office/drawing/2014/main" id="{431741F0-C088-4194-ABB8-FB2839CCBC82}"/>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0354" name="Google Shape;127;p7:notes">
            <a:extLst>
              <a:ext uri="{FF2B5EF4-FFF2-40B4-BE49-F238E27FC236}">
                <a16:creationId xmlns:a16="http://schemas.microsoft.com/office/drawing/2014/main" id="{8C1B320F-3938-45E5-B51C-C970EB07FC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lgn="l" rtl="0"/>
            <a:endParaRPr lang="en-US" altLang="en-US">
              <a:solidFill>
                <a:schemeClr val="bg1"/>
              </a:solidFill>
              <a:latin typeface="Arial" panose="020B0604020202020204" pitchFamily="34" charset="0"/>
              <a:cs typeface="Arial" panose="020B0604020202020204" pitchFamily="34" charset="0"/>
            </a:endParaRPr>
          </a:p>
        </p:txBody>
      </p:sp>
      <p:sp>
        <p:nvSpPr>
          <p:cNvPr id="100355" name="Google Shape;128;p7:notes">
            <a:extLst>
              <a:ext uri="{FF2B5EF4-FFF2-40B4-BE49-F238E27FC236}">
                <a16:creationId xmlns:a16="http://schemas.microsoft.com/office/drawing/2014/main" id="{3820C63F-C983-42FE-950B-AE0396359D80}"/>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02" name="Google Shape;127;p7:notes">
            <a:extLst>
              <a:ext uri="{FF2B5EF4-FFF2-40B4-BE49-F238E27FC236}">
                <a16:creationId xmlns:a16="http://schemas.microsoft.com/office/drawing/2014/main" id="{E0597F7B-F26F-43AB-AA95-EFC7F41A19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lgn="l" rtl="0"/>
            <a:endParaRPr lang="en-US" altLang="en-US">
              <a:solidFill>
                <a:schemeClr val="bg1"/>
              </a:solidFill>
              <a:latin typeface="Arial" panose="020B0604020202020204" pitchFamily="34" charset="0"/>
              <a:cs typeface="Arial" panose="020B0604020202020204" pitchFamily="34" charset="0"/>
            </a:endParaRPr>
          </a:p>
        </p:txBody>
      </p:sp>
      <p:sp>
        <p:nvSpPr>
          <p:cNvPr id="102403" name="Google Shape;128;p7:notes">
            <a:extLst>
              <a:ext uri="{FF2B5EF4-FFF2-40B4-BE49-F238E27FC236}">
                <a16:creationId xmlns:a16="http://schemas.microsoft.com/office/drawing/2014/main" id="{66863456-8811-42C8-8CD6-94A5686E0A8B}"/>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1CD6CE7D-D0D6-4737-ACBF-94CE2B98DD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7D14A60B-A876-4D01-926E-914EB6E6C6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rtl="0"/>
            <a:endParaRPr lang="en-US" altLang="en-US"/>
          </a:p>
        </p:txBody>
      </p:sp>
      <p:sp>
        <p:nvSpPr>
          <p:cNvPr id="67588" name="Slide Number Placeholder 3">
            <a:extLst>
              <a:ext uri="{FF2B5EF4-FFF2-40B4-BE49-F238E27FC236}">
                <a16:creationId xmlns:a16="http://schemas.microsoft.com/office/drawing/2014/main" id="{2BFF2A3F-0004-435A-8E6C-B1DBB5CAAD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D6F05E60-D51B-435C-86F2-82FFB4F8FD45}" type="slidenum">
              <a:rPr lang="en-GB" altLang="en-US">
                <a:solidFill>
                  <a:srgbClr val="000000"/>
                </a:solidFill>
                <a:latin typeface="Calibri" panose="020F0502020204030204" pitchFamily="34" charset="0"/>
              </a:rPr>
              <a:pPr algn="l" rtl="0"/>
              <a:t>3</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4450" name="Google Shape;134;p8:notes">
            <a:extLst>
              <a:ext uri="{FF2B5EF4-FFF2-40B4-BE49-F238E27FC236}">
                <a16:creationId xmlns:a16="http://schemas.microsoft.com/office/drawing/2014/main" id="{B75FF12B-7580-490F-81A9-03D201C64D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lgn="l" rtl="0">
              <a:spcBef>
                <a:spcPct val="0"/>
              </a:spcBef>
            </a:pPr>
            <a:r>
              <a:rPr lang="en-US" altLang="en-US"/>
              <a:t>https://forms.gle/gNkuocGmgYRfLNK26 </a:t>
            </a:r>
          </a:p>
        </p:txBody>
      </p:sp>
      <p:sp>
        <p:nvSpPr>
          <p:cNvPr id="104451" name="Google Shape;135;p8:notes">
            <a:extLst>
              <a:ext uri="{FF2B5EF4-FFF2-40B4-BE49-F238E27FC236}">
                <a16:creationId xmlns:a16="http://schemas.microsoft.com/office/drawing/2014/main" id="{8933E68D-1D6F-4383-A24A-E7F8FFF61928}"/>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6498" name="Google Shape;134;p8:notes">
            <a:extLst>
              <a:ext uri="{FF2B5EF4-FFF2-40B4-BE49-F238E27FC236}">
                <a16:creationId xmlns:a16="http://schemas.microsoft.com/office/drawing/2014/main" id="{F91B598C-8944-4ED1-A22C-E700CC65E3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spcBef>
                <a:spcPct val="0"/>
              </a:spcBef>
            </a:pPr>
            <a:endParaRPr lang="en-US" altLang="en-US"/>
          </a:p>
        </p:txBody>
      </p:sp>
      <p:sp>
        <p:nvSpPr>
          <p:cNvPr id="106499" name="Google Shape;135;p8:notes">
            <a:extLst>
              <a:ext uri="{FF2B5EF4-FFF2-40B4-BE49-F238E27FC236}">
                <a16:creationId xmlns:a16="http://schemas.microsoft.com/office/drawing/2014/main" id="{32748FA0-F015-4E67-8140-059979DDCCE3}"/>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8546" name="Google Shape;134;p8:notes">
            <a:extLst>
              <a:ext uri="{FF2B5EF4-FFF2-40B4-BE49-F238E27FC236}">
                <a16:creationId xmlns:a16="http://schemas.microsoft.com/office/drawing/2014/main" id="{7A3B9B93-68C1-4DA0-AAB9-EC9675CA23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spcBef>
                <a:spcPct val="0"/>
              </a:spcBef>
            </a:pPr>
            <a:endParaRPr lang="en-US" altLang="en-US"/>
          </a:p>
        </p:txBody>
      </p:sp>
      <p:sp>
        <p:nvSpPr>
          <p:cNvPr id="108547" name="Google Shape;135;p8:notes">
            <a:extLst>
              <a:ext uri="{FF2B5EF4-FFF2-40B4-BE49-F238E27FC236}">
                <a16:creationId xmlns:a16="http://schemas.microsoft.com/office/drawing/2014/main" id="{F12AC345-1896-4670-8872-21B7955041B6}"/>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0594" name="Google Shape;134;p8:notes">
            <a:extLst>
              <a:ext uri="{FF2B5EF4-FFF2-40B4-BE49-F238E27FC236}">
                <a16:creationId xmlns:a16="http://schemas.microsoft.com/office/drawing/2014/main" id="{44C7E962-B296-4B74-8320-6696B91D4A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spcBef>
                <a:spcPct val="0"/>
              </a:spcBef>
            </a:pPr>
            <a:endParaRPr lang="en-US" altLang="en-US"/>
          </a:p>
        </p:txBody>
      </p:sp>
      <p:sp>
        <p:nvSpPr>
          <p:cNvPr id="110595" name="Google Shape;135;p8:notes">
            <a:extLst>
              <a:ext uri="{FF2B5EF4-FFF2-40B4-BE49-F238E27FC236}">
                <a16:creationId xmlns:a16="http://schemas.microsoft.com/office/drawing/2014/main" id="{4A9784AF-B341-4DAD-B8BE-CCE8447DE5F9}"/>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42" name="Google Shape;134;p8:notes">
            <a:extLst>
              <a:ext uri="{FF2B5EF4-FFF2-40B4-BE49-F238E27FC236}">
                <a16:creationId xmlns:a16="http://schemas.microsoft.com/office/drawing/2014/main" id="{F3094589-3593-4C00-B396-2AE5BEE0CB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lgn="l" rtl="0">
              <a:spcBef>
                <a:spcPct val="0"/>
              </a:spcBef>
            </a:pPr>
            <a:endParaRPr lang="en-US" altLang="en-US"/>
          </a:p>
        </p:txBody>
      </p:sp>
      <p:sp>
        <p:nvSpPr>
          <p:cNvPr id="112643" name="Google Shape;135;p8:notes">
            <a:extLst>
              <a:ext uri="{FF2B5EF4-FFF2-40B4-BE49-F238E27FC236}">
                <a16:creationId xmlns:a16="http://schemas.microsoft.com/office/drawing/2014/main" id="{4194EF0A-8EEF-4822-A1F8-B7220FACC22B}"/>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4690" name="Google Shape;134;p8:notes">
            <a:extLst>
              <a:ext uri="{FF2B5EF4-FFF2-40B4-BE49-F238E27FC236}">
                <a16:creationId xmlns:a16="http://schemas.microsoft.com/office/drawing/2014/main" id="{033467D4-7FC2-4750-B4A2-FAE606E49B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lgn="l" rtl="0">
              <a:spcBef>
                <a:spcPct val="0"/>
              </a:spcBef>
            </a:pPr>
            <a:endParaRPr lang="en-US" altLang="en-US"/>
          </a:p>
        </p:txBody>
      </p:sp>
      <p:sp>
        <p:nvSpPr>
          <p:cNvPr id="114691" name="Google Shape;135;p8:notes">
            <a:extLst>
              <a:ext uri="{FF2B5EF4-FFF2-40B4-BE49-F238E27FC236}">
                <a16:creationId xmlns:a16="http://schemas.microsoft.com/office/drawing/2014/main" id="{976BDBD2-8DCE-49D6-B83F-C2D943827AB2}"/>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6738" name="Google Shape;134;p8:notes">
            <a:extLst>
              <a:ext uri="{FF2B5EF4-FFF2-40B4-BE49-F238E27FC236}">
                <a16:creationId xmlns:a16="http://schemas.microsoft.com/office/drawing/2014/main" id="{496C11B5-03BC-4930-8A2B-D413A776A6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lgn="l" rtl="0">
              <a:spcBef>
                <a:spcPct val="0"/>
              </a:spcBef>
            </a:pPr>
            <a:endParaRPr lang="en-US" altLang="en-US"/>
          </a:p>
        </p:txBody>
      </p:sp>
      <p:sp>
        <p:nvSpPr>
          <p:cNvPr id="116739" name="Google Shape;135;p8:notes">
            <a:extLst>
              <a:ext uri="{FF2B5EF4-FFF2-40B4-BE49-F238E27FC236}">
                <a16:creationId xmlns:a16="http://schemas.microsoft.com/office/drawing/2014/main" id="{678BF5D3-6520-4FD3-BF65-CDE201ECCB03}"/>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8786" name="Google Shape;360;g72b3291ada_0_7:notes">
            <a:extLst>
              <a:ext uri="{FF2B5EF4-FFF2-40B4-BE49-F238E27FC236}">
                <a16:creationId xmlns:a16="http://schemas.microsoft.com/office/drawing/2014/main" id="{56708BE7-8375-4118-B817-1BDC0AD18C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lgn="l" rtl="0">
              <a:spcBef>
                <a:spcPct val="0"/>
              </a:spcBef>
            </a:pPr>
            <a:endParaRPr lang="en-US" altLang="en-US"/>
          </a:p>
        </p:txBody>
      </p:sp>
      <p:sp>
        <p:nvSpPr>
          <p:cNvPr id="118787" name="Google Shape;361;g72b3291ada_0_7:notes">
            <a:extLst>
              <a:ext uri="{FF2B5EF4-FFF2-40B4-BE49-F238E27FC236}">
                <a16:creationId xmlns:a16="http://schemas.microsoft.com/office/drawing/2014/main" id="{DDEF8C05-DA41-4828-AFDE-DD6FEEBA50E5}"/>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4CF12B66-8F4F-461F-8CDC-FB5DE0F6FB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6D85D136-CEA5-4851-B2A8-1A1FB7C8E5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rtl="0"/>
            <a:endParaRPr lang="en-NZ" altLang="en-US" b="1">
              <a:solidFill>
                <a:srgbClr val="262963"/>
              </a:solidFill>
              <a:latin typeface="Arial" panose="020B0604020202020204" pitchFamily="34" charset="0"/>
              <a:cs typeface="Arial" panose="020B0604020202020204" pitchFamily="34" charset="0"/>
            </a:endParaRPr>
          </a:p>
        </p:txBody>
      </p:sp>
      <p:sp>
        <p:nvSpPr>
          <p:cNvPr id="120836" name="Slide Number Placeholder 3">
            <a:extLst>
              <a:ext uri="{FF2B5EF4-FFF2-40B4-BE49-F238E27FC236}">
                <a16:creationId xmlns:a16="http://schemas.microsoft.com/office/drawing/2014/main" id="{3815BB0C-9E79-4665-9466-7162A998E4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l" rtl="0"/>
            <a:fld id="{4FC8AC47-6B50-4792-8996-53F00411110F}" type="slidenum">
              <a:rPr lang="en-GB" altLang="en-US">
                <a:latin typeface="Calibri" panose="020F0502020204030204" pitchFamily="34" charset="0"/>
              </a:rPr>
              <a:pPr algn="l" rtl="0"/>
              <a:t>31</a:t>
            </a:fld>
            <a:endParaRPr lang="en-GB" altLang="en-US">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457565F4-0111-43AD-9F9A-3DC965D5C3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8980C64F-EEF2-42C7-A11D-A8DA338F5C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rtl="0"/>
            <a:r>
              <a:rPr lang="en-US" altLang="en-US"/>
              <a:t>La sensibilisation, c'est quand nous voulons que le plus de gens possible soient au courant d'un problème. Cela permet aux gens de connaître et de comprendre le problème, ainsi que la manière dont ils peuvent agir.</a:t>
            </a:r>
          </a:p>
          <a:p>
            <a:pPr algn="l" rtl="0"/>
            <a:r>
              <a:rPr lang="en-US" altLang="en-US"/>
              <a:t>Agir dans votre communauté comprend toute activité qui vise à apporter des changements au sein d'une communauté. Le projet s'attaque directement à un problème qui vous tient à cœur en prenant des mesures pour développer une solution locale, dans une communauté qui vous tient à cœur.</a:t>
            </a:r>
          </a:p>
          <a:p>
            <a:pPr algn="l" rtl="0"/>
            <a:r>
              <a:rPr lang="en-US" altLang="en-US"/>
              <a:t>Parler pour le changement signifie que : nous influençons (persuadons) les gens - en parlant, en faisant et en éduquant, - à prendre des décisions (par exemple sur les politiques/règles, actions, attitudes, financement, soutien, etc.) - qui amélioreront notre vie et la vie des autres, en visant le résultat que nous essayons d'atteindre</a:t>
            </a:r>
          </a:p>
          <a:p>
            <a:pPr algn="l" rtl="0"/>
            <a:r>
              <a:rPr lang="en-US" altLang="en-US"/>
              <a:t>Vous l'avez peut-être aussi entendu en tant que Plaidoyer !</a:t>
            </a:r>
          </a:p>
          <a:p>
            <a:pPr algn="l" rtl="0"/>
            <a:endParaRPr lang="en-US" altLang="en-US" i="1"/>
          </a:p>
          <a:p>
            <a:pPr algn="l" rtl="0"/>
            <a:r>
              <a:rPr lang="en-US" altLang="en-US" i="1"/>
              <a:t>Lorsque nous travaillons pour le changement social, nous ne voulons pas que les gens connaissent simplement un problème, nous voulons qu'ils le comprennent, puis qu'ils passent à l'action, soit en changeant leur propre comportement, soit en demandant aux décideurs de changer. dans les structures, les services, les lois et les pratiques. La sensibilisation est très importante en tant que première étape du changement social. Si vous voulez avoir plus d'impact et voir un réel changement se produire, combinez Sensibilisation avec S'exprimer ou Agir dans la communauté.</a:t>
            </a:r>
            <a:endParaRPr lang="en-NZ" altLang="en-US" b="1">
              <a:solidFill>
                <a:srgbClr val="262963"/>
              </a:solidFill>
              <a:latin typeface="Arial" panose="020B0604020202020204" pitchFamily="34" charset="0"/>
              <a:cs typeface="Arial" panose="020B0604020202020204" pitchFamily="34" charset="0"/>
            </a:endParaRPr>
          </a:p>
        </p:txBody>
      </p:sp>
      <p:sp>
        <p:nvSpPr>
          <p:cNvPr id="122884" name="Slide Number Placeholder 3">
            <a:extLst>
              <a:ext uri="{FF2B5EF4-FFF2-40B4-BE49-F238E27FC236}">
                <a16:creationId xmlns:a16="http://schemas.microsoft.com/office/drawing/2014/main" id="{F86F713D-5C83-45F7-861F-FAEBB3EA9D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l" rtl="0"/>
            <a:fld id="{F4958365-E6CB-4201-A080-11E9C5CA76C5}" type="slidenum">
              <a:rPr lang="en-GB" altLang="en-US">
                <a:latin typeface="Calibri" panose="020F0502020204030204" pitchFamily="34" charset="0"/>
              </a:rPr>
              <a:pPr algn="l" rtl="0"/>
              <a:t>32</a:t>
            </a:fld>
            <a:endParaRPr lang="en-GB"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0FA5C5A2-76A2-45E7-9898-31705DF2B5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2DB6DC49-164F-460B-BFBE-CC91B23D08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rtl="0"/>
            <a:endParaRPr lang="en-US" altLang="en-US"/>
          </a:p>
        </p:txBody>
      </p:sp>
      <p:sp>
        <p:nvSpPr>
          <p:cNvPr id="69636" name="Slide Number Placeholder 3">
            <a:extLst>
              <a:ext uri="{FF2B5EF4-FFF2-40B4-BE49-F238E27FC236}">
                <a16:creationId xmlns:a16="http://schemas.microsoft.com/office/drawing/2014/main" id="{D03229E3-0889-471E-8D80-1A2F243A9D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FCE4C037-583C-4900-8B2E-C8CDCBD16E1D}" type="slidenum">
              <a:rPr lang="en-GB" altLang="en-US">
                <a:solidFill>
                  <a:srgbClr val="000000"/>
                </a:solidFill>
                <a:latin typeface="Calibri" panose="020F0502020204030204" pitchFamily="34" charset="0"/>
              </a:rPr>
              <a:pPr algn="l" rtl="0"/>
              <a:t>4</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A8918220-C8A8-4A7C-89BE-151700D69F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a:extLst>
              <a:ext uri="{FF2B5EF4-FFF2-40B4-BE49-F238E27FC236}">
                <a16:creationId xmlns:a16="http://schemas.microsoft.com/office/drawing/2014/main" id="{08DA65B9-9C3C-4852-BC2F-FF6CA0EF0D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rtl="0"/>
            <a:endParaRPr lang="en-NZ" altLang="en-US" b="1">
              <a:solidFill>
                <a:srgbClr val="262963"/>
              </a:solidFill>
              <a:latin typeface="Arial" panose="020B0604020202020204" pitchFamily="34" charset="0"/>
              <a:cs typeface="Arial" panose="020B0604020202020204" pitchFamily="34" charset="0"/>
            </a:endParaRPr>
          </a:p>
        </p:txBody>
      </p:sp>
      <p:sp>
        <p:nvSpPr>
          <p:cNvPr id="124932" name="Slide Number Placeholder 3">
            <a:extLst>
              <a:ext uri="{FF2B5EF4-FFF2-40B4-BE49-F238E27FC236}">
                <a16:creationId xmlns:a16="http://schemas.microsoft.com/office/drawing/2014/main" id="{2853E9A8-C6EA-49D6-A5A8-1630374C62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l" rtl="0"/>
            <a:fld id="{A436D3D6-0DFD-40EA-A33F-CF2CC4379ED7}" type="slidenum">
              <a:rPr lang="en-GB" altLang="en-US">
                <a:latin typeface="Calibri" panose="020F0502020204030204" pitchFamily="34" charset="0"/>
              </a:rPr>
              <a:pPr algn="l" rtl="0"/>
              <a:t>33</a:t>
            </a:fld>
            <a:endParaRPr lang="en-GB" altLang="en-US">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C7858D28-EBB4-4025-A0E3-CAC31CBB4A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a:extLst>
              <a:ext uri="{FF2B5EF4-FFF2-40B4-BE49-F238E27FC236}">
                <a16:creationId xmlns:a16="http://schemas.microsoft.com/office/drawing/2014/main" id="{E81AFCAA-9B3F-4AEA-84C5-9AE3091EF9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rtl="0"/>
            <a:r>
              <a:rPr lang="en-US" altLang="en-US"/>
              <a:t>La méthode éducative des guides et des éclaireuses encourage les membres de tous âges à prendre les devants et à faire des choix sur ce qu'ils font. </a:t>
            </a:r>
          </a:p>
          <a:p>
            <a:pPr algn="l" rtl="0"/>
            <a:r>
              <a:rPr lang="en-US" altLang="en-US"/>
              <a:t>En tant que dirigeants, nous sommes appelés à soutenir </a:t>
            </a:r>
            <a:r>
              <a:rPr lang="en-US" altLang="en-US">
                <a:solidFill>
                  <a:schemeClr val="tx2"/>
                </a:solidFill>
              </a:rPr>
              <a:t>une approche dirigée par les guides/éclaireuses et permettant </a:t>
            </a:r>
            <a:r>
              <a:rPr lang="en-US" altLang="en-US"/>
              <a:t>à nos membres de se prendre en main et de prendre des décisions en utilisant des méthodes adaptées à leur âge.</a:t>
            </a:r>
          </a:p>
          <a:p>
            <a:pPr algn="l" rtl="0"/>
            <a:r>
              <a:rPr lang="en-US" altLang="en-US">
                <a:solidFill>
                  <a:schemeClr val="tx2"/>
                </a:solidFill>
              </a:rPr>
              <a:t>Pensez à ces facteurs clés :</a:t>
            </a:r>
          </a:p>
          <a:p>
            <a:pPr algn="l" rtl="0"/>
            <a:r>
              <a:rPr lang="en-US" altLang="en-US">
                <a:solidFill>
                  <a:schemeClr val="tx2"/>
                </a:solidFill>
              </a:rPr>
              <a:t>la taille du groupe – combien de membres avez-vous ? Travaillez-vous en groupe ou individuellement ?</a:t>
            </a:r>
          </a:p>
          <a:p>
            <a:pPr algn="l" rtl="0"/>
            <a:r>
              <a:rPr lang="en-US" altLang="en-US">
                <a:solidFill>
                  <a:schemeClr val="tx2"/>
                </a:solidFill>
              </a:rPr>
              <a:t>l'âge du groupe </a:t>
            </a:r>
          </a:p>
          <a:p>
            <a:pPr algn="l" rtl="0"/>
            <a:r>
              <a:rPr lang="en-US" altLang="en-US">
                <a:solidFill>
                  <a:schemeClr val="tx2"/>
                </a:solidFill>
              </a:rPr>
              <a:t>l'expérience du groupe – votre groupe a-t-il déjà travaillé sur d'autres packs et badges ?</a:t>
            </a:r>
          </a:p>
          <a:p>
            <a:pPr algn="l" rtl="0"/>
            <a:r>
              <a:rPr lang="en-US" altLang="en-US">
                <a:solidFill>
                  <a:schemeClr val="tx2"/>
                </a:solidFill>
              </a:rPr>
              <a:t>Accompagner les participants dans la création de leur propre parcours :</a:t>
            </a:r>
          </a:p>
          <a:p>
            <a:pPr algn="l" rtl="0"/>
            <a:r>
              <a:rPr lang="en-US" altLang="en-US">
                <a:solidFill>
                  <a:schemeClr val="tx2"/>
                </a:solidFill>
              </a:rPr>
              <a:t>Définissez le contexte : assurez-vous que le groupe comprend ce qu'est Surf Smart 2.0. Une fois que vous avez fait cela, aidez-les à déterminer leurs besoins en matière de sécurité sur Internet. Les activités de mise en route peuvent vous aider dans cette étape.</a:t>
            </a:r>
          </a:p>
          <a:p>
            <a:pPr algn="l" rtl="0"/>
            <a:r>
              <a:rPr lang="en-US" altLang="en-US">
                <a:solidFill>
                  <a:schemeClr val="tx2"/>
                </a:solidFill>
              </a:rPr>
              <a:t>Aménager l'espace : Le programme sera-t-il livré à l'intérieur ou à l'extérieur ? L'espace est-il assez grand pour votre groupe ? Comment pouvez-vous le rendre plus invitant et fonctionnel pour offrir les activités ?</a:t>
            </a:r>
          </a:p>
          <a:p>
            <a:pPr algn="l" rtl="0"/>
            <a:r>
              <a:rPr lang="en-US" altLang="en-US">
                <a:solidFill>
                  <a:schemeClr val="tx2"/>
                </a:solidFill>
              </a:rPr>
              <a:t>Faciliter le choix : Trouver des moyens d'impliquer les membres dans les décisions en fonction de leur âge. Par exemple, si les participants apprennent encore à lire ou à écrire, vous pouvez utiliser des images ou des sons pour les aider à choisir des sujets, tandis que les membres plus âgés peuvent choisir eux-mêmes les activités.</a:t>
            </a:r>
          </a:p>
          <a:p>
            <a:pPr algn="l" rtl="0"/>
            <a:r>
              <a:rPr lang="en-US" altLang="en-US">
                <a:solidFill>
                  <a:schemeClr val="tx2"/>
                </a:solidFill>
              </a:rPr>
              <a:t>Planification du soutien : les participants plus âgés peuvent planifier le moment et la fréquence des activités, par exemple une activité par semaine, plusieurs sessions ou un événement ponctuel.</a:t>
            </a:r>
          </a:p>
          <a:p>
            <a:pPr algn="l" rtl="0"/>
            <a:r>
              <a:rPr lang="en-US" altLang="en-US">
                <a:solidFill>
                  <a:schemeClr val="tx2"/>
                </a:solidFill>
              </a:rPr>
              <a:t>Encourager la prestation : les participants plus âgés et/ou plus expérimentés pourraient présenter certaines ou toutes les activités au groupe. </a:t>
            </a:r>
          </a:p>
          <a:p>
            <a:pPr algn="l" rtl="0"/>
            <a:r>
              <a:rPr lang="en-US" altLang="en-US">
                <a:solidFill>
                  <a:schemeClr val="tx2"/>
                </a:solidFill>
              </a:rPr>
              <a:t>Si vous êtes une dirigeante, nous vous invitons à soutenir une approche dirigée par des guides/éclaireuses en suivant les étapes ci-dessus. En cas de raisons pratiques ou liées à l'âge, une approche dirigée par un leader ou combinée peut être nécessaire. Visiter le</a:t>
            </a:r>
            <a:r>
              <a:rPr lang="en-US" altLang="en-US" u="sng">
                <a:solidFill>
                  <a:schemeClr val="tx2"/>
                </a:solidFill>
                <a:hlinkClick r:id="rId3"/>
              </a:rPr>
              <a:t>Prêt à apprendre, prêt à diriger</a:t>
            </a:r>
            <a:r>
              <a:rPr lang="en-US" altLang="en-US">
                <a:solidFill>
                  <a:schemeClr val="tx2"/>
                </a:solidFill>
              </a:rPr>
              <a:t> programme pour en savoir plus!</a:t>
            </a:r>
          </a:p>
          <a:p>
            <a:pPr algn="l" rtl="0"/>
            <a:r>
              <a:rPr lang="en-US" altLang="en-US">
                <a:solidFill>
                  <a:schemeClr val="tx2"/>
                </a:solidFill>
              </a:rPr>
              <a:t>Utilisez le Guide d'activités à la page… de ce pack. Il donne un aperçu rapide des activités, montrant le type, l'âge suggéré, l'espace suggéré, l'utilisation d'Internet, l'état d'esprit du leadership. Vous pouvez l'utiliser pour créer le meilleur chemin pour vous et votre groupe.</a:t>
            </a:r>
          </a:p>
          <a:p>
            <a:pPr algn="l" rtl="0"/>
            <a:endParaRPr lang="en-US" altLang="en-US"/>
          </a:p>
        </p:txBody>
      </p:sp>
      <p:sp>
        <p:nvSpPr>
          <p:cNvPr id="126980" name="Slide Number Placeholder 3">
            <a:extLst>
              <a:ext uri="{FF2B5EF4-FFF2-40B4-BE49-F238E27FC236}">
                <a16:creationId xmlns:a16="http://schemas.microsoft.com/office/drawing/2014/main" id="{384AC2FC-AF06-471F-AE66-104E509E76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l" rtl="0"/>
            <a:fld id="{C18EB174-B43E-4C65-B761-A8CF05DA69C9}" type="slidenum">
              <a:rPr lang="en-GB" altLang="en-US">
                <a:solidFill>
                  <a:srgbClr val="000000"/>
                </a:solidFill>
                <a:latin typeface="Calibri" panose="020F0502020204030204" pitchFamily="34" charset="0"/>
              </a:rPr>
              <a:pPr algn="l" rtl="0"/>
              <a:t>36</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C2896C56-45C9-4A9D-BF90-DC8469247D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a:extLst>
              <a:ext uri="{FF2B5EF4-FFF2-40B4-BE49-F238E27FC236}">
                <a16:creationId xmlns:a16="http://schemas.microsoft.com/office/drawing/2014/main" id="{BAFA5A72-6B28-46FA-A21C-C35A53E80D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rtl="0"/>
            <a:r>
              <a:rPr lang="en-US" altLang="en-US" u="sng"/>
              <a:t>Temps</a:t>
            </a:r>
            <a:r>
              <a:rPr lang="en-US" altLang="en-US"/>
              <a:t>: Les horaires suggérés pour chaque activité sont un guide pour vous aider dans votre planification. Ils dépendent de la taille de votre groupe et de la façon dont vous adaptez les activités. Vous pouvez consacrer plus ou moins de temps à chaque activité si vous le souhaitez ou en avez besoin.</a:t>
            </a:r>
            <a:endParaRPr lang="en-US" altLang="en-US" u="sng"/>
          </a:p>
          <a:p>
            <a:pPr algn="l" rtl="0"/>
            <a:r>
              <a:rPr lang="en-US" altLang="en-US" u="sng"/>
              <a:t>Espace suggéré</a:t>
            </a:r>
            <a:r>
              <a:rPr lang="en-US" altLang="en-US"/>
              <a:t>: Intérieur extérieur</a:t>
            </a:r>
          </a:p>
          <a:p>
            <a:pPr algn="l" rtl="0"/>
            <a:r>
              <a:rPr lang="en-US" altLang="en-US"/>
              <a:t>Les icônes fonctionnent comme une suggestion sur l'espace que vous pouvez utiliser pour faire l'activité. Gardez à l'esprit que presque toutes les activités peuvent être effectuées à la fois à l'intérieur et à l'extérieur en faisant les ajustements appropriés.</a:t>
            </a:r>
          </a:p>
          <a:p>
            <a:pPr algn="l" rtl="0"/>
            <a:r>
              <a:rPr lang="en-US" altLang="en-US" u="sng"/>
              <a:t>Nombre de personnes</a:t>
            </a:r>
            <a:r>
              <a:rPr lang="en-US" altLang="en-US"/>
              <a:t>: Groupe / Individuel</a:t>
            </a:r>
          </a:p>
          <a:p>
            <a:pPr algn="l" rtl="0"/>
            <a:r>
              <a:rPr lang="en-US" altLang="en-US"/>
              <a:t>Bien que certaines activités puissent suggérer qu'elles conviennent mieux à un certain nombre de personnes, gardez à l'esprit qu'en faisant quelques ajustements, toute activité peut être réalisée par les deux groupes et individuellement. </a:t>
            </a:r>
          </a:p>
          <a:p>
            <a:pPr algn="l" rtl="0"/>
            <a:r>
              <a:rPr lang="en-US" altLang="en-US" u="sng"/>
              <a:t>Âge approprié</a:t>
            </a:r>
            <a:r>
              <a:rPr lang="en-US" altLang="en-US"/>
              <a:t>: </a:t>
            </a:r>
          </a:p>
          <a:p>
            <a:pPr algn="l" rtl="0"/>
            <a:r>
              <a:rPr lang="en-US" altLang="en-US"/>
              <a:t>Les activités de ce pack ont ​​été marquées comme étant plus adaptées aux membres plus âgés ou plus jeunes, mais veuillez utiliser votre propre jugement lors de la sélection des activités pour votre groupe. </a:t>
            </a:r>
          </a:p>
        </p:txBody>
      </p:sp>
      <p:sp>
        <p:nvSpPr>
          <p:cNvPr id="129028" name="Slide Number Placeholder 3">
            <a:extLst>
              <a:ext uri="{FF2B5EF4-FFF2-40B4-BE49-F238E27FC236}">
                <a16:creationId xmlns:a16="http://schemas.microsoft.com/office/drawing/2014/main" id="{45592EF2-2287-4429-BACA-20400D0528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l" rtl="0"/>
            <a:fld id="{05DD5771-6EA1-487A-8127-EF4A86550FB4}" type="slidenum">
              <a:rPr lang="en-GB" altLang="en-US">
                <a:solidFill>
                  <a:srgbClr val="000000"/>
                </a:solidFill>
                <a:latin typeface="Calibri" panose="020F0502020204030204" pitchFamily="34" charset="0"/>
              </a:rPr>
              <a:pPr algn="l" rtl="0"/>
              <a:t>37</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FECF62E0-960E-441D-B118-0A3E7E8F3D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9A68704-A409-4C16-97D6-97EE8213DCE2}"/>
              </a:ext>
            </a:extLst>
          </p:cNvPr>
          <p:cNvSpPr>
            <a:spLocks noGrp="1"/>
          </p:cNvSpPr>
          <p:nvPr>
            <p:ph type="body" idx="1"/>
          </p:nvPr>
        </p:nvSpPr>
        <p:spPr/>
        <p:txBody>
          <a:bodyPr/>
          <a:lstStyle/>
          <a:p>
            <a:pPr algn="l" rtl="0">
              <a:defRPr/>
            </a:pPr>
            <a:r>
              <a:rPr lang="en-US"/>
              <a:t>Sous chaque activité, vous trouverez les résultats d'apprentissage ainsi que la préparation et le matériel dont vous avez besoin avant de commencer. </a:t>
            </a:r>
          </a:p>
          <a:p>
            <a:pPr algn="l" rtl="0">
              <a:defRPr/>
            </a:pPr>
            <a:r>
              <a:rPr lang="en-US"/>
              <a:t>Ensuite, en fonction de l'activité, vous trouverez les éléments suivants :</a:t>
            </a:r>
          </a:p>
          <a:p>
            <a:pPr algn="l" rtl="0">
              <a:defRPr/>
            </a:pPr>
            <a:r>
              <a:rPr lang="en-US" u="sng"/>
              <a:t>Type d'activité</a:t>
            </a:r>
            <a:r>
              <a:rPr lang="en-US"/>
              <a:t>: Nous avons créé différents types d'activités dans ce pack. Nous vous recommandons d'essayer de les combiner afin d'offrir une expérience holistique et de qualité aux participants. Il existe trois types d'activités :</a:t>
            </a:r>
          </a:p>
          <a:p>
            <a:pPr marL="171450" indent="-171450" algn="l" rtl="0">
              <a:buFont typeface="Arial" panose="020B0604020202020204" pitchFamily="34" charset="0"/>
              <a:buChar char="•"/>
              <a:defRPr/>
            </a:pPr>
            <a:r>
              <a:rPr lang="en-US"/>
              <a:t>Explorer : les participants réfléchissent, discutent, communiquent et échangent des points de vue et des idées </a:t>
            </a:r>
          </a:p>
          <a:p>
            <a:pPr marL="171450" indent="-171450" algn="l" rtl="0">
              <a:buFont typeface="Arial" panose="020B0604020202020204" pitchFamily="34" charset="0"/>
              <a:buChar char="•"/>
              <a:defRPr/>
            </a:pPr>
            <a:r>
              <a:rPr lang="en-US"/>
              <a:t>Pratique : une activité pratique qui invite les participants à créer ou à produire quelque chose</a:t>
            </a:r>
          </a:p>
          <a:p>
            <a:pPr marL="171450" indent="-171450" algn="l" rtl="0">
              <a:buFont typeface="Arial" panose="020B0604020202020204" pitchFamily="34" charset="0"/>
              <a:buChar char="•"/>
              <a:defRPr/>
            </a:pPr>
            <a:r>
              <a:rPr lang="en-US"/>
              <a:t>Actif : activités utilisant des jeux engageants, amusants et significatifs pour apprendre </a:t>
            </a:r>
          </a:p>
          <a:p>
            <a:pPr algn="l" rtl="0">
              <a:defRPr/>
            </a:pPr>
            <a:r>
              <a:rPr lang="en-US" u="sng"/>
              <a:t>Heure/durée</a:t>
            </a:r>
            <a:r>
              <a:rPr lang="en-US"/>
              <a:t>: vous êtes libre de choisir si vous organiserez les activités consécutivement lors d'un événement ponctuel. Ou vous pouvez les exécuter sur sept semaines ou plus, en les séparant avec d'autres activités du guidisme et scoutisme féminin. Vous pouvez également les organiser pendant un camp ou un autre événement du guidisme et scoutisme féminin.</a:t>
            </a:r>
          </a:p>
          <a:p>
            <a:pPr algn="l" rtl="0">
              <a:defRPr/>
            </a:pPr>
            <a:r>
              <a:rPr lang="en-US" u="sng"/>
              <a:t>l'Internet</a:t>
            </a:r>
            <a:r>
              <a:rPr lang="en-US"/>
              <a:t>: Internet gratuit / Internet requis </a:t>
            </a:r>
          </a:p>
          <a:p>
            <a:pPr algn="l" rtl="0">
              <a:defRPr/>
            </a:pPr>
            <a:r>
              <a:rPr lang="en-US"/>
              <a:t>Bien qu'il soit important que nos membres sachent comment rester en sécurité dans n'importe quelle situation en ligne, Surf Smart encourage, mais ne pousse pas les membres à aller en ligne et peut principalement être utilisé dans des environnements sans accès à Internet. </a:t>
            </a:r>
          </a:p>
          <a:p>
            <a:pPr algn="l" rtl="0">
              <a:defRPr/>
            </a:pPr>
            <a:r>
              <a:rPr lang="en-US"/>
              <a:t>le </a:t>
            </a:r>
            <a:r>
              <a:rPr lang="en-US" u="sng"/>
              <a:t>liens en ligne </a:t>
            </a:r>
            <a:r>
              <a:rPr lang="en-US"/>
              <a:t>que nous avons choisies sont considérées comme appropriées pour un public de jeunes, mais nous vous conseillons de les vérifier à l'avance pour être sûr que vous êtes heureux de les partager avec votre groupe.</a:t>
            </a:r>
          </a:p>
        </p:txBody>
      </p:sp>
      <p:sp>
        <p:nvSpPr>
          <p:cNvPr id="131076" name="Slide Number Placeholder 3">
            <a:extLst>
              <a:ext uri="{FF2B5EF4-FFF2-40B4-BE49-F238E27FC236}">
                <a16:creationId xmlns:a16="http://schemas.microsoft.com/office/drawing/2014/main" id="{390B2658-EE63-46F6-8AD8-12DBBD3EE0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l" rtl="0"/>
            <a:fld id="{1CC22EDB-B7E9-4305-BEDF-B043714A8AEA}" type="slidenum">
              <a:rPr lang="en-GB" altLang="en-US">
                <a:solidFill>
                  <a:srgbClr val="000000"/>
                </a:solidFill>
                <a:latin typeface="Calibri" panose="020F0502020204030204" pitchFamily="34" charset="0"/>
              </a:rPr>
              <a:pPr algn="l" rtl="0"/>
              <a:t>38</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746BC1F3-31E1-4588-9CEC-60251AF7D0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a:extLst>
              <a:ext uri="{FF2B5EF4-FFF2-40B4-BE49-F238E27FC236}">
                <a16:creationId xmlns:a16="http://schemas.microsoft.com/office/drawing/2014/main" id="{E09F0823-EF44-429C-81EE-6B6BBA095F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We recommend that activities concerning </a:t>
            </a:r>
            <a:r>
              <a:rPr lang="en-US" altLang="en-US" u="sng"/>
              <a:t>social media </a:t>
            </a:r>
            <a:r>
              <a:rPr lang="en-US" altLang="en-US"/>
              <a:t>be restricted to members of 13 years and older, especially those requiring use of social platforms. This is because some commonly used online services such as Facebook, Instagram and YouTube are not intended for children under 13. However, you may consider some activities appropriate for your group, for example those that concern learning about social media or if you are aware that members already own an online profile.</a:t>
            </a:r>
          </a:p>
          <a:p>
            <a:r>
              <a:rPr lang="en-US" altLang="en-US" u="sng"/>
              <a:t>Videos:</a:t>
            </a:r>
            <a:r>
              <a:rPr lang="en-US" altLang="en-US"/>
              <a:t> Some activities may suggest you watch a video to learn more about a specific subject, but if the activity is marked as internet free you are welcome to skip the video and share the information you will find in this pack or through your own research.</a:t>
            </a:r>
          </a:p>
          <a:p>
            <a:r>
              <a:rPr lang="en-US" altLang="en-US" u="sng"/>
              <a:t>Search results</a:t>
            </a:r>
            <a:r>
              <a:rPr lang="en-US" altLang="en-US"/>
              <a:t>: A section that provides further information about the topic and areas to consider. </a:t>
            </a:r>
            <a:r>
              <a:rPr lang="en-NZ" altLang="en-US">
                <a:solidFill>
                  <a:schemeClr val="accent1"/>
                </a:solidFill>
                <a:cs typeface="Arial" panose="020B0604020202020204" pitchFamily="34" charset="0"/>
              </a:rPr>
              <a:t>At the back of the Surf Smart pack is a page of online resources as well as a glossary of terms for easy reference</a:t>
            </a:r>
          </a:p>
          <a:p>
            <a:r>
              <a:rPr lang="en-US" altLang="en-US" u="sng"/>
              <a:t>Tool</a:t>
            </a:r>
            <a:r>
              <a:rPr lang="en-US" altLang="en-US"/>
              <a:t>: A section that provides templates and material what you will need to deliver the activity.</a:t>
            </a:r>
          </a:p>
        </p:txBody>
      </p:sp>
      <p:sp>
        <p:nvSpPr>
          <p:cNvPr id="133124" name="Slide Number Placeholder 3">
            <a:extLst>
              <a:ext uri="{FF2B5EF4-FFF2-40B4-BE49-F238E27FC236}">
                <a16:creationId xmlns:a16="http://schemas.microsoft.com/office/drawing/2014/main" id="{62CEDDAB-8D26-4D35-941A-A6749F5388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3754B4CD-1F90-4296-90D1-861AC682CB63}" type="slidenum">
              <a:rPr lang="en-GB" altLang="en-US">
                <a:solidFill>
                  <a:srgbClr val="000000"/>
                </a:solidFill>
                <a:latin typeface="Calibri" panose="020F0502020204030204" pitchFamily="34" charset="0"/>
              </a:rPr>
              <a:pPr/>
              <a:t>39</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2A5EC0EF-E1EB-4D44-8E5D-63DAC6CC36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a:extLst>
              <a:ext uri="{FF2B5EF4-FFF2-40B4-BE49-F238E27FC236}">
                <a16:creationId xmlns:a16="http://schemas.microsoft.com/office/drawing/2014/main" id="{A41B93A2-8D25-426C-8F24-89F73047C2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u="sng"/>
              <a:t>‘Take it further’</a:t>
            </a:r>
            <a:r>
              <a:rPr lang="en-US" altLang="en-US"/>
              <a:t>: A number of activities provide a ‘Take it further’ option which gives you the opportunity to learn more about a subject, if you are interested in it. Some of the ‘Take it further’ activities are intended for older members. Others might suggest to combine the main activity with an activity form the same or another section. In all cases, although not mandatory, we encourage you to do them as they will provide you with a wider perspective on each subject. </a:t>
            </a:r>
          </a:p>
          <a:p>
            <a:r>
              <a:rPr lang="en-US" altLang="en-US"/>
              <a:t>Leadership models: The WAGGGS leadership model uses a system of six mindsets to make leadership practice conscious. </a:t>
            </a:r>
          </a:p>
          <a:p>
            <a:r>
              <a:rPr lang="en-US" altLang="en-US"/>
              <a:t>LEADING YOURSELF - Reflective mindset,</a:t>
            </a:r>
            <a:r>
              <a:rPr lang="en-US" altLang="en-US" u="sng"/>
              <a:t> </a:t>
            </a:r>
            <a:endParaRPr lang="en-US" altLang="en-US"/>
          </a:p>
          <a:p>
            <a:r>
              <a:rPr lang="en-US" altLang="en-US"/>
              <a:t>LEADING RELATIONSHIPS - Collaborative mindset, </a:t>
            </a:r>
          </a:p>
          <a:p>
            <a:r>
              <a:rPr lang="en-US" altLang="en-US"/>
              <a:t>LEADING FOR INNOVATION - Creative &amp; critical thinking mindset,</a:t>
            </a:r>
          </a:p>
          <a:p>
            <a:r>
              <a:rPr lang="en-US" altLang="en-US"/>
              <a:t>LEADING FOR GIRLS’ EMPOWERMENT - Gender equality mindset,</a:t>
            </a:r>
          </a:p>
          <a:p>
            <a:r>
              <a:rPr lang="en-US" altLang="en-US"/>
              <a:t>LEADING IN CONTEXT - Worldly mindset,</a:t>
            </a:r>
          </a:p>
          <a:p>
            <a:r>
              <a:rPr lang="en-US" altLang="en-US"/>
              <a:t>LEADING FOR IMPACT - Responsible action mindset </a:t>
            </a:r>
          </a:p>
          <a:p>
            <a:r>
              <a:rPr lang="en-US" altLang="en-US"/>
              <a:t>By drawing meaning from our experiences, we can “internalise” leadership behaviours until they become part of who we are as leaders. </a:t>
            </a:r>
          </a:p>
          <a:p>
            <a:r>
              <a:rPr lang="en-US" altLang="en-US"/>
              <a:t>You can see </a:t>
            </a:r>
            <a:r>
              <a:rPr lang="en-US" altLang="en-US" b="1"/>
              <a:t>which mindsets are being practiced with each activity in Surf Smart 2.0</a:t>
            </a:r>
            <a:r>
              <a:rPr lang="en-US" altLang="en-US"/>
              <a:t>, in the Activities Guide of the pack.</a:t>
            </a:r>
          </a:p>
          <a:p>
            <a:r>
              <a:rPr lang="en-US" altLang="en-US"/>
              <a:t>Check the</a:t>
            </a:r>
            <a:r>
              <a:rPr lang="en-US" altLang="en-US" u="sng">
                <a:hlinkClick r:id="rId3"/>
              </a:rPr>
              <a:t> Girl Guide and Girl Scout leadership model summary</a:t>
            </a:r>
            <a:r>
              <a:rPr lang="en-US" altLang="en-US"/>
              <a:t> to learn more!</a:t>
            </a:r>
          </a:p>
          <a:p>
            <a:endParaRPr lang="en-US" altLang="en-US"/>
          </a:p>
        </p:txBody>
      </p:sp>
      <p:sp>
        <p:nvSpPr>
          <p:cNvPr id="135172" name="Slide Number Placeholder 3">
            <a:extLst>
              <a:ext uri="{FF2B5EF4-FFF2-40B4-BE49-F238E27FC236}">
                <a16:creationId xmlns:a16="http://schemas.microsoft.com/office/drawing/2014/main" id="{CEA44490-4236-4557-AB45-B4C67D488C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AC1A2DA2-14AF-490B-A16B-533B22A0F18F}" type="slidenum">
              <a:rPr lang="en-GB" altLang="en-US">
                <a:solidFill>
                  <a:srgbClr val="000000"/>
                </a:solidFill>
                <a:latin typeface="Calibri" panose="020F0502020204030204" pitchFamily="34" charset="0"/>
              </a:rPr>
              <a:pPr/>
              <a:t>40</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0481F34C-6F26-41CD-9047-987E3A6CCE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a:extLst>
              <a:ext uri="{FF2B5EF4-FFF2-40B4-BE49-F238E27FC236}">
                <a16:creationId xmlns:a16="http://schemas.microsoft.com/office/drawing/2014/main" id="{02F10836-F85C-483F-859E-497DCEE81A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Raising awareness is when we want as many people as possible to know about an issue. This empowers people with knowledge and understanding of the issue, and also of how they can take action.  </a:t>
            </a:r>
          </a:p>
          <a:p>
            <a:r>
              <a:rPr lang="en-US" altLang="en-US"/>
              <a:t>Taking Action in your Community includes any activity that aims to make changes within a community. The project directly tackles an issue that matters to you by taking action to develop a local solution, in a community you care about. </a:t>
            </a:r>
          </a:p>
          <a:p>
            <a:r>
              <a:rPr lang="en-US" altLang="en-US"/>
              <a:t>Speaking out for change means that: we influence (persuade) people - by speaking, doing and educating, - to take decisions ( for example on policies/rules, actions, attitudes, funding, support etc.) - that will improve our life and the lives of others, aiming towards the result we are trying to achieve</a:t>
            </a:r>
          </a:p>
          <a:p>
            <a:r>
              <a:rPr lang="en-US" altLang="en-US"/>
              <a:t>You may also have heard it as Advocacy!</a:t>
            </a:r>
          </a:p>
          <a:p>
            <a:endParaRPr lang="en-US" altLang="en-US" i="1"/>
          </a:p>
          <a:p>
            <a:r>
              <a:rPr lang="en-US" altLang="en-US" i="1"/>
              <a:t>When we are working for social change, we don't want people to just know about an issue, we want them to understand it, and then to go on to take action, either by changing their own behaviour or by asking decision makers for change in structures, services, laws and practices. Awareness raising is very important as the first step to social change. If you want to make more of an impact and see real change happen, combine Raising Awareness with either Speaking Out or Taking Action in the Community.</a:t>
            </a:r>
            <a:endParaRPr lang="en-NZ" altLang="en-US" b="1">
              <a:solidFill>
                <a:srgbClr val="262963"/>
              </a:solidFill>
              <a:latin typeface="Arial" panose="020B0604020202020204" pitchFamily="34" charset="0"/>
              <a:cs typeface="Arial" panose="020B0604020202020204" pitchFamily="34" charset="0"/>
            </a:endParaRPr>
          </a:p>
        </p:txBody>
      </p:sp>
      <p:sp>
        <p:nvSpPr>
          <p:cNvPr id="137220" name="Slide Number Placeholder 3">
            <a:extLst>
              <a:ext uri="{FF2B5EF4-FFF2-40B4-BE49-F238E27FC236}">
                <a16:creationId xmlns:a16="http://schemas.microsoft.com/office/drawing/2014/main" id="{91F4B648-BAA0-48D0-8F80-FEB9E299E6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2BB1D216-8FE3-4673-BEEE-2A49C837FA44}" type="slidenum">
              <a:rPr lang="en-GB" altLang="en-US">
                <a:solidFill>
                  <a:srgbClr val="000000"/>
                </a:solidFill>
                <a:latin typeface="Calibri" panose="020F0502020204030204" pitchFamily="34" charset="0"/>
              </a:rPr>
              <a:pPr/>
              <a:t>41</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34:notes"/>
          <p:cNvSpPr txBox="1">
            <a:spLocks noGrp="1"/>
          </p:cNvSpPr>
          <p:nvPr>
            <p:ph type="body" idx="1"/>
          </p:nvPr>
        </p:nvSpPr>
        <p:spPr>
          <a:xfrm>
            <a:off x="709613" y="4919663"/>
            <a:ext cx="5680075" cy="4025900"/>
          </a:xfrm>
          <a:prstGeom prst="rect">
            <a:avLst/>
          </a:prstGeom>
          <a:noFill/>
          <a:ln>
            <a:noFill/>
          </a:ln>
        </p:spPr>
        <p:txBody>
          <a:bodyPr spcFirstLastPara="1" wrap="square" lIns="94675" tIns="47325" rIns="94675" bIns="47325" anchor="t" anchorCtr="0">
            <a:noAutofit/>
          </a:bodyPr>
          <a:lstStyle/>
          <a:p>
            <a:pPr marL="0" lvl="0" indent="0" algn="l" rtl="0">
              <a:lnSpc>
                <a:spcPct val="100000"/>
              </a:lnSpc>
              <a:spcBef>
                <a:spcPts val="360"/>
              </a:spcBef>
              <a:spcAft>
                <a:spcPts val="0"/>
              </a:spcAft>
              <a:buSzPts val="1400"/>
              <a:buNone/>
            </a:pPr>
            <a:endParaRPr/>
          </a:p>
        </p:txBody>
      </p:sp>
      <p:sp>
        <p:nvSpPr>
          <p:cNvPr id="840" name="Google Shape;840;p34:notes"/>
          <p:cNvSpPr>
            <a:spLocks noGrp="1" noRot="1" noChangeAspect="1"/>
          </p:cNvSpPr>
          <p:nvPr>
            <p:ph type="sldImg" idx="2"/>
          </p:nvPr>
        </p:nvSpPr>
        <p:spPr>
          <a:xfrm>
            <a:off x="1250950" y="1277938"/>
            <a:ext cx="4597400" cy="34496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55F55219-5B38-4D0C-80BD-17002DC35F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a:extLst>
              <a:ext uri="{FF2B5EF4-FFF2-40B4-BE49-F238E27FC236}">
                <a16:creationId xmlns:a16="http://schemas.microsoft.com/office/drawing/2014/main" id="{D5BDFBC9-6597-47E3-837F-DE8EDB2C5D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39268" name="Slide Number Placeholder 3">
            <a:extLst>
              <a:ext uri="{FF2B5EF4-FFF2-40B4-BE49-F238E27FC236}">
                <a16:creationId xmlns:a16="http://schemas.microsoft.com/office/drawing/2014/main" id="{13E973AD-C2CE-4C96-8692-9E0563F9EB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A9610C33-CA57-4ACA-9B94-F7F16BFDD910}" type="slidenum">
              <a:rPr lang="en-GB" altLang="en-US">
                <a:solidFill>
                  <a:srgbClr val="000000"/>
                </a:solidFill>
                <a:latin typeface="Calibri" panose="020F0502020204030204" pitchFamily="34" charset="0"/>
              </a:rPr>
              <a:pPr/>
              <a:t>43</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CAD3B52D-13B0-4C2E-83FB-3C0D569A6E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638900DF-1755-4E69-9F02-44E9B273B4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rtl="0"/>
            <a:endParaRPr lang="en-GB" altLang="en-US"/>
          </a:p>
        </p:txBody>
      </p:sp>
      <p:sp>
        <p:nvSpPr>
          <p:cNvPr id="71684" name="Slide Number Placeholder 3">
            <a:extLst>
              <a:ext uri="{FF2B5EF4-FFF2-40B4-BE49-F238E27FC236}">
                <a16:creationId xmlns:a16="http://schemas.microsoft.com/office/drawing/2014/main" id="{2788AE8C-1C5F-4C5C-87FF-F2F4818F93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579816C5-433E-42CF-992B-1F72CC2BF3FB}" type="slidenum">
              <a:rPr lang="en-GB" altLang="en-US">
                <a:solidFill>
                  <a:srgbClr val="000000"/>
                </a:solidFill>
                <a:latin typeface="Calibri" panose="020F0502020204030204" pitchFamily="34" charset="0"/>
              </a:rPr>
              <a:pPr algn="l" rtl="0"/>
              <a:t>5</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C8F561DA-7C74-4F41-AC48-22AEC77B8B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ADC35E1-5127-4811-A5B3-A62B8BFD38A3}"/>
              </a:ext>
            </a:extLst>
          </p:cNvPr>
          <p:cNvSpPr>
            <a:spLocks noGrp="1"/>
          </p:cNvSpPr>
          <p:nvPr>
            <p:ph type="body" idx="1"/>
          </p:nvPr>
        </p:nvSpPr>
        <p:spPr/>
        <p:txBody>
          <a:bodyPr/>
          <a:lstStyle/>
          <a:p>
            <a:pPr algn="l" rtl="0">
              <a:buFont typeface="Arial" panose="020B0604020202020204" pitchFamily="34" charset="0"/>
              <a:buNone/>
              <a:defRPr/>
            </a:pPr>
            <a:r>
              <a:rPr lang="en-US">
                <a:latin typeface="Arial" panose="020B0604020202020204" pitchFamily="34" charset="0"/>
                <a:cs typeface="Arial" panose="020B0604020202020204" pitchFamily="34" charset="0"/>
              </a:rPr>
              <a:t>COVID 19 a eu un grand impact dans notre relation avec Internet et la vie numérique</a:t>
            </a:r>
          </a:p>
          <a:p>
            <a:pPr algn="l" rtl="0">
              <a:buFont typeface="Arial" panose="020B0604020202020204" pitchFamily="34" charset="0"/>
              <a:buNone/>
              <a:defRPr/>
            </a:pPr>
            <a:r>
              <a:rPr lang="en-US">
                <a:latin typeface="Arial" panose="020B0604020202020204" pitchFamily="34" charset="0"/>
                <a:cs typeface="Arial" panose="020B0604020202020204" pitchFamily="34" charset="0"/>
              </a:rPr>
              <a:t>La pandémie a augmenté notre utilisation des appareils pour l'école, le travail, les jeux et la connexion, principalement via le chat vidéo, les médias sociaux et les jeux vidéo.</a:t>
            </a:r>
          </a:p>
          <a:p>
            <a:pPr algn="l" rtl="0">
              <a:buFont typeface="Arial" panose="020B0604020202020204" pitchFamily="34" charset="0"/>
              <a:buNone/>
              <a:defRPr/>
            </a:pPr>
            <a:r>
              <a:rPr lang="en-US" altLang="en-US">
                <a:solidFill>
                  <a:srgbClr val="262963"/>
                </a:solidFill>
                <a:latin typeface="Arial" panose="020B0604020202020204" pitchFamily="34" charset="0"/>
                <a:cs typeface="Arial" panose="020B0604020202020204" pitchFamily="34" charset="0"/>
              </a:rPr>
              <a:t>Elle a également fait surgir un certain nombre de problèmes de sécurité et a creusé les fossés numériques qui existaient déjà.</a:t>
            </a:r>
            <a:endParaRPr lang="en-NZ" altLang="en-US" sz="1100">
              <a:solidFill>
                <a:srgbClr val="262963"/>
              </a:solidFill>
              <a:latin typeface="Arial" pitchFamily="34" charset="0"/>
              <a:cs typeface="Arial" pitchFamily="34" charset="0"/>
            </a:endParaRPr>
          </a:p>
          <a:p>
            <a:pPr algn="l" rtl="0">
              <a:buFont typeface="Arial" panose="020B0604020202020204" pitchFamily="34" charset="0"/>
              <a:buNone/>
              <a:defRPr/>
            </a:pPr>
            <a:endParaRPr lang="en-US">
              <a:latin typeface="Arial" panose="020B0604020202020204" pitchFamily="34" charset="0"/>
              <a:cs typeface="Arial" panose="020B0604020202020204" pitchFamily="34" charset="0"/>
            </a:endParaRPr>
          </a:p>
          <a:p>
            <a:pPr marL="285750" indent="-285750" algn="l" rtl="0">
              <a:buFont typeface="Arial" panose="020B0604020202020204" pitchFamily="34" charset="0"/>
              <a:buChar char="•"/>
              <a:defRPr/>
            </a:pPr>
            <a:r>
              <a:rPr lang="en-US">
                <a:latin typeface="Arial" panose="020B0604020202020204" pitchFamily="34" charset="0"/>
                <a:cs typeface="Arial" panose="020B0604020202020204" pitchFamily="34" charset="0"/>
              </a:rPr>
              <a:t>Alors que l'humanité essaie de mieux comprendre le virus, les fausses nouvelles et les théories du complot ont trouvé un terrain fertile, ce qui rend difficile de savoir ce qui est réel et ce qui ne l'est pas.</a:t>
            </a:r>
          </a:p>
          <a:p>
            <a:pPr marL="285750" indent="-285750" algn="l" rtl="0">
              <a:buFont typeface="Arial" panose="020B0604020202020204" pitchFamily="34" charset="0"/>
              <a:buChar char="•"/>
              <a:defRPr/>
            </a:pPr>
            <a:r>
              <a:rPr lang="en-US">
                <a:latin typeface="Arial" panose="020B0604020202020204" pitchFamily="34" charset="0"/>
                <a:cs typeface="Arial" panose="020B0604020202020204" pitchFamily="34" charset="0"/>
              </a:rPr>
              <a:t>La violence domestique envers les femmes et les filles a augmenté, mais les abus en ligne et la violence envers les femmes et les enfants ont également augmenté.</a:t>
            </a:r>
          </a:p>
          <a:p>
            <a:pPr marL="285750" indent="-285750" algn="l" rtl="0">
              <a:buFont typeface="Arial" panose="020B0604020202020204" pitchFamily="34" charset="0"/>
              <a:buChar char="•"/>
              <a:defRPr/>
            </a:pPr>
            <a:r>
              <a:rPr lang="en-US">
                <a:latin typeface="Arial" panose="020B0604020202020204" pitchFamily="34" charset="0"/>
                <a:cs typeface="Arial" panose="020B0604020202020204" pitchFamily="34" charset="0"/>
              </a:rPr>
              <a:t>Dans certains endroits où les filles et les femmes ont toujours eu moins accès à Internet que leurs homologues masculins, la pandémie a été encore plus difficile.</a:t>
            </a:r>
          </a:p>
          <a:p>
            <a:pPr marL="285750" indent="-285750" algn="l" rtl="0">
              <a:buFont typeface="Arial" panose="020B0604020202020204" pitchFamily="34" charset="0"/>
              <a:buChar char="•"/>
              <a:defRPr/>
            </a:pPr>
            <a:r>
              <a:rPr lang="en-US">
                <a:latin typeface="Arial" panose="020B0604020202020204" pitchFamily="34" charset="0"/>
                <a:cs typeface="Arial" panose="020B0604020202020204" pitchFamily="34" charset="0"/>
              </a:rPr>
              <a:t>Les opportunités en ligne ont toujours été difficiles à atteindre par les enfants et les jeunes les plus pauvres et les plus défavorisés.</a:t>
            </a:r>
          </a:p>
          <a:p>
            <a:pPr marL="285750" indent="-285750" algn="l" rtl="0">
              <a:buFont typeface="Arial" panose="020B0604020202020204" pitchFamily="34" charset="0"/>
              <a:buChar char="•"/>
              <a:defRPr/>
            </a:pPr>
            <a:r>
              <a:rPr lang="en-US">
                <a:latin typeface="Arial" panose="020B0604020202020204" pitchFamily="34" charset="0"/>
                <a:cs typeface="Arial" panose="020B0604020202020204" pitchFamily="34" charset="0"/>
              </a:rPr>
              <a:t>Les enfants et les jeunes qui ne disposent pas des appareils appropriés, ou qui manquent de compétences numériques, ou qui ont un accès limité à Internet ou qui parlent des langues minoritaires peuvent n'avoir qu'une expérience en ligne de piètre qualité.</a:t>
            </a:r>
          </a:p>
          <a:p>
            <a:pPr marL="285750" indent="-285750" algn="l" rtl="0">
              <a:buFont typeface="Arial" panose="020B0604020202020204" pitchFamily="34" charset="0"/>
              <a:buChar char="•"/>
              <a:defRPr/>
            </a:pPr>
            <a:r>
              <a:rPr lang="en-US">
                <a:latin typeface="Arial" panose="020B0604020202020204" pitchFamily="34" charset="0"/>
                <a:cs typeface="Arial" panose="020B0604020202020204" pitchFamily="34" charset="0"/>
              </a:rPr>
              <a:t>Le temps passé en ligne accru et non structuré a exposé les enfants à des contenus potentiellement dangereux et violents ainsi qu'à des taux plus élevés de cyberintimidation.</a:t>
            </a:r>
            <a:endParaRPr lang="en-NZ" altLang="en-US" b="1">
              <a:solidFill>
                <a:srgbClr val="262963"/>
              </a:solidFill>
              <a:latin typeface="Arial" pitchFamily="34" charset="0"/>
              <a:cs typeface="Arial" pitchFamily="34" charset="0"/>
            </a:endParaRPr>
          </a:p>
        </p:txBody>
      </p:sp>
      <p:sp>
        <p:nvSpPr>
          <p:cNvPr id="73732" name="Slide Number Placeholder 3">
            <a:extLst>
              <a:ext uri="{FF2B5EF4-FFF2-40B4-BE49-F238E27FC236}">
                <a16:creationId xmlns:a16="http://schemas.microsoft.com/office/drawing/2014/main" id="{C3C1D6B5-B399-46D2-BEB1-1C1ED9D935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38AE2188-2AF6-4AB8-94B8-A5BF57BADAE2}" type="slidenum">
              <a:rPr lang="en-GB" altLang="en-US">
                <a:solidFill>
                  <a:srgbClr val="000000"/>
                </a:solidFill>
                <a:latin typeface="Calibri" panose="020F0502020204030204" pitchFamily="34" charset="0"/>
              </a:rPr>
              <a:pPr algn="l" rtl="0"/>
              <a:t>6</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34C5C1EC-79D8-44F3-A9EC-04928123D6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99057175-F09B-464B-BC4F-3EB25CBC416D}"/>
              </a:ext>
            </a:extLst>
          </p:cNvPr>
          <p:cNvSpPr>
            <a:spLocks noGrp="1"/>
          </p:cNvSpPr>
          <p:nvPr>
            <p:ph type="body" idx="1"/>
          </p:nvPr>
        </p:nvSpPr>
        <p:spPr bwMode="auto"/>
        <p:txBody>
          <a:bodyPr wrap="square" numCol="1" anchor="t" anchorCtr="0" compatLnSpc="1">
            <a:prstTxWarp prst="textNoShape">
              <a:avLst/>
            </a:prstTxWarp>
          </a:bodyPr>
          <a:lstStyle/>
          <a:p>
            <a:pPr algn="l" rtl="0">
              <a:defRPr/>
            </a:pPr>
            <a:r>
              <a:rPr lang="en-US" altLang="en-US"/>
              <a:t>Comment pouvons-nous naviguer dans le monde en ligne de manière sûre et responsable, en tirant le meilleur parti des opportunités qu'il offre d'apprendre et de créer ? </a:t>
            </a:r>
          </a:p>
          <a:p>
            <a:pPr algn="l" rtl="0">
              <a:defRPr/>
            </a:pPr>
            <a:r>
              <a:rPr lang="en-US" altLang="en-US"/>
              <a:t>Et comment pouvons-nous utiliser les espaces en ligne pour élever nos voix et participer au changement social, pour rendre le monde, à la fois en ligne et hors ligne, un meilleur endroit ? </a:t>
            </a:r>
          </a:p>
          <a:p>
            <a:pPr algn="l" rtl="0">
              <a:defRPr/>
            </a:pPr>
            <a:r>
              <a:rPr lang="en-US" altLang="en-US"/>
              <a:t>Quelles sont certaines des choses que font les citoyens numériques responsables ?</a:t>
            </a:r>
          </a:p>
          <a:p>
            <a:pPr algn="l" rtl="0">
              <a:defRPr/>
            </a:pPr>
            <a:r>
              <a:rPr lang="en-US" altLang="en-US"/>
              <a:t>Quelles sont certaines des choses que font les citoyens numériques responsables ?</a:t>
            </a:r>
          </a:p>
          <a:p>
            <a:pPr marL="228600" indent="-228600" algn="l" rtl="0">
              <a:buFont typeface="+mj-lt"/>
              <a:buAutoNum type="arabicPeriod"/>
              <a:defRPr/>
            </a:pPr>
            <a:r>
              <a:rPr lang="en-US"/>
              <a:t>Ils protègent leurs informations personnelles et privées en évitant de publier en ligne quoi que ce soit qui pourrait être nocif pour eux-mêmes ou pour les autres.</a:t>
            </a:r>
          </a:p>
          <a:p>
            <a:pPr marL="228600" indent="-228600" algn="l" rtl="0">
              <a:buFont typeface="+mj-lt"/>
              <a:buAutoNum type="arabicPeriod"/>
              <a:defRPr/>
            </a:pPr>
            <a:r>
              <a:rPr lang="en-US"/>
              <a:t>S'engager avec compétence et en toute sécurité avec les technologies numériques. </a:t>
            </a:r>
            <a:r>
              <a:rPr lang="en-US" altLang="en-US">
                <a:latin typeface="Arial" panose="020B0604020202020204" pitchFamily="34" charset="0"/>
                <a:cs typeface="Arial" panose="020B0604020202020204" pitchFamily="34" charset="0"/>
              </a:rPr>
              <a:t>Utilisez Internet en toute sécurité pour créer, jouer, communiquer, apprendre et partager</a:t>
            </a:r>
          </a:p>
          <a:p>
            <a:pPr marL="228600" indent="-228600" algn="l" rtl="0">
              <a:buFont typeface="+mj-lt"/>
              <a:buAutoNum type="arabicPeriod"/>
              <a:defRPr/>
            </a:pPr>
            <a:r>
              <a:rPr lang="en-US"/>
              <a:t>Ils traitent les autres avec gentillesse et respectent les sentiments et les opinions des autres </a:t>
            </a:r>
          </a:p>
          <a:p>
            <a:pPr marL="228600" indent="-228600" algn="l" rtl="0">
              <a:buFont typeface="+mj-lt"/>
              <a:buAutoNum type="arabicPeriod"/>
              <a:defRPr/>
            </a:pPr>
            <a:r>
              <a:rPr lang="en-US"/>
              <a:t>Se comporter de manière positive dans les environnements numériques et participer activement aux communautés numériques avec les compétences, les attitudes et les connaissances appropriées.</a:t>
            </a:r>
          </a:p>
          <a:p>
            <a:pPr marL="228600" indent="-228600" algn="l" rtl="0">
              <a:buFont typeface="+mj-lt"/>
              <a:buAutoNum type="arabicPeriod"/>
              <a:defRPr/>
            </a:pPr>
            <a:r>
              <a:rPr lang="en-US"/>
              <a:t>Réfléchissez bien lorsque vous êtes approché par des inconnus en ligne. Ils savent qu'ils ne sont peut-être pas ceux qu'ils prétendent être.</a:t>
            </a:r>
          </a:p>
          <a:p>
            <a:pPr marL="228600" indent="-228600" algn="l" rtl="0">
              <a:buFont typeface="+mj-lt"/>
              <a:buAutoNum type="arabicPeriod"/>
              <a:defRPr/>
            </a:pPr>
            <a:r>
              <a:rPr lang="en-US"/>
              <a:t>Affrontez le harcèlement et l'intimidation en ligne en signalant et en bloquant</a:t>
            </a:r>
          </a:p>
          <a:p>
            <a:pPr marL="228600" indent="-228600" algn="l" rtl="0">
              <a:buFont typeface="+mj-lt"/>
              <a:buAutoNum type="arabicPeriod"/>
              <a:defRPr/>
            </a:pPr>
            <a:r>
              <a:rPr lang="en-US"/>
              <a:t>Informer les autres des avantages et des risques que l'on peut rencontrer en ligne</a:t>
            </a:r>
          </a:p>
          <a:p>
            <a:pPr marL="228600" indent="-228600" algn="l" rtl="0">
              <a:buFont typeface="+mj-lt"/>
              <a:buAutoNum type="arabicPeriod"/>
              <a:defRPr/>
            </a:pPr>
            <a:r>
              <a:rPr lang="en-US"/>
              <a:t>Défendre l'égalité des droits numériques et l'accès pour tous</a:t>
            </a:r>
          </a:p>
        </p:txBody>
      </p:sp>
      <p:sp>
        <p:nvSpPr>
          <p:cNvPr id="75780" name="Slide Number Placeholder 3">
            <a:extLst>
              <a:ext uri="{FF2B5EF4-FFF2-40B4-BE49-F238E27FC236}">
                <a16:creationId xmlns:a16="http://schemas.microsoft.com/office/drawing/2014/main" id="{F64E829D-F195-456C-B21A-0C8E13F94C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CE2C1C67-BA3B-4573-9D63-6133E65AEB8A}" type="slidenum">
              <a:rPr lang="en-GB" altLang="en-US">
                <a:solidFill>
                  <a:srgbClr val="000000"/>
                </a:solidFill>
                <a:latin typeface="Calibri" panose="020F0502020204030204" pitchFamily="34" charset="0"/>
              </a:rPr>
              <a:pPr algn="l" rtl="0"/>
              <a:t>7</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5E08EAEC-1CE7-4301-A8D8-E2F1F5AC3D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CB5301C9-6387-415C-BC47-6E8FB1FF81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rtl="0"/>
            <a:endParaRPr lang="en-US" altLang="en-US"/>
          </a:p>
        </p:txBody>
      </p:sp>
      <p:sp>
        <p:nvSpPr>
          <p:cNvPr id="77828" name="Slide Number Placeholder 3">
            <a:extLst>
              <a:ext uri="{FF2B5EF4-FFF2-40B4-BE49-F238E27FC236}">
                <a16:creationId xmlns:a16="http://schemas.microsoft.com/office/drawing/2014/main" id="{7DBCCC27-FC6B-4360-806D-1A518A2926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73E875EF-CF2F-4C29-847E-143378D14336}" type="slidenum">
              <a:rPr lang="en-GB" altLang="en-US">
                <a:solidFill>
                  <a:srgbClr val="000000"/>
                </a:solidFill>
                <a:latin typeface="Calibri" panose="020F0502020204030204" pitchFamily="34" charset="0"/>
              </a:rPr>
              <a:pPr algn="l" rtl="0"/>
              <a:t>8</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13:notes"/>
          <p:cNvSpPr>
            <a:spLocks noGrp="1" noRot="1" noChangeAspect="1"/>
          </p:cNvSpPr>
          <p:nvPr>
            <p:ph type="sldImg" idx="2"/>
          </p:nvPr>
        </p:nvSpPr>
        <p:spPr>
          <a:xfrm>
            <a:off x="993775" y="766763"/>
            <a:ext cx="5111750" cy="3833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04" name="Google Shape;604;p13:notes"/>
          <p:cNvSpPr txBox="1">
            <a:spLocks noGrp="1"/>
          </p:cNvSpPr>
          <p:nvPr>
            <p:ph type="body" idx="1"/>
          </p:nvPr>
        </p:nvSpPr>
        <p:spPr>
          <a:xfrm>
            <a:off x="709613" y="4919663"/>
            <a:ext cx="5680075" cy="4025900"/>
          </a:xfrm>
          <a:prstGeom prst="rect">
            <a:avLst/>
          </a:prstGeom>
          <a:noFill/>
          <a:ln>
            <a:noFill/>
          </a:ln>
        </p:spPr>
        <p:txBody>
          <a:bodyPr spcFirstLastPara="1" wrap="square" lIns="94675" tIns="47325" rIns="94675" bIns="47325" anchor="t" anchorCtr="0">
            <a:noAutofit/>
          </a:bodyPr>
          <a:lstStyle/>
          <a:p>
            <a:pPr marL="0" lvl="0" indent="0" algn="l" rtl="0">
              <a:lnSpc>
                <a:spcPct val="100000"/>
              </a:lnSpc>
              <a:spcBef>
                <a:spcPts val="0"/>
              </a:spcBef>
              <a:spcAft>
                <a:spcPts val="0"/>
              </a:spcAft>
              <a:buSzPts val="1400"/>
              <a:buNone/>
            </a:pPr>
            <a:r>
              <a:rPr lang="en-US"/>
              <a:t>! </a:t>
            </a:r>
            <a:endParaRPr/>
          </a:p>
        </p:txBody>
      </p:sp>
      <p:sp>
        <p:nvSpPr>
          <p:cNvPr id="605" name="Google Shape;605;p13:notes"/>
          <p:cNvSpPr txBox="1">
            <a:spLocks noGrp="1"/>
          </p:cNvSpPr>
          <p:nvPr>
            <p:ph type="sldNum" idx="12"/>
          </p:nvPr>
        </p:nvSpPr>
        <p:spPr>
          <a:xfrm>
            <a:off x="4021138" y="9710738"/>
            <a:ext cx="3076575" cy="512762"/>
          </a:xfrm>
          <a:prstGeom prst="rect">
            <a:avLst/>
          </a:prstGeom>
          <a:noFill/>
          <a:ln>
            <a:noFill/>
          </a:ln>
        </p:spPr>
        <p:txBody>
          <a:bodyPr spcFirstLastPara="1" wrap="square" lIns="94675" tIns="47325" rIns="94675" bIns="47325"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rgbClr val="000000"/>
                </a:solidFill>
                <a:latin typeface="Calibri"/>
                <a:ea typeface="Calibri"/>
                <a:cs typeface="Calibri"/>
                <a:sym typeface="Calibri"/>
              </a:rPr>
              <a:t>11</a:t>
            </a:fld>
            <a:endParaRPr sz="1200">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14:notes"/>
          <p:cNvSpPr>
            <a:spLocks noGrp="1" noRot="1" noChangeAspect="1"/>
          </p:cNvSpPr>
          <p:nvPr>
            <p:ph type="sldImg" idx="2"/>
          </p:nvPr>
        </p:nvSpPr>
        <p:spPr>
          <a:xfrm>
            <a:off x="993775" y="766763"/>
            <a:ext cx="5111750" cy="3833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20" name="Google Shape;620;p14:notes"/>
          <p:cNvSpPr txBox="1">
            <a:spLocks noGrp="1"/>
          </p:cNvSpPr>
          <p:nvPr>
            <p:ph type="body" idx="1"/>
          </p:nvPr>
        </p:nvSpPr>
        <p:spPr>
          <a:xfrm>
            <a:off x="709613" y="4919663"/>
            <a:ext cx="5680075" cy="4025900"/>
          </a:xfrm>
          <a:prstGeom prst="rect">
            <a:avLst/>
          </a:prstGeom>
          <a:noFill/>
          <a:ln>
            <a:noFill/>
          </a:ln>
        </p:spPr>
        <p:txBody>
          <a:bodyPr spcFirstLastPara="1" wrap="square" lIns="94675" tIns="47325" rIns="94675" bIns="47325" anchor="t" anchorCtr="0">
            <a:noAutofit/>
          </a:bodyPr>
          <a:lstStyle/>
          <a:p>
            <a:pPr marL="0" lvl="0" indent="0" algn="l" rtl="0">
              <a:lnSpc>
                <a:spcPct val="100000"/>
              </a:lnSpc>
              <a:spcBef>
                <a:spcPts val="0"/>
              </a:spcBef>
              <a:spcAft>
                <a:spcPts val="0"/>
              </a:spcAft>
              <a:buSzPts val="1400"/>
              <a:buNone/>
            </a:pPr>
            <a:r>
              <a:rPr lang="en-US"/>
              <a:t>! </a:t>
            </a:r>
            <a:endParaRPr/>
          </a:p>
        </p:txBody>
      </p:sp>
      <p:sp>
        <p:nvSpPr>
          <p:cNvPr id="621" name="Google Shape;621;p14:notes"/>
          <p:cNvSpPr txBox="1">
            <a:spLocks noGrp="1"/>
          </p:cNvSpPr>
          <p:nvPr>
            <p:ph type="sldNum" idx="12"/>
          </p:nvPr>
        </p:nvSpPr>
        <p:spPr>
          <a:xfrm>
            <a:off x="4021138" y="9710738"/>
            <a:ext cx="3076575" cy="512762"/>
          </a:xfrm>
          <a:prstGeom prst="rect">
            <a:avLst/>
          </a:prstGeom>
          <a:noFill/>
          <a:ln>
            <a:noFill/>
          </a:ln>
        </p:spPr>
        <p:txBody>
          <a:bodyPr spcFirstLastPara="1" wrap="square" lIns="94675" tIns="47325" rIns="94675" bIns="47325"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rgbClr val="000000"/>
                </a:solidFill>
                <a:latin typeface="Calibri"/>
                <a:ea typeface="Calibri"/>
                <a:cs typeface="Calibri"/>
                <a:sym typeface="Calibri"/>
              </a:rPr>
              <a:t>12</a:t>
            </a:fld>
            <a:endParaRPr sz="1200">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4.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5.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8.xml"/><Relationship Id="rId4" Type="http://schemas.openxmlformats.org/officeDocument/2006/relationships/image" Target="../media/image6.emf"/></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FF13AD56-D651-44C9-A6FB-18D6F464971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6725" y="512763"/>
            <a:ext cx="27654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8817" y="1706137"/>
            <a:ext cx="10186406" cy="2284899"/>
          </a:xfrm>
        </p:spPr>
        <p:txBody>
          <a:bodyPr anchor="b"/>
          <a:lstStyle>
            <a:lvl1pPr algn="l">
              <a:lnSpc>
                <a:spcPct val="90000"/>
              </a:lnSpc>
              <a:defRPr sz="6000" baseline="0">
                <a:solidFill>
                  <a:schemeClr val="tx1">
                    <a:lumMod val="50000"/>
                  </a:schemeClr>
                </a:solidFill>
              </a:defRPr>
            </a:lvl1pPr>
          </a:lstStyle>
          <a:p>
            <a:endParaRPr lang="en-US"/>
          </a:p>
        </p:txBody>
      </p:sp>
      <p:sp>
        <p:nvSpPr>
          <p:cNvPr id="3" name="Subtitle 2"/>
          <p:cNvSpPr>
            <a:spLocks noGrp="1"/>
          </p:cNvSpPr>
          <p:nvPr>
            <p:ph type="subTitle" idx="1"/>
          </p:nvPr>
        </p:nvSpPr>
        <p:spPr>
          <a:xfrm>
            <a:off x="475366" y="3904074"/>
            <a:ext cx="7687327" cy="845926"/>
          </a:xfrm>
        </p:spPr>
        <p:txBody>
          <a:bodyPr/>
          <a:lstStyle>
            <a:lvl1pPr marL="0" indent="0" algn="l">
              <a:lnSpc>
                <a:spcPct val="98000"/>
              </a:lnSpc>
              <a:buNone/>
              <a:defRPr sz="2700">
                <a:solidFill>
                  <a:schemeClr val="tx1">
                    <a:lumMod val="50000"/>
                  </a:schemeClr>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5" name="Footer Placeholder 4">
            <a:extLst>
              <a:ext uri="{FF2B5EF4-FFF2-40B4-BE49-F238E27FC236}">
                <a16:creationId xmlns:a16="http://schemas.microsoft.com/office/drawing/2014/main" id="{0930DC66-5723-48C5-A47F-5CF5381DC82D}"/>
              </a:ext>
            </a:extLst>
          </p:cNvPr>
          <p:cNvSpPr>
            <a:spLocks noGrp="1"/>
          </p:cNvSpPr>
          <p:nvPr>
            <p:ph type="ftr" sz="quarter" idx="10"/>
          </p:nvPr>
        </p:nvSpPr>
        <p:spPr/>
        <p:txBody>
          <a:bodyPr/>
          <a:lstStyle>
            <a:lvl1pPr>
              <a:defRPr dirty="0">
                <a:solidFill>
                  <a:schemeClr val="tx1">
                    <a:lumMod val="50000"/>
                  </a:schemeClr>
                </a:solidFill>
              </a:defRPr>
            </a:lvl1pPr>
          </a:lstStyle>
          <a:p>
            <a:pPr>
              <a:defRPr/>
            </a:pPr>
            <a:r>
              <a:rPr lang="is-IS"/>
              <a:t>WAGGGS | 18.05.2021</a:t>
            </a:r>
            <a:endParaRPr lang="en-GB"/>
          </a:p>
        </p:txBody>
      </p:sp>
    </p:spTree>
    <p:extLst>
      <p:ext uri="{BB962C8B-B14F-4D97-AF65-F5344CB8AC3E}">
        <p14:creationId xmlns:p14="http://schemas.microsoft.com/office/powerpoint/2010/main" val="33053538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D31F29BD-4620-4B58-B9A9-D795FE8813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0563" y="1695450"/>
            <a:ext cx="571976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709CC099-213E-4FAB-933D-FDE6B1C6B97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600" y="509588"/>
            <a:ext cx="1893888"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784EEB3D-06A3-4A4F-B54F-10EA829E4B3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25800" y="1701800"/>
            <a:ext cx="57277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FDEDE2E8-63FA-40B8-8705-BFF900EC7EE5}"/>
              </a:ext>
            </a:extLst>
          </p:cNvPr>
          <p:cNvSpPr>
            <a:spLocks noGrp="1"/>
          </p:cNvSpPr>
          <p:nvPr>
            <p:ph type="ftr" sz="quarter" idx="10"/>
          </p:nvPr>
        </p:nvSpPr>
        <p:spPr/>
        <p:txBody>
          <a:bodyPr/>
          <a:lstStyle>
            <a:lvl1pPr>
              <a:defRPr>
                <a:solidFill>
                  <a:schemeClr val="bg1"/>
                </a:solidFill>
              </a:defRPr>
            </a:lvl1pPr>
          </a:lstStyle>
          <a:p>
            <a:pPr>
              <a:defRPr/>
            </a:pPr>
            <a:r>
              <a:rPr lang="is-IS"/>
              <a:t>WAGGGS | 24.06.2016</a:t>
            </a:r>
            <a:endParaRPr lang="en-GB"/>
          </a:p>
        </p:txBody>
      </p:sp>
    </p:spTree>
    <p:extLst>
      <p:ext uri="{BB962C8B-B14F-4D97-AF65-F5344CB8AC3E}">
        <p14:creationId xmlns:p14="http://schemas.microsoft.com/office/powerpoint/2010/main" val="403812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CCDFC-8736-4181-AAD8-9A6DB62DE6F7}"/>
              </a:ext>
            </a:extLst>
          </p:cNvPr>
          <p:cNvSpPr>
            <a:spLocks noGrp="1"/>
          </p:cNvSpPr>
          <p:nvPr>
            <p:ph type="dt" sz="half" idx="10"/>
          </p:nvPr>
        </p:nvSpPr>
        <p:spPr>
          <a:xfrm>
            <a:off x="609600" y="8475663"/>
            <a:ext cx="2843213" cy="485775"/>
          </a:xfrm>
          <a:prstGeom prst="rect">
            <a:avLst/>
          </a:prstGeom>
        </p:spPr>
        <p:txBody>
          <a:bodyPr vert="horz" wrap="square" lIns="121899" tIns="60949" rIns="121899" bIns="60949" numCol="1" anchor="t" anchorCtr="0" compatLnSpc="1">
            <a:prstTxWarp prst="textNoShape">
              <a:avLst/>
            </a:prstTxWarp>
          </a:bodyPr>
          <a:lstStyle>
            <a:lvl1pPr eaLnBrk="1" hangingPunct="1">
              <a:defRPr/>
            </a:lvl1pPr>
          </a:lstStyle>
          <a:p>
            <a:pPr>
              <a:defRPr/>
            </a:pPr>
            <a:fld id="{D4AD0610-E4EE-4DD7-97E3-704C9EB81B40}" type="datetimeFigureOut">
              <a:rPr lang="en-US" altLang="en-US"/>
              <a:pPr>
                <a:defRPr/>
              </a:pPr>
              <a:t>3/21/2022</a:t>
            </a:fld>
            <a:endParaRPr lang="en-US" altLang="en-US"/>
          </a:p>
        </p:txBody>
      </p:sp>
      <p:sp>
        <p:nvSpPr>
          <p:cNvPr id="5" name="Footer Placeholder 4">
            <a:extLst>
              <a:ext uri="{FF2B5EF4-FFF2-40B4-BE49-F238E27FC236}">
                <a16:creationId xmlns:a16="http://schemas.microsoft.com/office/drawing/2014/main" id="{989B55F0-8AEF-4E57-A5D9-B3767D5339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6BFB67B-C8D5-4EDA-9A9D-E76E96A031D4}"/>
              </a:ext>
            </a:extLst>
          </p:cNvPr>
          <p:cNvSpPr>
            <a:spLocks noGrp="1"/>
          </p:cNvSpPr>
          <p:nvPr>
            <p:ph type="sldNum" sz="quarter" idx="12"/>
          </p:nvPr>
        </p:nvSpPr>
        <p:spPr/>
        <p:txBody>
          <a:bodyPr/>
          <a:lstStyle>
            <a:lvl1pPr>
              <a:defRPr smtClean="0"/>
            </a:lvl1pPr>
          </a:lstStyle>
          <a:p>
            <a:pPr>
              <a:defRPr/>
            </a:pPr>
            <a:fld id="{5F53B807-43AE-433E-90B7-327B68B777CA}" type="slidenum">
              <a:rPr lang="en-US" altLang="en-US"/>
              <a:pPr>
                <a:defRPr/>
              </a:pPr>
              <a:t>‹#›</a:t>
            </a:fld>
            <a:endParaRPr lang="en-US" altLang="en-US"/>
          </a:p>
        </p:txBody>
      </p:sp>
    </p:spTree>
    <p:extLst>
      <p:ext uri="{BB962C8B-B14F-4D97-AF65-F5344CB8AC3E}">
        <p14:creationId xmlns:p14="http://schemas.microsoft.com/office/powerpoint/2010/main" val="3086731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4"/>
        <p:cNvGrpSpPr/>
        <p:nvPr/>
      </p:nvGrpSpPr>
      <p:grpSpPr>
        <a:xfrm>
          <a:off x="0" y="0"/>
          <a:ext cx="0" cy="0"/>
          <a:chOff x="0" y="0"/>
          <a:chExt cx="0" cy="0"/>
        </a:xfrm>
      </p:grpSpPr>
      <p:sp>
        <p:nvSpPr>
          <p:cNvPr id="35" name="Google Shape;35;p19"/>
          <p:cNvSpPr txBox="1">
            <a:spLocks noGrp="1"/>
          </p:cNvSpPr>
          <p:nvPr>
            <p:ph type="title"/>
          </p:nvPr>
        </p:nvSpPr>
        <p:spPr>
          <a:xfrm>
            <a:off x="471487" y="496887"/>
            <a:ext cx="10391775" cy="477837"/>
          </a:xfrm>
          <a:prstGeom prst="rect">
            <a:avLst/>
          </a:prstGeom>
          <a:noFill/>
          <a:ln>
            <a:noFill/>
          </a:ln>
        </p:spPr>
        <p:txBody>
          <a:bodyPr spcFirstLastPara="1">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6" name="Google Shape;36;p19"/>
          <p:cNvSpPr txBox="1">
            <a:spLocks noGrp="1"/>
          </p:cNvSpPr>
          <p:nvPr>
            <p:ph type="body" idx="1"/>
          </p:nvPr>
        </p:nvSpPr>
        <p:spPr>
          <a:xfrm>
            <a:off x="473075" y="3165475"/>
            <a:ext cx="11255375" cy="3589337"/>
          </a:xfrm>
          <a:prstGeom prst="rect">
            <a:avLst/>
          </a:prstGeom>
          <a:noFill/>
          <a:ln>
            <a:noFill/>
          </a:ln>
        </p:spPr>
        <p:txBody>
          <a:bodyPr spcFirstLastPara="1">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 name="Google Shape;37;p19">
            <a:extLst>
              <a:ext uri="{FF2B5EF4-FFF2-40B4-BE49-F238E27FC236}">
                <a16:creationId xmlns:a16="http://schemas.microsoft.com/office/drawing/2014/main" id="{0A913553-9942-4F6A-8F75-674E93868B32}"/>
              </a:ext>
            </a:extLst>
          </p:cNvPr>
          <p:cNvSpPr txBox="1">
            <a:spLocks noGrp="1"/>
          </p:cNvSpPr>
          <p:nvPr>
            <p:ph type="dt" idx="10"/>
          </p:nvPr>
        </p:nvSpPr>
        <p:spPr/>
        <p:txBody>
          <a:bodyPr/>
          <a:lstStyle>
            <a:lvl1pPr lvl="0" algn="l">
              <a:lnSpc>
                <a:spcPct val="100000"/>
              </a:lnSpc>
              <a:spcBef>
                <a:spcPts val="0"/>
              </a:spcBef>
              <a:spcAft>
                <a:spcPts val="0"/>
              </a:spcAft>
              <a:buSzPts val="1400"/>
              <a:buNone/>
              <a:defRPr>
                <a:solidFill>
                  <a:srgbClr val="2629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5" name="Google Shape;38;p19">
            <a:extLst>
              <a:ext uri="{FF2B5EF4-FFF2-40B4-BE49-F238E27FC236}">
                <a16:creationId xmlns:a16="http://schemas.microsoft.com/office/drawing/2014/main" id="{368FF196-D6ED-498E-BDD4-48D8805878DD}"/>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9;p19">
            <a:extLst>
              <a:ext uri="{FF2B5EF4-FFF2-40B4-BE49-F238E27FC236}">
                <a16:creationId xmlns:a16="http://schemas.microsoft.com/office/drawing/2014/main" id="{1375CECE-9BE0-499E-9BF9-89F0C48ABD5F}"/>
              </a:ext>
            </a:extLst>
          </p:cNvPr>
          <p:cNvSpPr txBox="1">
            <a:spLocks noGrp="1"/>
          </p:cNvSpPr>
          <p:nvPr>
            <p:ph type="sldNum" idx="12"/>
          </p:nvPr>
        </p:nvSpPr>
        <p:spPr/>
        <p:txBody>
          <a:bodyPr/>
          <a:lstStyle>
            <a:lvl1pPr>
              <a:defRPr smtClean="0"/>
            </a:lvl1pPr>
          </a:lstStyle>
          <a:p>
            <a:pPr>
              <a:defRPr/>
            </a:pPr>
            <a:fld id="{A90D5FE8-A974-4C44-849F-702A9486F710}" type="slidenum">
              <a:rPr lang="en-US" altLang="en-US"/>
              <a:pPr>
                <a:defRPr/>
              </a:pPr>
              <a:t>‹#›</a:t>
            </a:fld>
            <a:endParaRPr lang="en-US" altLang="en-US"/>
          </a:p>
        </p:txBody>
      </p:sp>
    </p:spTree>
    <p:extLst>
      <p:ext uri="{BB962C8B-B14F-4D97-AF65-F5344CB8AC3E}">
        <p14:creationId xmlns:p14="http://schemas.microsoft.com/office/powerpoint/2010/main" val="3160704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A4DE80C6-CA88-49A8-A9AD-2672479A55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6725" y="512763"/>
            <a:ext cx="27654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8817" y="1706137"/>
            <a:ext cx="10186406" cy="2284899"/>
          </a:xfrm>
        </p:spPr>
        <p:txBody>
          <a:bodyPr anchor="b"/>
          <a:lstStyle>
            <a:lvl1pPr algn="l">
              <a:lnSpc>
                <a:spcPct val="90000"/>
              </a:lnSpc>
              <a:defRPr sz="6000" baseline="0">
                <a:solidFill>
                  <a:schemeClr val="bg1"/>
                </a:solidFill>
              </a:defRPr>
            </a:lvl1pPr>
          </a:lstStyle>
          <a:p>
            <a:endParaRPr lang="en-US"/>
          </a:p>
        </p:txBody>
      </p:sp>
      <p:sp>
        <p:nvSpPr>
          <p:cNvPr id="3" name="Subtitle 2"/>
          <p:cNvSpPr>
            <a:spLocks noGrp="1"/>
          </p:cNvSpPr>
          <p:nvPr>
            <p:ph type="subTitle" idx="1"/>
          </p:nvPr>
        </p:nvSpPr>
        <p:spPr>
          <a:xfrm>
            <a:off x="475366" y="3904074"/>
            <a:ext cx="7687327" cy="845926"/>
          </a:xfrm>
        </p:spPr>
        <p:txBody>
          <a:bodyPr/>
          <a:lstStyle>
            <a:lvl1pPr marL="0" indent="0" algn="l">
              <a:lnSpc>
                <a:spcPct val="98000"/>
              </a:lnSpc>
              <a:buNone/>
              <a:defRPr sz="2700">
                <a:solidFill>
                  <a:schemeClr val="bg1"/>
                </a:solidFill>
                <a:latin typeface="+mn-lt"/>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5" name="Footer Placeholder 4">
            <a:extLst>
              <a:ext uri="{FF2B5EF4-FFF2-40B4-BE49-F238E27FC236}">
                <a16:creationId xmlns:a16="http://schemas.microsoft.com/office/drawing/2014/main" id="{7A394111-347C-47A0-A9C7-14E03D4835F4}"/>
              </a:ext>
            </a:extLst>
          </p:cNvPr>
          <p:cNvSpPr>
            <a:spLocks noGrp="1"/>
          </p:cNvSpPr>
          <p:nvPr>
            <p:ph type="ftr" sz="quarter" idx="10"/>
          </p:nvPr>
        </p:nvSpPr>
        <p:spPr/>
        <p:txBody>
          <a:bodyPr/>
          <a:lstStyle>
            <a:lvl1pPr>
              <a:defRPr>
                <a:solidFill>
                  <a:schemeClr val="bg1"/>
                </a:solidFill>
              </a:defRPr>
            </a:lvl1pPr>
          </a:lstStyle>
          <a:p>
            <a:pPr>
              <a:defRPr/>
            </a:pPr>
            <a:r>
              <a:rPr lang="is-IS"/>
              <a:t>WAGGGS | 24.06.2016</a:t>
            </a:r>
            <a:endParaRPr lang="en-GB"/>
          </a:p>
        </p:txBody>
      </p:sp>
    </p:spTree>
    <p:extLst>
      <p:ext uri="{BB962C8B-B14F-4D97-AF65-F5344CB8AC3E}">
        <p14:creationId xmlns:p14="http://schemas.microsoft.com/office/powerpoint/2010/main" val="2401312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472222" y="3187065"/>
            <a:ext cx="10390850" cy="478888"/>
          </a:xfrm>
        </p:spPr>
        <p:txBody>
          <a:bodyPr/>
          <a:lstStyle>
            <a:lvl1pPr>
              <a:defRPr baseline="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72766" y="3903620"/>
            <a:ext cx="5537890" cy="3589605"/>
          </a:xfrm>
        </p:spPr>
        <p:txBody>
          <a:bodyPr/>
          <a:lstStyle>
            <a:lvl1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Van Condensed Light LF Light" charset="0"/>
              </a:defRPr>
            </a:lvl1pPr>
            <a:lvl2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Van Condensed Light LF Light" charset="0"/>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4">
            <a:extLst>
              <a:ext uri="{FF2B5EF4-FFF2-40B4-BE49-F238E27FC236}">
                <a16:creationId xmlns:a16="http://schemas.microsoft.com/office/drawing/2014/main" id="{8151EF6F-9D23-4835-B488-FFF4535C2A90}"/>
              </a:ext>
            </a:extLst>
          </p:cNvPr>
          <p:cNvSpPr>
            <a:spLocks noGrp="1"/>
          </p:cNvSpPr>
          <p:nvPr>
            <p:ph type="ftr" sz="quarter" idx="10"/>
          </p:nvPr>
        </p:nvSpPr>
        <p:spPr/>
        <p:txBody>
          <a:bodyPr/>
          <a:lstStyle>
            <a:lvl1pPr>
              <a:defRPr/>
            </a:lvl1pPr>
          </a:lstStyle>
          <a:p>
            <a:pPr>
              <a:defRPr/>
            </a:pPr>
            <a:r>
              <a:rPr lang="is-IS"/>
              <a:t>WAGGGS | 18.05.2021</a:t>
            </a:r>
            <a:endParaRPr lang="en-GB"/>
          </a:p>
        </p:txBody>
      </p:sp>
    </p:spTree>
    <p:extLst>
      <p:ext uri="{BB962C8B-B14F-4D97-AF65-F5344CB8AC3E}">
        <p14:creationId xmlns:p14="http://schemas.microsoft.com/office/powerpoint/2010/main" val="26486315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B1C57FF-79CC-4BAB-B1ED-488BF9CFB3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1763"/>
            <a:ext cx="85725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71600" y="1037064"/>
            <a:ext cx="9931322" cy="6181342"/>
          </a:xfrm>
        </p:spPr>
        <p:txBody>
          <a:bodyPr anchor="b"/>
          <a:lstStyle>
            <a:lvl1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tx2"/>
                </a:solidFill>
                <a:latin typeface="+mj-lt"/>
              </a:defRPr>
            </a:lvl1pPr>
            <a:lvl2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bg1"/>
                </a:solidFill>
                <a:latin typeface="+mj-lt"/>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2294632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5E4F2466-7C58-4EC3-A870-80B9490C737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3350"/>
            <a:ext cx="85725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2222" y="574529"/>
            <a:ext cx="10390850" cy="1901041"/>
          </a:xfrm>
        </p:spPr>
        <p:txBody>
          <a:bodyPr/>
          <a:lstStyle>
            <a:lvl1pPr>
              <a:lnSpc>
                <a:spcPct val="78000"/>
              </a:lnSpc>
              <a:defRPr sz="8000" spc="-80" baseline="0">
                <a:solidFill>
                  <a:schemeClr val="tx1"/>
                </a:solidFill>
              </a:defRPr>
            </a:lvl1pPr>
          </a:lstStyle>
          <a:p>
            <a:r>
              <a:rPr lang="en-GB"/>
              <a:t>Click to edit Master title style</a:t>
            </a:r>
          </a:p>
        </p:txBody>
      </p:sp>
    </p:spTree>
    <p:extLst>
      <p:ext uri="{BB962C8B-B14F-4D97-AF65-F5344CB8AC3E}">
        <p14:creationId xmlns:p14="http://schemas.microsoft.com/office/powerpoint/2010/main" val="210822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3" name="Title 2"/>
          <p:cNvSpPr>
            <a:spLocks noGrp="1"/>
          </p:cNvSpPr>
          <p:nvPr>
            <p:ph type="title"/>
          </p:nvPr>
        </p:nvSpPr>
        <p:spPr>
          <a:xfrm>
            <a:off x="472222" y="496473"/>
            <a:ext cx="6921037" cy="1008942"/>
          </a:xfrm>
        </p:spPr>
        <p:txBody>
          <a:bodyPr/>
          <a:lstStyle/>
          <a:p>
            <a:r>
              <a:rPr lang="en-US"/>
              <a:t>Click to edit Master title style</a:t>
            </a:r>
            <a:endParaRPr lang="en-GB"/>
          </a:p>
        </p:txBody>
      </p:sp>
      <p:sp>
        <p:nvSpPr>
          <p:cNvPr id="5" name="Text Placeholder 4"/>
          <p:cNvSpPr>
            <a:spLocks noGrp="1"/>
          </p:cNvSpPr>
          <p:nvPr>
            <p:ph type="body" sz="quarter" idx="10"/>
          </p:nvPr>
        </p:nvSpPr>
        <p:spPr>
          <a:xfrm>
            <a:off x="472222" y="1750897"/>
            <a:ext cx="7433993" cy="1360293"/>
          </a:xfrm>
        </p:spPr>
        <p:txBody>
          <a:bodyPr/>
          <a:lstStyle>
            <a:lvl1pPr>
              <a:defRPr>
                <a:solidFill>
                  <a:schemeClr val="tx1"/>
                </a:solidFill>
                <a:latin typeface="+mn-lt"/>
              </a:defRPr>
            </a:lvl1pPr>
            <a:lvl2pPr>
              <a:defRPr>
                <a:solidFill>
                  <a:schemeClr val="tx1"/>
                </a:solidFill>
                <a:latin typeface="+mj-lt"/>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Picture Placeholder 8"/>
          <p:cNvSpPr>
            <a:spLocks noGrp="1"/>
          </p:cNvSpPr>
          <p:nvPr>
            <p:ph type="pic" sz="quarter" idx="11"/>
          </p:nvPr>
        </p:nvSpPr>
        <p:spPr>
          <a:xfrm>
            <a:off x="-1" y="3219651"/>
            <a:ext cx="12188825" cy="5924349"/>
          </a:xfrm>
        </p:spPr>
        <p:txBody>
          <a:bodyPr/>
          <a:lstStyle/>
          <a:p>
            <a:pPr lvl="0"/>
            <a:r>
              <a:rPr lang="en-GB" noProof="0"/>
              <a:t>Drag picture to placeholder or click icon to add</a:t>
            </a:r>
          </a:p>
        </p:txBody>
      </p:sp>
    </p:spTree>
    <p:extLst>
      <p:ext uri="{BB962C8B-B14F-4D97-AF65-F5344CB8AC3E}">
        <p14:creationId xmlns:p14="http://schemas.microsoft.com/office/powerpoint/2010/main" val="2927794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31FF77C2-0E5B-497C-ADFE-C4CC6381087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0563" y="1695450"/>
            <a:ext cx="571976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0B16406A-6DBC-4C47-AA27-929D9DCD496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600" y="509588"/>
            <a:ext cx="1893888"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8C68E5AD-DA41-447B-83A1-F80C2F8BAE7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25800" y="1701800"/>
            <a:ext cx="57277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8C53677A-BCF0-400B-8A40-22259588A530}"/>
              </a:ext>
            </a:extLst>
          </p:cNvPr>
          <p:cNvSpPr>
            <a:spLocks noGrp="1"/>
          </p:cNvSpPr>
          <p:nvPr>
            <p:ph type="ftr" sz="quarter" idx="10"/>
          </p:nvPr>
        </p:nvSpPr>
        <p:spPr/>
        <p:txBody>
          <a:bodyPr/>
          <a:lstStyle>
            <a:lvl1pPr>
              <a:defRPr>
                <a:solidFill>
                  <a:schemeClr val="bg1"/>
                </a:solidFill>
              </a:defRPr>
            </a:lvl1pPr>
          </a:lstStyle>
          <a:p>
            <a:pPr>
              <a:defRPr/>
            </a:pPr>
            <a:r>
              <a:rPr lang="is-IS"/>
              <a:t>WAGGGS | 24.06.2016</a:t>
            </a:r>
            <a:endParaRPr lang="en-GB"/>
          </a:p>
        </p:txBody>
      </p:sp>
    </p:spTree>
    <p:extLst>
      <p:ext uri="{BB962C8B-B14F-4D97-AF65-F5344CB8AC3E}">
        <p14:creationId xmlns:p14="http://schemas.microsoft.com/office/powerpoint/2010/main" val="1570160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2CC6C5F-9121-4A7E-9F3A-23058BC3B6E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6725" y="512763"/>
            <a:ext cx="27654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8817" y="1706137"/>
            <a:ext cx="10186406" cy="2284899"/>
          </a:xfrm>
        </p:spPr>
        <p:txBody>
          <a:bodyPr anchor="b"/>
          <a:lstStyle>
            <a:lvl1pPr algn="l">
              <a:lnSpc>
                <a:spcPct val="90000"/>
              </a:lnSpc>
              <a:defRPr sz="6000" baseline="0">
                <a:solidFill>
                  <a:schemeClr val="bg1"/>
                </a:solidFill>
              </a:defRPr>
            </a:lvl1pPr>
          </a:lstStyle>
          <a:p>
            <a:endParaRPr lang="en-US"/>
          </a:p>
        </p:txBody>
      </p:sp>
      <p:sp>
        <p:nvSpPr>
          <p:cNvPr id="3" name="Subtitle 2"/>
          <p:cNvSpPr>
            <a:spLocks noGrp="1"/>
          </p:cNvSpPr>
          <p:nvPr>
            <p:ph type="subTitle" idx="1"/>
          </p:nvPr>
        </p:nvSpPr>
        <p:spPr>
          <a:xfrm>
            <a:off x="475366" y="3904074"/>
            <a:ext cx="7687327" cy="845926"/>
          </a:xfrm>
        </p:spPr>
        <p:txBody>
          <a:bodyPr/>
          <a:lstStyle>
            <a:lvl1pPr marL="0" indent="0" algn="l">
              <a:lnSpc>
                <a:spcPct val="98000"/>
              </a:lnSpc>
              <a:buNone/>
              <a:defRPr sz="2700">
                <a:solidFill>
                  <a:schemeClr val="bg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5" name="Footer Placeholder 4">
            <a:extLst>
              <a:ext uri="{FF2B5EF4-FFF2-40B4-BE49-F238E27FC236}">
                <a16:creationId xmlns:a16="http://schemas.microsoft.com/office/drawing/2014/main" id="{A11E4CC7-68C4-4A52-B5A9-EFB943CC7F46}"/>
              </a:ext>
            </a:extLst>
          </p:cNvPr>
          <p:cNvSpPr>
            <a:spLocks noGrp="1"/>
          </p:cNvSpPr>
          <p:nvPr>
            <p:ph type="ftr" sz="quarter" idx="10"/>
          </p:nvPr>
        </p:nvSpPr>
        <p:spPr/>
        <p:txBody>
          <a:bodyPr/>
          <a:lstStyle>
            <a:lvl1pPr>
              <a:defRPr>
                <a:solidFill>
                  <a:schemeClr val="bg1"/>
                </a:solidFill>
              </a:defRPr>
            </a:lvl1pPr>
          </a:lstStyle>
          <a:p>
            <a:pPr>
              <a:defRPr/>
            </a:pPr>
            <a:r>
              <a:rPr lang="is-IS"/>
              <a:t>WAGGGS | 24.06.2016</a:t>
            </a:r>
            <a:endParaRPr lang="en-GB"/>
          </a:p>
        </p:txBody>
      </p:sp>
    </p:spTree>
    <p:extLst>
      <p:ext uri="{BB962C8B-B14F-4D97-AF65-F5344CB8AC3E}">
        <p14:creationId xmlns:p14="http://schemas.microsoft.com/office/powerpoint/2010/main" val="3241516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472222" y="3187065"/>
            <a:ext cx="10390850" cy="478888"/>
          </a:xfrm>
        </p:spPr>
        <p:txBody>
          <a:bodyPr/>
          <a:lstStyle>
            <a:lvl1pPr>
              <a:defRPr baseline="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72766" y="3903620"/>
            <a:ext cx="5537890" cy="3589605"/>
          </a:xfrm>
        </p:spPr>
        <p:txBody>
          <a:bodyPr/>
          <a:lstStyle>
            <a:lvl1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tx1">
                    <a:lumMod val="50000"/>
                  </a:schemeClr>
                </a:solidFill>
                <a:latin typeface="Arial"/>
              </a:defRPr>
            </a:lvl1pPr>
            <a:lvl2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tx1">
                    <a:lumMod val="50000"/>
                  </a:schemeClr>
                </a:solidFill>
                <a:latin typeface="Arial"/>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tx1">
                    <a:lumMod val="50000"/>
                  </a:schemeClr>
                </a:solidFill>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tx1">
                    <a:lumMod val="50000"/>
                  </a:schemeClr>
                </a:solidFill>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tx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4">
            <a:extLst>
              <a:ext uri="{FF2B5EF4-FFF2-40B4-BE49-F238E27FC236}">
                <a16:creationId xmlns:a16="http://schemas.microsoft.com/office/drawing/2014/main" id="{253AE540-999A-43CF-996C-AE9115E55C35}"/>
              </a:ext>
            </a:extLst>
          </p:cNvPr>
          <p:cNvSpPr>
            <a:spLocks noGrp="1"/>
          </p:cNvSpPr>
          <p:nvPr>
            <p:ph type="ftr" sz="quarter" idx="10"/>
          </p:nvPr>
        </p:nvSpPr>
        <p:spPr/>
        <p:txBody>
          <a:bodyPr/>
          <a:lstStyle>
            <a:lvl1pPr>
              <a:defRPr/>
            </a:lvl1pPr>
          </a:lstStyle>
          <a:p>
            <a:pPr>
              <a:defRPr/>
            </a:pPr>
            <a:r>
              <a:rPr lang="is-IS"/>
              <a:t>WAGGGS | 24.06.2016</a:t>
            </a:r>
            <a:endParaRPr lang="en-GB"/>
          </a:p>
        </p:txBody>
      </p:sp>
    </p:spTree>
    <p:extLst>
      <p:ext uri="{BB962C8B-B14F-4D97-AF65-F5344CB8AC3E}">
        <p14:creationId xmlns:p14="http://schemas.microsoft.com/office/powerpoint/2010/main" val="3485912933"/>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472222" y="3187065"/>
            <a:ext cx="10390850" cy="478888"/>
          </a:xfrm>
        </p:spPr>
        <p:txBody>
          <a:bodyPr/>
          <a:lstStyle>
            <a:lvl1pPr>
              <a:defRPr baseline="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72766" y="3903620"/>
            <a:ext cx="5537890" cy="3589605"/>
          </a:xfrm>
        </p:spPr>
        <p:txBody>
          <a:bodyPr/>
          <a:lstStyle>
            <a:lvl1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Arial"/>
              </a:defRPr>
            </a:lvl1pPr>
            <a:lvl2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Arial"/>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843537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79B1F548-969E-450D-A2D6-FFB1F837AD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1763"/>
            <a:ext cx="85725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71600" y="1037064"/>
            <a:ext cx="9931322" cy="6181342"/>
          </a:xfrm>
        </p:spPr>
        <p:txBody>
          <a:bodyPr anchor="b"/>
          <a:lstStyle>
            <a:lvl1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tx2"/>
                </a:solidFill>
                <a:latin typeface="Arial"/>
              </a:defRPr>
            </a:lvl1pPr>
            <a:lvl2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bg1"/>
                </a:solidFill>
                <a:latin typeface="Arial"/>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926974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A52722E2-4419-4B7F-A9E5-01A522611F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3350"/>
            <a:ext cx="85725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2222" y="574529"/>
            <a:ext cx="10390850" cy="1901041"/>
          </a:xfrm>
        </p:spPr>
        <p:txBody>
          <a:bodyPr/>
          <a:lstStyle>
            <a:lvl1pPr>
              <a:lnSpc>
                <a:spcPct val="78000"/>
              </a:lnSpc>
              <a:defRPr sz="8000" spc="-80" baseline="0">
                <a:solidFill>
                  <a:schemeClr val="tx1"/>
                </a:solidFill>
              </a:defRPr>
            </a:lvl1pPr>
          </a:lstStyle>
          <a:p>
            <a:r>
              <a:rPr lang="en-GB"/>
              <a:t>Click to edit Master title style</a:t>
            </a:r>
          </a:p>
        </p:txBody>
      </p:sp>
    </p:spTree>
    <p:extLst>
      <p:ext uri="{BB962C8B-B14F-4D97-AF65-F5344CB8AC3E}">
        <p14:creationId xmlns:p14="http://schemas.microsoft.com/office/powerpoint/2010/main" val="8352776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3" name="Title 2"/>
          <p:cNvSpPr>
            <a:spLocks noGrp="1"/>
          </p:cNvSpPr>
          <p:nvPr>
            <p:ph type="title"/>
          </p:nvPr>
        </p:nvSpPr>
        <p:spPr>
          <a:xfrm>
            <a:off x="472222" y="496473"/>
            <a:ext cx="6921037" cy="1008942"/>
          </a:xfrm>
        </p:spPr>
        <p:txBody>
          <a:bodyPr/>
          <a:lstStyle/>
          <a:p>
            <a:r>
              <a:rPr lang="en-US"/>
              <a:t>Click to edit Master title style</a:t>
            </a:r>
            <a:endParaRPr lang="en-GB"/>
          </a:p>
        </p:txBody>
      </p:sp>
      <p:sp>
        <p:nvSpPr>
          <p:cNvPr id="5" name="Text Placeholder 4"/>
          <p:cNvSpPr>
            <a:spLocks noGrp="1"/>
          </p:cNvSpPr>
          <p:nvPr>
            <p:ph type="body" sz="quarter" idx="10"/>
          </p:nvPr>
        </p:nvSpPr>
        <p:spPr>
          <a:xfrm>
            <a:off x="472222" y="1750897"/>
            <a:ext cx="7433993" cy="1360293"/>
          </a:xfrm>
        </p:spPr>
        <p:txBody>
          <a:bodyPr/>
          <a:lstStyle>
            <a:lvl1pPr>
              <a:defRPr>
                <a:solidFill>
                  <a:schemeClr val="tx1"/>
                </a:solidFill>
                <a:latin typeface="Arial"/>
              </a:defRPr>
            </a:lvl1pPr>
            <a:lvl2pPr>
              <a:defRPr>
                <a:solidFill>
                  <a:schemeClr val="tx1"/>
                </a:solidFill>
                <a:latin typeface="Aria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Picture Placeholder 8"/>
          <p:cNvSpPr>
            <a:spLocks noGrp="1"/>
          </p:cNvSpPr>
          <p:nvPr>
            <p:ph type="pic" sz="quarter" idx="11"/>
          </p:nvPr>
        </p:nvSpPr>
        <p:spPr>
          <a:xfrm>
            <a:off x="-1" y="3219651"/>
            <a:ext cx="12188825" cy="5924349"/>
          </a:xfrm>
        </p:spPr>
        <p:txBody>
          <a:bodyPr/>
          <a:lstStyle/>
          <a:p>
            <a:pPr lvl="0"/>
            <a:r>
              <a:rPr lang="en-GB" noProof="0"/>
              <a:t>Drag picture to placeholder or click icon to add</a:t>
            </a:r>
          </a:p>
        </p:txBody>
      </p:sp>
    </p:spTree>
    <p:extLst>
      <p:ext uri="{BB962C8B-B14F-4D97-AF65-F5344CB8AC3E}">
        <p14:creationId xmlns:p14="http://schemas.microsoft.com/office/powerpoint/2010/main" val="2794699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6" name="Picture Placeholder 8"/>
          <p:cNvSpPr>
            <a:spLocks noGrp="1"/>
          </p:cNvSpPr>
          <p:nvPr>
            <p:ph type="pic" sz="quarter" idx="11"/>
          </p:nvPr>
        </p:nvSpPr>
        <p:spPr>
          <a:xfrm>
            <a:off x="-1" y="1"/>
            <a:ext cx="12188825" cy="9144000"/>
          </a:xfrm>
        </p:spPr>
        <p:txBody>
          <a:bodyPr/>
          <a:lstStyle/>
          <a:p>
            <a:pPr lvl="0"/>
            <a:r>
              <a:rPr lang="en-GB" noProof="0"/>
              <a:t>Drag picture to placeholder or click icon to add</a:t>
            </a:r>
          </a:p>
        </p:txBody>
      </p:sp>
    </p:spTree>
    <p:extLst>
      <p:ext uri="{BB962C8B-B14F-4D97-AF65-F5344CB8AC3E}">
        <p14:creationId xmlns:p14="http://schemas.microsoft.com/office/powerpoint/2010/main" val="24116698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lumns of Type Two">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3" name="Content Placeholder 2"/>
          <p:cNvSpPr>
            <a:spLocks noGrp="1"/>
          </p:cNvSpPr>
          <p:nvPr>
            <p:ph idx="1"/>
          </p:nvPr>
        </p:nvSpPr>
        <p:spPr>
          <a:xfrm>
            <a:off x="472766" y="3164763"/>
            <a:ext cx="5537890" cy="35896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8" name="Content Placeholder 2"/>
          <p:cNvSpPr>
            <a:spLocks noGrp="1"/>
          </p:cNvSpPr>
          <p:nvPr>
            <p:ph idx="14"/>
          </p:nvPr>
        </p:nvSpPr>
        <p:spPr>
          <a:xfrm>
            <a:off x="6186080" y="3164763"/>
            <a:ext cx="5537890" cy="358960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4">
            <a:extLst>
              <a:ext uri="{FF2B5EF4-FFF2-40B4-BE49-F238E27FC236}">
                <a16:creationId xmlns:a16="http://schemas.microsoft.com/office/drawing/2014/main" id="{DFB9C388-8809-4C0A-9037-D3113299A2AF}"/>
              </a:ext>
            </a:extLst>
          </p:cNvPr>
          <p:cNvSpPr>
            <a:spLocks noGrp="1"/>
          </p:cNvSpPr>
          <p:nvPr>
            <p:ph type="ftr" sz="quarter" idx="15"/>
          </p:nvPr>
        </p:nvSpPr>
        <p:spPr/>
        <p:txBody>
          <a:bodyPr/>
          <a:lstStyle>
            <a:lvl1pPr>
              <a:defRPr/>
            </a:lvl1pPr>
          </a:lstStyle>
          <a:p>
            <a:pPr>
              <a:defRPr/>
            </a:pPr>
            <a:r>
              <a:rPr lang="is-IS"/>
              <a:t>WAGGGS | 18.05.2021</a:t>
            </a:r>
            <a:endParaRPr lang="en-GB"/>
          </a:p>
        </p:txBody>
      </p:sp>
      <p:sp>
        <p:nvSpPr>
          <p:cNvPr id="9" name="Slide Number Placeholder 5">
            <a:extLst>
              <a:ext uri="{FF2B5EF4-FFF2-40B4-BE49-F238E27FC236}">
                <a16:creationId xmlns:a16="http://schemas.microsoft.com/office/drawing/2014/main" id="{E050002F-5C88-48CA-A6AC-5CAEF34A2B35}"/>
              </a:ext>
            </a:extLst>
          </p:cNvPr>
          <p:cNvSpPr>
            <a:spLocks noGrp="1"/>
          </p:cNvSpPr>
          <p:nvPr>
            <p:ph type="sldNum" sz="quarter" idx="16"/>
          </p:nvPr>
        </p:nvSpPr>
        <p:spPr/>
        <p:txBody>
          <a:bodyPr/>
          <a:lstStyle>
            <a:lvl1pPr>
              <a:defRPr/>
            </a:lvl1pPr>
          </a:lstStyle>
          <a:p>
            <a:pPr>
              <a:defRPr/>
            </a:pPr>
            <a:fld id="{4B9A7842-EA2B-4A1C-986E-2B8BD02163FA}" type="slidenum">
              <a:rPr lang="en-GB" altLang="en-US"/>
              <a:pPr>
                <a:defRPr/>
              </a:pPr>
              <a:t>‹#›</a:t>
            </a:fld>
            <a:endParaRPr lang="en-GB" altLang="en-US"/>
          </a:p>
        </p:txBody>
      </p:sp>
    </p:spTree>
    <p:extLst>
      <p:ext uri="{BB962C8B-B14F-4D97-AF65-F5344CB8AC3E}">
        <p14:creationId xmlns:p14="http://schemas.microsoft.com/office/powerpoint/2010/main" val="1580183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lumns 3 images">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9" name="Text Placeholder 8"/>
          <p:cNvSpPr>
            <a:spLocks noGrp="1"/>
          </p:cNvSpPr>
          <p:nvPr>
            <p:ph type="body" sz="quarter" idx="15"/>
          </p:nvPr>
        </p:nvSpPr>
        <p:spPr>
          <a:xfrm>
            <a:off x="472727"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1" name="Picture Placeholder 8"/>
          <p:cNvSpPr>
            <a:spLocks noGrp="1"/>
          </p:cNvSpPr>
          <p:nvPr>
            <p:ph type="pic" sz="quarter" idx="16"/>
          </p:nvPr>
        </p:nvSpPr>
        <p:spPr>
          <a:xfrm>
            <a:off x="468350" y="3219650"/>
            <a:ext cx="3625200" cy="4645677"/>
          </a:xfrm>
        </p:spPr>
        <p:txBody>
          <a:bodyPr/>
          <a:lstStyle/>
          <a:p>
            <a:pPr lvl="0"/>
            <a:r>
              <a:rPr lang="en-GB" noProof="0"/>
              <a:t>Drag picture to placeholder or click icon to add</a:t>
            </a:r>
          </a:p>
        </p:txBody>
      </p:sp>
      <p:sp>
        <p:nvSpPr>
          <p:cNvPr id="12" name="Text Placeholder 8"/>
          <p:cNvSpPr>
            <a:spLocks noGrp="1"/>
          </p:cNvSpPr>
          <p:nvPr>
            <p:ph type="body" sz="quarter" idx="17"/>
          </p:nvPr>
        </p:nvSpPr>
        <p:spPr>
          <a:xfrm>
            <a:off x="4286444"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3" name="Picture Placeholder 8"/>
          <p:cNvSpPr>
            <a:spLocks noGrp="1"/>
          </p:cNvSpPr>
          <p:nvPr>
            <p:ph type="pic" sz="quarter" idx="18"/>
          </p:nvPr>
        </p:nvSpPr>
        <p:spPr>
          <a:xfrm>
            <a:off x="4282067" y="3219650"/>
            <a:ext cx="3625200" cy="4645677"/>
          </a:xfrm>
        </p:spPr>
        <p:txBody>
          <a:bodyPr/>
          <a:lstStyle/>
          <a:p>
            <a:pPr lvl="0"/>
            <a:r>
              <a:rPr lang="en-GB" noProof="0"/>
              <a:t>Drag picture to placeholder or click icon to add</a:t>
            </a:r>
          </a:p>
        </p:txBody>
      </p:sp>
      <p:sp>
        <p:nvSpPr>
          <p:cNvPr id="14" name="Text Placeholder 8"/>
          <p:cNvSpPr>
            <a:spLocks noGrp="1"/>
          </p:cNvSpPr>
          <p:nvPr>
            <p:ph type="body" sz="quarter" idx="19"/>
          </p:nvPr>
        </p:nvSpPr>
        <p:spPr>
          <a:xfrm>
            <a:off x="8100165"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5" name="Picture Placeholder 8"/>
          <p:cNvSpPr>
            <a:spLocks noGrp="1"/>
          </p:cNvSpPr>
          <p:nvPr>
            <p:ph type="pic" sz="quarter" idx="20"/>
          </p:nvPr>
        </p:nvSpPr>
        <p:spPr>
          <a:xfrm>
            <a:off x="8095788" y="3219650"/>
            <a:ext cx="3625200" cy="4645677"/>
          </a:xfrm>
        </p:spPr>
        <p:txBody>
          <a:bodyPr/>
          <a:lstStyle/>
          <a:p>
            <a:pPr lvl="0"/>
            <a:r>
              <a:rPr lang="en-GB" noProof="0"/>
              <a:t>Drag picture to placeholder or click icon to add</a:t>
            </a:r>
          </a:p>
        </p:txBody>
      </p:sp>
      <p:sp>
        <p:nvSpPr>
          <p:cNvPr id="10" name="Footer Placeholder 4">
            <a:extLst>
              <a:ext uri="{FF2B5EF4-FFF2-40B4-BE49-F238E27FC236}">
                <a16:creationId xmlns:a16="http://schemas.microsoft.com/office/drawing/2014/main" id="{98CBAAEB-796B-4CF4-BDF8-12211917B20B}"/>
              </a:ext>
            </a:extLst>
          </p:cNvPr>
          <p:cNvSpPr>
            <a:spLocks noGrp="1"/>
          </p:cNvSpPr>
          <p:nvPr>
            <p:ph type="ftr" sz="quarter" idx="21"/>
          </p:nvPr>
        </p:nvSpPr>
        <p:spPr/>
        <p:txBody>
          <a:bodyPr/>
          <a:lstStyle>
            <a:lvl1pPr>
              <a:defRPr/>
            </a:lvl1pPr>
          </a:lstStyle>
          <a:p>
            <a:pPr>
              <a:defRPr/>
            </a:pPr>
            <a:r>
              <a:rPr lang="is-IS"/>
              <a:t>WAGGGS | 18.05.2021</a:t>
            </a:r>
            <a:endParaRPr lang="en-GB"/>
          </a:p>
        </p:txBody>
      </p:sp>
      <p:sp>
        <p:nvSpPr>
          <p:cNvPr id="16" name="Slide Number Placeholder 5">
            <a:extLst>
              <a:ext uri="{FF2B5EF4-FFF2-40B4-BE49-F238E27FC236}">
                <a16:creationId xmlns:a16="http://schemas.microsoft.com/office/drawing/2014/main" id="{9334DB75-7F1F-4FDE-B300-F906CCA84434}"/>
              </a:ext>
            </a:extLst>
          </p:cNvPr>
          <p:cNvSpPr>
            <a:spLocks noGrp="1"/>
          </p:cNvSpPr>
          <p:nvPr>
            <p:ph type="sldNum" sz="quarter" idx="22"/>
          </p:nvPr>
        </p:nvSpPr>
        <p:spPr/>
        <p:txBody>
          <a:bodyPr/>
          <a:lstStyle>
            <a:lvl1pPr>
              <a:defRPr/>
            </a:lvl1pPr>
          </a:lstStyle>
          <a:p>
            <a:pPr>
              <a:defRPr/>
            </a:pPr>
            <a:fld id="{F1E5EE2E-9064-421D-8A41-72BD12196D3D}" type="slidenum">
              <a:rPr lang="en-GB" altLang="en-US"/>
              <a:pPr>
                <a:defRPr/>
              </a:pPr>
              <a:t>‹#›</a:t>
            </a:fld>
            <a:endParaRPr lang="en-GB" altLang="en-US"/>
          </a:p>
        </p:txBody>
      </p:sp>
    </p:spTree>
    <p:extLst>
      <p:ext uri="{BB962C8B-B14F-4D97-AF65-F5344CB8AC3E}">
        <p14:creationId xmlns:p14="http://schemas.microsoft.com/office/powerpoint/2010/main" val="12790166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lumns Type and Image">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8" name="Text Placeholder 7"/>
          <p:cNvSpPr>
            <a:spLocks noGrp="1"/>
          </p:cNvSpPr>
          <p:nvPr>
            <p:ph type="body" sz="quarter" idx="17"/>
          </p:nvPr>
        </p:nvSpPr>
        <p:spPr>
          <a:xfrm>
            <a:off x="8100092" y="3181422"/>
            <a:ext cx="3720201" cy="4691653"/>
          </a:xfrm>
        </p:spPr>
        <p:txBody>
          <a:bodyPr/>
          <a:lstStyle>
            <a:lvl1pPr>
              <a:defRPr sz="1500">
                <a:solidFill>
                  <a:schemeClr val="tx1"/>
                </a:solidFill>
              </a:defRPr>
            </a:lvl1pPr>
            <a:lvl2pPr>
              <a:lnSpc>
                <a:spcPct val="106000"/>
              </a:lnSpc>
              <a:defRPr sz="1500">
                <a:solidFill>
                  <a:schemeClr val="tx1"/>
                </a:solidFill>
              </a:defRPr>
            </a:lvl2pPr>
            <a:lvl3pPr>
              <a:lnSpc>
                <a:spcPct val="106000"/>
              </a:lnSpc>
              <a:defRPr sz="1500">
                <a:solidFill>
                  <a:schemeClr val="tx1"/>
                </a:solidFill>
              </a:defRPr>
            </a:lvl3pPr>
            <a:lvl4pPr>
              <a:lnSpc>
                <a:spcPct val="106000"/>
              </a:lnSpc>
              <a:defRPr sz="1500">
                <a:solidFill>
                  <a:schemeClr val="tx1"/>
                </a:solidFill>
              </a:defRPr>
            </a:lvl4pPr>
            <a:lvl5pPr>
              <a:lnSpc>
                <a:spcPct val="106000"/>
              </a:lnSpc>
              <a:defRPr sz="15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Picture Placeholder 8"/>
          <p:cNvSpPr>
            <a:spLocks noGrp="1"/>
          </p:cNvSpPr>
          <p:nvPr>
            <p:ph type="pic" sz="quarter" idx="16"/>
          </p:nvPr>
        </p:nvSpPr>
        <p:spPr>
          <a:xfrm>
            <a:off x="468349" y="3219650"/>
            <a:ext cx="7426713" cy="4645677"/>
          </a:xfrm>
        </p:spPr>
        <p:txBody>
          <a:bodyPr/>
          <a:lstStyle/>
          <a:p>
            <a:pPr lvl="0"/>
            <a:r>
              <a:rPr lang="en-GB" noProof="0"/>
              <a:t>Drag picture to placeholder or click icon to add</a:t>
            </a:r>
          </a:p>
        </p:txBody>
      </p:sp>
      <p:sp>
        <p:nvSpPr>
          <p:cNvPr id="6" name="Slide Number Placeholder 5">
            <a:extLst>
              <a:ext uri="{FF2B5EF4-FFF2-40B4-BE49-F238E27FC236}">
                <a16:creationId xmlns:a16="http://schemas.microsoft.com/office/drawing/2014/main" id="{A9A94B96-2513-48F6-9969-BFB3196B950B}"/>
              </a:ext>
            </a:extLst>
          </p:cNvPr>
          <p:cNvSpPr>
            <a:spLocks noGrp="1"/>
          </p:cNvSpPr>
          <p:nvPr>
            <p:ph type="sldNum" sz="quarter" idx="18"/>
          </p:nvPr>
        </p:nvSpPr>
        <p:spPr/>
        <p:txBody>
          <a:bodyPr/>
          <a:lstStyle>
            <a:lvl1pPr>
              <a:defRPr/>
            </a:lvl1pPr>
          </a:lstStyle>
          <a:p>
            <a:pPr>
              <a:defRPr/>
            </a:pPr>
            <a:fld id="{4AE217C3-D29B-404C-908B-5314BA51474C}" type="slidenum">
              <a:rPr lang="en-GB" altLang="en-US"/>
              <a:pPr>
                <a:defRPr/>
              </a:pPr>
              <a:t>‹#›</a:t>
            </a:fld>
            <a:endParaRPr lang="en-GB" altLang="en-US"/>
          </a:p>
        </p:txBody>
      </p:sp>
    </p:spTree>
    <p:extLst>
      <p:ext uri="{BB962C8B-B14F-4D97-AF65-F5344CB8AC3E}">
        <p14:creationId xmlns:p14="http://schemas.microsoft.com/office/powerpoint/2010/main" val="20253898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F9623CA7-DB74-4B57-B7F1-BF5740F9A5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0563" y="1695450"/>
            <a:ext cx="571976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D87F4552-682A-45D1-AB5B-B2A8DF1AF3B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600" y="509588"/>
            <a:ext cx="1893888"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A5748CE1-108F-4604-9D1E-64D4501FAFC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25800" y="1701800"/>
            <a:ext cx="57277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417AC77C-9137-427C-B4D3-49D1751595C9}"/>
              </a:ext>
            </a:extLst>
          </p:cNvPr>
          <p:cNvSpPr>
            <a:spLocks noGrp="1"/>
          </p:cNvSpPr>
          <p:nvPr>
            <p:ph type="ftr" sz="quarter" idx="10"/>
          </p:nvPr>
        </p:nvSpPr>
        <p:spPr/>
        <p:txBody>
          <a:bodyPr/>
          <a:lstStyle>
            <a:lvl1pPr>
              <a:defRPr>
                <a:solidFill>
                  <a:schemeClr val="bg1"/>
                </a:solidFill>
              </a:defRPr>
            </a:lvl1pPr>
          </a:lstStyle>
          <a:p>
            <a:pPr>
              <a:defRPr/>
            </a:pPr>
            <a:r>
              <a:rPr lang="is-IS"/>
              <a:t>WAGGGS | 24.06.2016</a:t>
            </a:r>
            <a:endParaRPr lang="en-GB"/>
          </a:p>
        </p:txBody>
      </p:sp>
    </p:spTree>
    <p:extLst>
      <p:ext uri="{BB962C8B-B14F-4D97-AF65-F5344CB8AC3E}">
        <p14:creationId xmlns:p14="http://schemas.microsoft.com/office/powerpoint/2010/main" val="344487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583513-2DAE-4516-A2D1-BFAB19B50707}"/>
              </a:ext>
            </a:extLst>
          </p:cNvPr>
          <p:cNvSpPr>
            <a:spLocks noGrp="1"/>
          </p:cNvSpPr>
          <p:nvPr>
            <p:ph type="dt" sz="half" idx="10"/>
          </p:nvPr>
        </p:nvSpPr>
        <p:spPr>
          <a:xfrm>
            <a:off x="609600" y="8475663"/>
            <a:ext cx="2843213" cy="485775"/>
          </a:xfrm>
          <a:prstGeom prst="rect">
            <a:avLst/>
          </a:prstGeom>
        </p:spPr>
        <p:txBody>
          <a:bodyPr vert="horz" wrap="square" lIns="121899" tIns="60949" rIns="121899" bIns="60949" numCol="1" anchor="t" anchorCtr="0" compatLnSpc="1">
            <a:prstTxWarp prst="textNoShape">
              <a:avLst/>
            </a:prstTxWarp>
          </a:bodyPr>
          <a:lstStyle>
            <a:lvl1pPr eaLnBrk="1" hangingPunct="1">
              <a:defRPr/>
            </a:lvl1pPr>
          </a:lstStyle>
          <a:p>
            <a:pPr>
              <a:defRPr/>
            </a:pPr>
            <a:fld id="{3EDF5D42-E4C4-4986-883D-B4B4DBC8C50D}" type="datetimeFigureOut">
              <a:rPr lang="en-US" altLang="en-US"/>
              <a:pPr>
                <a:defRPr/>
              </a:pPr>
              <a:t>3/21/2022</a:t>
            </a:fld>
            <a:endParaRPr lang="en-US" altLang="en-US"/>
          </a:p>
        </p:txBody>
      </p:sp>
      <p:sp>
        <p:nvSpPr>
          <p:cNvPr id="5" name="Footer Placeholder 4">
            <a:extLst>
              <a:ext uri="{FF2B5EF4-FFF2-40B4-BE49-F238E27FC236}">
                <a16:creationId xmlns:a16="http://schemas.microsoft.com/office/drawing/2014/main" id="{363E4F94-1772-4CE8-90D8-885477A1A74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C00D4D4-981E-4029-9DC1-89C3098AB66D}"/>
              </a:ext>
            </a:extLst>
          </p:cNvPr>
          <p:cNvSpPr>
            <a:spLocks noGrp="1"/>
          </p:cNvSpPr>
          <p:nvPr>
            <p:ph type="sldNum" sz="quarter" idx="12"/>
          </p:nvPr>
        </p:nvSpPr>
        <p:spPr/>
        <p:txBody>
          <a:bodyPr/>
          <a:lstStyle>
            <a:lvl1pPr>
              <a:defRPr/>
            </a:lvl1pPr>
          </a:lstStyle>
          <a:p>
            <a:pPr>
              <a:defRPr/>
            </a:pPr>
            <a:fld id="{851D4803-F334-4505-BC90-1F21DF606315}" type="slidenum">
              <a:rPr lang="en-US" altLang="en-US"/>
              <a:pPr>
                <a:defRPr/>
              </a:pPr>
              <a:t>‹#›</a:t>
            </a:fld>
            <a:endParaRPr lang="en-US" altLang="en-US"/>
          </a:p>
        </p:txBody>
      </p:sp>
    </p:spTree>
    <p:extLst>
      <p:ext uri="{BB962C8B-B14F-4D97-AF65-F5344CB8AC3E}">
        <p14:creationId xmlns:p14="http://schemas.microsoft.com/office/powerpoint/2010/main" val="120241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A1D875E4-D890-4732-AA41-F6BF299D9C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1763"/>
            <a:ext cx="85725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71600" y="1037064"/>
            <a:ext cx="9931322" cy="6181342"/>
          </a:xfrm>
        </p:spPr>
        <p:txBody>
          <a:bodyPr anchor="b"/>
          <a:lstStyle>
            <a:lvl1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tx2"/>
                </a:solidFill>
                <a:latin typeface="Arial"/>
              </a:defRPr>
            </a:lvl1pPr>
            <a:lvl2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bg1"/>
                </a:solidFill>
                <a:latin typeface="Arial"/>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786519600"/>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99F4956F-D829-4C94-A210-18A15185A1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6725" y="512763"/>
            <a:ext cx="27654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8817" y="1706137"/>
            <a:ext cx="10186406" cy="2284899"/>
          </a:xfrm>
        </p:spPr>
        <p:txBody>
          <a:bodyPr anchor="b"/>
          <a:lstStyle>
            <a:lvl1pPr algn="l">
              <a:lnSpc>
                <a:spcPct val="90000"/>
              </a:lnSpc>
              <a:defRPr sz="6000" baseline="0">
                <a:solidFill>
                  <a:schemeClr val="bg1"/>
                </a:solidFill>
              </a:defRPr>
            </a:lvl1pPr>
          </a:lstStyle>
          <a:p>
            <a:endParaRPr lang="en-US"/>
          </a:p>
        </p:txBody>
      </p:sp>
      <p:sp>
        <p:nvSpPr>
          <p:cNvPr id="3" name="Subtitle 2"/>
          <p:cNvSpPr>
            <a:spLocks noGrp="1"/>
          </p:cNvSpPr>
          <p:nvPr>
            <p:ph type="subTitle" idx="1"/>
          </p:nvPr>
        </p:nvSpPr>
        <p:spPr>
          <a:xfrm>
            <a:off x="475366" y="3904074"/>
            <a:ext cx="7687327" cy="845926"/>
          </a:xfrm>
        </p:spPr>
        <p:txBody>
          <a:bodyPr/>
          <a:lstStyle>
            <a:lvl1pPr marL="0" indent="0" algn="l">
              <a:lnSpc>
                <a:spcPct val="98000"/>
              </a:lnSpc>
              <a:buNone/>
              <a:defRPr sz="2700">
                <a:solidFill>
                  <a:schemeClr val="bg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5" name="Footer Placeholder 4">
            <a:extLst>
              <a:ext uri="{FF2B5EF4-FFF2-40B4-BE49-F238E27FC236}">
                <a16:creationId xmlns:a16="http://schemas.microsoft.com/office/drawing/2014/main" id="{89AAF4EA-E382-479E-8E86-C34FDC4DB1FA}"/>
              </a:ext>
            </a:extLst>
          </p:cNvPr>
          <p:cNvSpPr>
            <a:spLocks noGrp="1"/>
          </p:cNvSpPr>
          <p:nvPr>
            <p:ph type="ftr" sz="quarter" idx="10"/>
          </p:nvPr>
        </p:nvSpPr>
        <p:spPr/>
        <p:txBody>
          <a:bodyPr/>
          <a:lstStyle>
            <a:lvl1pPr>
              <a:defRPr>
                <a:solidFill>
                  <a:srgbClr val="FFFFFF"/>
                </a:solidFill>
              </a:defRPr>
            </a:lvl1pPr>
          </a:lstStyle>
          <a:p>
            <a:pPr>
              <a:defRPr/>
            </a:pPr>
            <a:r>
              <a:rPr lang="is-IS"/>
              <a:t>WAGGGS | 24.06.2016</a:t>
            </a:r>
            <a:endParaRPr lang="en-GB"/>
          </a:p>
        </p:txBody>
      </p:sp>
    </p:spTree>
    <p:extLst>
      <p:ext uri="{BB962C8B-B14F-4D97-AF65-F5344CB8AC3E}">
        <p14:creationId xmlns:p14="http://schemas.microsoft.com/office/powerpoint/2010/main" val="9734955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472222" y="3187065"/>
            <a:ext cx="10390850" cy="478888"/>
          </a:xfrm>
        </p:spPr>
        <p:txBody>
          <a:bodyPr/>
          <a:lstStyle>
            <a:lvl1pPr>
              <a:defRPr baseline="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72766" y="3903620"/>
            <a:ext cx="5537890" cy="3589605"/>
          </a:xfrm>
        </p:spPr>
        <p:txBody>
          <a:bodyPr/>
          <a:lstStyle>
            <a:lvl1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Arial"/>
              </a:defRPr>
            </a:lvl1pPr>
            <a:lvl2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Arial"/>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4">
            <a:extLst>
              <a:ext uri="{FF2B5EF4-FFF2-40B4-BE49-F238E27FC236}">
                <a16:creationId xmlns:a16="http://schemas.microsoft.com/office/drawing/2014/main" id="{55BC778F-2072-4B07-B28E-F3A37F502BDE}"/>
              </a:ext>
            </a:extLst>
          </p:cNvPr>
          <p:cNvSpPr>
            <a:spLocks noGrp="1"/>
          </p:cNvSpPr>
          <p:nvPr>
            <p:ph type="ftr" sz="quarter" idx="10"/>
          </p:nvPr>
        </p:nvSpPr>
        <p:spPr/>
        <p:txBody>
          <a:bodyPr/>
          <a:lstStyle>
            <a:lvl1pPr>
              <a:defRPr/>
            </a:lvl1pPr>
          </a:lstStyle>
          <a:p>
            <a:pPr>
              <a:defRPr/>
            </a:pPr>
            <a:r>
              <a:rPr lang="is-IS"/>
              <a:t>WAGGGS | 18.05.2021</a:t>
            </a:r>
            <a:endParaRPr lang="en-GB"/>
          </a:p>
        </p:txBody>
      </p:sp>
    </p:spTree>
    <p:extLst>
      <p:ext uri="{BB962C8B-B14F-4D97-AF65-F5344CB8AC3E}">
        <p14:creationId xmlns:p14="http://schemas.microsoft.com/office/powerpoint/2010/main" val="40371684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EEFF354E-7F00-4376-8614-AAE49B19D95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1763"/>
            <a:ext cx="85725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71600" y="1037064"/>
            <a:ext cx="9931322" cy="6181342"/>
          </a:xfrm>
        </p:spPr>
        <p:txBody>
          <a:bodyPr anchor="b"/>
          <a:lstStyle>
            <a:lvl1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tx2"/>
                </a:solidFill>
                <a:latin typeface="Arial"/>
              </a:defRPr>
            </a:lvl1pPr>
            <a:lvl2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bg1"/>
                </a:solidFill>
                <a:latin typeface="Arial"/>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6682531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2C651A49-A034-4A36-8871-ED6E1CC6ACF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3350"/>
            <a:ext cx="85725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2222" y="574529"/>
            <a:ext cx="10390850" cy="1901041"/>
          </a:xfrm>
        </p:spPr>
        <p:txBody>
          <a:bodyPr/>
          <a:lstStyle>
            <a:lvl1pPr>
              <a:lnSpc>
                <a:spcPct val="78000"/>
              </a:lnSpc>
              <a:defRPr sz="8000" spc="-80" baseline="0">
                <a:solidFill>
                  <a:schemeClr val="tx1"/>
                </a:solidFill>
              </a:defRPr>
            </a:lvl1pPr>
          </a:lstStyle>
          <a:p>
            <a:r>
              <a:rPr lang="en-GB"/>
              <a:t>Click to edit Master title style</a:t>
            </a:r>
          </a:p>
        </p:txBody>
      </p:sp>
    </p:spTree>
    <p:extLst>
      <p:ext uri="{BB962C8B-B14F-4D97-AF65-F5344CB8AC3E}">
        <p14:creationId xmlns:p14="http://schemas.microsoft.com/office/powerpoint/2010/main" val="27237838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3" name="Title 2"/>
          <p:cNvSpPr>
            <a:spLocks noGrp="1"/>
          </p:cNvSpPr>
          <p:nvPr>
            <p:ph type="title"/>
          </p:nvPr>
        </p:nvSpPr>
        <p:spPr>
          <a:xfrm>
            <a:off x="472222" y="496473"/>
            <a:ext cx="6921037" cy="1008942"/>
          </a:xfrm>
        </p:spPr>
        <p:txBody>
          <a:bodyPr/>
          <a:lstStyle/>
          <a:p>
            <a:r>
              <a:rPr lang="en-US"/>
              <a:t>Click to edit Master title style</a:t>
            </a:r>
            <a:endParaRPr lang="en-GB"/>
          </a:p>
        </p:txBody>
      </p:sp>
      <p:sp>
        <p:nvSpPr>
          <p:cNvPr id="5" name="Text Placeholder 4"/>
          <p:cNvSpPr>
            <a:spLocks noGrp="1"/>
          </p:cNvSpPr>
          <p:nvPr>
            <p:ph type="body" sz="quarter" idx="10"/>
          </p:nvPr>
        </p:nvSpPr>
        <p:spPr>
          <a:xfrm>
            <a:off x="472222" y="1750897"/>
            <a:ext cx="7433993" cy="1360293"/>
          </a:xfrm>
        </p:spPr>
        <p:txBody>
          <a:bodyPr/>
          <a:lstStyle>
            <a:lvl1pPr>
              <a:defRPr>
                <a:solidFill>
                  <a:schemeClr val="tx1"/>
                </a:solidFill>
                <a:latin typeface="Arial"/>
              </a:defRPr>
            </a:lvl1pPr>
            <a:lvl2pPr>
              <a:defRPr>
                <a:solidFill>
                  <a:schemeClr val="tx1"/>
                </a:solidFill>
                <a:latin typeface="Aria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Picture Placeholder 8"/>
          <p:cNvSpPr>
            <a:spLocks noGrp="1"/>
          </p:cNvSpPr>
          <p:nvPr>
            <p:ph type="pic" sz="quarter" idx="11"/>
          </p:nvPr>
        </p:nvSpPr>
        <p:spPr>
          <a:xfrm>
            <a:off x="-1" y="3219651"/>
            <a:ext cx="12188825" cy="5924349"/>
          </a:xfrm>
        </p:spPr>
        <p:txBody>
          <a:bodyPr/>
          <a:lstStyle/>
          <a:p>
            <a:pPr lvl="0"/>
            <a:r>
              <a:rPr lang="en-GB" noProof="0"/>
              <a:t>Drag picture to placeholder or click icon to add</a:t>
            </a:r>
          </a:p>
        </p:txBody>
      </p:sp>
    </p:spTree>
    <p:extLst>
      <p:ext uri="{BB962C8B-B14F-4D97-AF65-F5344CB8AC3E}">
        <p14:creationId xmlns:p14="http://schemas.microsoft.com/office/powerpoint/2010/main" val="583164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6" name="Picture Placeholder 8"/>
          <p:cNvSpPr>
            <a:spLocks noGrp="1"/>
          </p:cNvSpPr>
          <p:nvPr>
            <p:ph type="pic" sz="quarter" idx="11"/>
          </p:nvPr>
        </p:nvSpPr>
        <p:spPr>
          <a:xfrm>
            <a:off x="-1" y="1"/>
            <a:ext cx="12188825" cy="9144000"/>
          </a:xfrm>
        </p:spPr>
        <p:txBody>
          <a:bodyPr/>
          <a:lstStyle/>
          <a:p>
            <a:pPr lvl="0"/>
            <a:r>
              <a:rPr lang="en-GB" noProof="0"/>
              <a:t>Drag picture to placeholder or click icon to add</a:t>
            </a:r>
          </a:p>
        </p:txBody>
      </p:sp>
    </p:spTree>
    <p:extLst>
      <p:ext uri="{BB962C8B-B14F-4D97-AF65-F5344CB8AC3E}">
        <p14:creationId xmlns:p14="http://schemas.microsoft.com/office/powerpoint/2010/main" val="4956094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lumns of Type Two">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3" name="Content Placeholder 2"/>
          <p:cNvSpPr>
            <a:spLocks noGrp="1"/>
          </p:cNvSpPr>
          <p:nvPr>
            <p:ph idx="1"/>
          </p:nvPr>
        </p:nvSpPr>
        <p:spPr>
          <a:xfrm>
            <a:off x="472766" y="3164763"/>
            <a:ext cx="5537890" cy="35896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8" name="Content Placeholder 2"/>
          <p:cNvSpPr>
            <a:spLocks noGrp="1"/>
          </p:cNvSpPr>
          <p:nvPr>
            <p:ph idx="14"/>
          </p:nvPr>
        </p:nvSpPr>
        <p:spPr>
          <a:xfrm>
            <a:off x="6186080" y="3164763"/>
            <a:ext cx="5537890" cy="358960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4">
            <a:extLst>
              <a:ext uri="{FF2B5EF4-FFF2-40B4-BE49-F238E27FC236}">
                <a16:creationId xmlns:a16="http://schemas.microsoft.com/office/drawing/2014/main" id="{2DB6DA8C-1C6F-429A-B3C6-12F232E6D455}"/>
              </a:ext>
            </a:extLst>
          </p:cNvPr>
          <p:cNvSpPr>
            <a:spLocks noGrp="1"/>
          </p:cNvSpPr>
          <p:nvPr>
            <p:ph type="ftr" sz="quarter" idx="15"/>
          </p:nvPr>
        </p:nvSpPr>
        <p:spPr/>
        <p:txBody>
          <a:bodyPr/>
          <a:lstStyle>
            <a:lvl1pPr>
              <a:defRPr/>
            </a:lvl1pPr>
          </a:lstStyle>
          <a:p>
            <a:pPr>
              <a:defRPr/>
            </a:pPr>
            <a:r>
              <a:rPr lang="is-IS"/>
              <a:t>WAGGGS | 18.05.2021</a:t>
            </a:r>
            <a:endParaRPr lang="en-GB"/>
          </a:p>
        </p:txBody>
      </p:sp>
      <p:sp>
        <p:nvSpPr>
          <p:cNvPr id="9" name="Slide Number Placeholder 5">
            <a:extLst>
              <a:ext uri="{FF2B5EF4-FFF2-40B4-BE49-F238E27FC236}">
                <a16:creationId xmlns:a16="http://schemas.microsoft.com/office/drawing/2014/main" id="{236101DF-FC75-4C96-A78E-6E3E17A33398}"/>
              </a:ext>
            </a:extLst>
          </p:cNvPr>
          <p:cNvSpPr>
            <a:spLocks noGrp="1"/>
          </p:cNvSpPr>
          <p:nvPr>
            <p:ph type="sldNum" sz="quarter" idx="16"/>
          </p:nvPr>
        </p:nvSpPr>
        <p:spPr/>
        <p:txBody>
          <a:bodyPr/>
          <a:lstStyle>
            <a:lvl1pPr>
              <a:defRPr/>
            </a:lvl1pPr>
          </a:lstStyle>
          <a:p>
            <a:pPr>
              <a:defRPr/>
            </a:pPr>
            <a:fld id="{6040ADB0-18A5-41DD-BE3F-9F47BD18A5CA}" type="slidenum">
              <a:rPr lang="en-GB" altLang="en-US"/>
              <a:pPr>
                <a:defRPr/>
              </a:pPr>
              <a:t>‹#›</a:t>
            </a:fld>
            <a:endParaRPr lang="en-GB" altLang="en-US"/>
          </a:p>
        </p:txBody>
      </p:sp>
    </p:spTree>
    <p:extLst>
      <p:ext uri="{BB962C8B-B14F-4D97-AF65-F5344CB8AC3E}">
        <p14:creationId xmlns:p14="http://schemas.microsoft.com/office/powerpoint/2010/main" val="39827065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lumns 3 images">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9" name="Text Placeholder 8"/>
          <p:cNvSpPr>
            <a:spLocks noGrp="1"/>
          </p:cNvSpPr>
          <p:nvPr>
            <p:ph type="body" sz="quarter" idx="15"/>
          </p:nvPr>
        </p:nvSpPr>
        <p:spPr>
          <a:xfrm>
            <a:off x="472727"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1" name="Picture Placeholder 8"/>
          <p:cNvSpPr>
            <a:spLocks noGrp="1"/>
          </p:cNvSpPr>
          <p:nvPr>
            <p:ph type="pic" sz="quarter" idx="16"/>
          </p:nvPr>
        </p:nvSpPr>
        <p:spPr>
          <a:xfrm>
            <a:off x="468350" y="3219650"/>
            <a:ext cx="3625200" cy="4645677"/>
          </a:xfrm>
        </p:spPr>
        <p:txBody>
          <a:bodyPr/>
          <a:lstStyle/>
          <a:p>
            <a:pPr lvl="0"/>
            <a:r>
              <a:rPr lang="en-GB" noProof="0"/>
              <a:t>Drag picture to placeholder or click icon to add</a:t>
            </a:r>
          </a:p>
        </p:txBody>
      </p:sp>
      <p:sp>
        <p:nvSpPr>
          <p:cNvPr id="12" name="Text Placeholder 8"/>
          <p:cNvSpPr>
            <a:spLocks noGrp="1"/>
          </p:cNvSpPr>
          <p:nvPr>
            <p:ph type="body" sz="quarter" idx="17"/>
          </p:nvPr>
        </p:nvSpPr>
        <p:spPr>
          <a:xfrm>
            <a:off x="4286444"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3" name="Picture Placeholder 8"/>
          <p:cNvSpPr>
            <a:spLocks noGrp="1"/>
          </p:cNvSpPr>
          <p:nvPr>
            <p:ph type="pic" sz="quarter" idx="18"/>
          </p:nvPr>
        </p:nvSpPr>
        <p:spPr>
          <a:xfrm>
            <a:off x="4282067" y="3219650"/>
            <a:ext cx="3625200" cy="4645677"/>
          </a:xfrm>
        </p:spPr>
        <p:txBody>
          <a:bodyPr/>
          <a:lstStyle/>
          <a:p>
            <a:pPr lvl="0"/>
            <a:r>
              <a:rPr lang="en-GB" noProof="0"/>
              <a:t>Drag picture to placeholder or click icon to add</a:t>
            </a:r>
          </a:p>
        </p:txBody>
      </p:sp>
      <p:sp>
        <p:nvSpPr>
          <p:cNvPr id="14" name="Text Placeholder 8"/>
          <p:cNvSpPr>
            <a:spLocks noGrp="1"/>
          </p:cNvSpPr>
          <p:nvPr>
            <p:ph type="body" sz="quarter" idx="19"/>
          </p:nvPr>
        </p:nvSpPr>
        <p:spPr>
          <a:xfrm>
            <a:off x="8100165"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5" name="Picture Placeholder 8"/>
          <p:cNvSpPr>
            <a:spLocks noGrp="1"/>
          </p:cNvSpPr>
          <p:nvPr>
            <p:ph type="pic" sz="quarter" idx="20"/>
          </p:nvPr>
        </p:nvSpPr>
        <p:spPr>
          <a:xfrm>
            <a:off x="8095788" y="3219650"/>
            <a:ext cx="3625200" cy="4645677"/>
          </a:xfrm>
        </p:spPr>
        <p:txBody>
          <a:bodyPr/>
          <a:lstStyle/>
          <a:p>
            <a:pPr lvl="0"/>
            <a:r>
              <a:rPr lang="en-GB" noProof="0"/>
              <a:t>Drag picture to placeholder or click icon to add</a:t>
            </a:r>
          </a:p>
        </p:txBody>
      </p:sp>
      <p:sp>
        <p:nvSpPr>
          <p:cNvPr id="10" name="Footer Placeholder 4">
            <a:extLst>
              <a:ext uri="{FF2B5EF4-FFF2-40B4-BE49-F238E27FC236}">
                <a16:creationId xmlns:a16="http://schemas.microsoft.com/office/drawing/2014/main" id="{54B9C8E9-302F-4CD1-BFF7-47C019CCCE6C}"/>
              </a:ext>
            </a:extLst>
          </p:cNvPr>
          <p:cNvSpPr>
            <a:spLocks noGrp="1"/>
          </p:cNvSpPr>
          <p:nvPr>
            <p:ph type="ftr" sz="quarter" idx="21"/>
          </p:nvPr>
        </p:nvSpPr>
        <p:spPr/>
        <p:txBody>
          <a:bodyPr/>
          <a:lstStyle>
            <a:lvl1pPr>
              <a:defRPr/>
            </a:lvl1pPr>
          </a:lstStyle>
          <a:p>
            <a:pPr>
              <a:defRPr/>
            </a:pPr>
            <a:r>
              <a:rPr lang="is-IS"/>
              <a:t>WAGGGS | 18.05.2021</a:t>
            </a:r>
            <a:endParaRPr lang="en-GB"/>
          </a:p>
        </p:txBody>
      </p:sp>
      <p:sp>
        <p:nvSpPr>
          <p:cNvPr id="16" name="Slide Number Placeholder 5">
            <a:extLst>
              <a:ext uri="{FF2B5EF4-FFF2-40B4-BE49-F238E27FC236}">
                <a16:creationId xmlns:a16="http://schemas.microsoft.com/office/drawing/2014/main" id="{42FE062E-198F-4486-9600-94BCAC927EF9}"/>
              </a:ext>
            </a:extLst>
          </p:cNvPr>
          <p:cNvSpPr>
            <a:spLocks noGrp="1"/>
          </p:cNvSpPr>
          <p:nvPr>
            <p:ph type="sldNum" sz="quarter" idx="22"/>
          </p:nvPr>
        </p:nvSpPr>
        <p:spPr/>
        <p:txBody>
          <a:bodyPr/>
          <a:lstStyle>
            <a:lvl1pPr>
              <a:defRPr/>
            </a:lvl1pPr>
          </a:lstStyle>
          <a:p>
            <a:pPr>
              <a:defRPr/>
            </a:pPr>
            <a:fld id="{E85C5739-BDD6-4601-99CB-7C4A9E7E8DF5}" type="slidenum">
              <a:rPr lang="en-GB" altLang="en-US"/>
              <a:pPr>
                <a:defRPr/>
              </a:pPr>
              <a:t>‹#›</a:t>
            </a:fld>
            <a:endParaRPr lang="en-GB" altLang="en-US"/>
          </a:p>
        </p:txBody>
      </p:sp>
    </p:spTree>
    <p:extLst>
      <p:ext uri="{BB962C8B-B14F-4D97-AF65-F5344CB8AC3E}">
        <p14:creationId xmlns:p14="http://schemas.microsoft.com/office/powerpoint/2010/main" val="32134280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lumns Type and Image">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8" name="Text Placeholder 7"/>
          <p:cNvSpPr>
            <a:spLocks noGrp="1"/>
          </p:cNvSpPr>
          <p:nvPr>
            <p:ph type="body" sz="quarter" idx="17"/>
          </p:nvPr>
        </p:nvSpPr>
        <p:spPr>
          <a:xfrm>
            <a:off x="8100092" y="3181422"/>
            <a:ext cx="3720201" cy="4691653"/>
          </a:xfrm>
        </p:spPr>
        <p:txBody>
          <a:bodyPr/>
          <a:lstStyle>
            <a:lvl1pPr>
              <a:defRPr sz="1500">
                <a:solidFill>
                  <a:schemeClr val="tx1"/>
                </a:solidFill>
              </a:defRPr>
            </a:lvl1pPr>
            <a:lvl2pPr>
              <a:lnSpc>
                <a:spcPct val="106000"/>
              </a:lnSpc>
              <a:defRPr sz="1500">
                <a:solidFill>
                  <a:schemeClr val="tx1"/>
                </a:solidFill>
              </a:defRPr>
            </a:lvl2pPr>
            <a:lvl3pPr>
              <a:lnSpc>
                <a:spcPct val="106000"/>
              </a:lnSpc>
              <a:defRPr sz="1500">
                <a:solidFill>
                  <a:schemeClr val="tx1"/>
                </a:solidFill>
              </a:defRPr>
            </a:lvl3pPr>
            <a:lvl4pPr>
              <a:lnSpc>
                <a:spcPct val="106000"/>
              </a:lnSpc>
              <a:defRPr sz="1500">
                <a:solidFill>
                  <a:schemeClr val="tx1"/>
                </a:solidFill>
              </a:defRPr>
            </a:lvl4pPr>
            <a:lvl5pPr>
              <a:lnSpc>
                <a:spcPct val="106000"/>
              </a:lnSpc>
              <a:defRPr sz="15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Picture Placeholder 8"/>
          <p:cNvSpPr>
            <a:spLocks noGrp="1"/>
          </p:cNvSpPr>
          <p:nvPr>
            <p:ph type="pic" sz="quarter" idx="16"/>
          </p:nvPr>
        </p:nvSpPr>
        <p:spPr>
          <a:xfrm>
            <a:off x="468349" y="3219650"/>
            <a:ext cx="7426713" cy="4645677"/>
          </a:xfrm>
        </p:spPr>
        <p:txBody>
          <a:bodyPr/>
          <a:lstStyle/>
          <a:p>
            <a:pPr lvl="0"/>
            <a:r>
              <a:rPr lang="en-GB" noProof="0"/>
              <a:t>Drag picture to placeholder or click icon to add</a:t>
            </a:r>
          </a:p>
        </p:txBody>
      </p:sp>
      <p:sp>
        <p:nvSpPr>
          <p:cNvPr id="6" name="Footer Placeholder 4">
            <a:extLst>
              <a:ext uri="{FF2B5EF4-FFF2-40B4-BE49-F238E27FC236}">
                <a16:creationId xmlns:a16="http://schemas.microsoft.com/office/drawing/2014/main" id="{E1307B61-6056-4176-88BE-209CBB16B3B0}"/>
              </a:ext>
            </a:extLst>
          </p:cNvPr>
          <p:cNvSpPr>
            <a:spLocks noGrp="1"/>
          </p:cNvSpPr>
          <p:nvPr>
            <p:ph type="ftr" sz="quarter" idx="18"/>
          </p:nvPr>
        </p:nvSpPr>
        <p:spPr/>
        <p:txBody>
          <a:bodyPr/>
          <a:lstStyle>
            <a:lvl1pPr>
              <a:defRPr/>
            </a:lvl1pPr>
          </a:lstStyle>
          <a:p>
            <a:pPr>
              <a:defRPr/>
            </a:pPr>
            <a:r>
              <a:rPr lang="is-IS"/>
              <a:t>WAGGGS | 18.05.2021</a:t>
            </a:r>
            <a:endParaRPr lang="en-GB"/>
          </a:p>
        </p:txBody>
      </p:sp>
      <p:sp>
        <p:nvSpPr>
          <p:cNvPr id="9" name="Slide Number Placeholder 5">
            <a:extLst>
              <a:ext uri="{FF2B5EF4-FFF2-40B4-BE49-F238E27FC236}">
                <a16:creationId xmlns:a16="http://schemas.microsoft.com/office/drawing/2014/main" id="{1EA17263-AC13-4D3F-A2AD-9FE25048E68D}"/>
              </a:ext>
            </a:extLst>
          </p:cNvPr>
          <p:cNvSpPr>
            <a:spLocks noGrp="1"/>
          </p:cNvSpPr>
          <p:nvPr>
            <p:ph type="sldNum" sz="quarter" idx="19"/>
          </p:nvPr>
        </p:nvSpPr>
        <p:spPr/>
        <p:txBody>
          <a:bodyPr/>
          <a:lstStyle>
            <a:lvl1pPr>
              <a:defRPr/>
            </a:lvl1pPr>
          </a:lstStyle>
          <a:p>
            <a:pPr>
              <a:defRPr/>
            </a:pPr>
            <a:fld id="{F7AA63AE-C4F0-4939-BE81-8C8136664A0C}" type="slidenum">
              <a:rPr lang="en-GB" altLang="en-US"/>
              <a:pPr>
                <a:defRPr/>
              </a:pPr>
              <a:t>‹#›</a:t>
            </a:fld>
            <a:endParaRPr lang="en-GB" altLang="en-US"/>
          </a:p>
        </p:txBody>
      </p:sp>
    </p:spTree>
    <p:extLst>
      <p:ext uri="{BB962C8B-B14F-4D97-AF65-F5344CB8AC3E}">
        <p14:creationId xmlns:p14="http://schemas.microsoft.com/office/powerpoint/2010/main" val="30497016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7EB9E08C-22CD-452C-86DF-4AFC137F078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0563" y="1695450"/>
            <a:ext cx="571976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9489C853-7848-4592-A8EF-F938E8C2CDB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600" y="509588"/>
            <a:ext cx="1893888"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D3FD8677-7A25-4EA1-8EEC-176950E75B2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25800" y="1701800"/>
            <a:ext cx="57277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1B6E9A86-714E-477D-B81B-73BB75DDCF7F}"/>
              </a:ext>
            </a:extLst>
          </p:cNvPr>
          <p:cNvSpPr>
            <a:spLocks noGrp="1"/>
          </p:cNvSpPr>
          <p:nvPr>
            <p:ph type="ftr" sz="quarter" idx="10"/>
          </p:nvPr>
        </p:nvSpPr>
        <p:spPr/>
        <p:txBody>
          <a:bodyPr/>
          <a:lstStyle>
            <a:lvl1pPr>
              <a:defRPr>
                <a:solidFill>
                  <a:srgbClr val="FFFFFF"/>
                </a:solidFill>
              </a:defRPr>
            </a:lvl1pPr>
          </a:lstStyle>
          <a:p>
            <a:pPr>
              <a:defRPr/>
            </a:pPr>
            <a:r>
              <a:rPr lang="is-IS"/>
              <a:t>WAGGGS | 24.06.2016</a:t>
            </a:r>
            <a:endParaRPr lang="en-GB"/>
          </a:p>
        </p:txBody>
      </p:sp>
    </p:spTree>
    <p:extLst>
      <p:ext uri="{BB962C8B-B14F-4D97-AF65-F5344CB8AC3E}">
        <p14:creationId xmlns:p14="http://schemas.microsoft.com/office/powerpoint/2010/main" val="245846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3C4C300C-A55C-48F7-8832-5CA01D2930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3350"/>
            <a:ext cx="85725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2222" y="574529"/>
            <a:ext cx="10390850" cy="1901041"/>
          </a:xfrm>
        </p:spPr>
        <p:txBody>
          <a:bodyPr/>
          <a:lstStyle>
            <a:lvl1pPr>
              <a:lnSpc>
                <a:spcPct val="78000"/>
              </a:lnSpc>
              <a:defRPr sz="8000" spc="-80" baseline="0">
                <a:solidFill>
                  <a:schemeClr val="tx1"/>
                </a:solidFill>
              </a:defRPr>
            </a:lvl1pPr>
          </a:lstStyle>
          <a:p>
            <a:r>
              <a:rPr lang="en-GB"/>
              <a:t>Click to edit Master title style</a:t>
            </a:r>
          </a:p>
        </p:txBody>
      </p:sp>
    </p:spTree>
    <p:extLst>
      <p:ext uri="{BB962C8B-B14F-4D97-AF65-F5344CB8AC3E}">
        <p14:creationId xmlns:p14="http://schemas.microsoft.com/office/powerpoint/2010/main" val="2867984033"/>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E86D02-1AA1-4D4A-8375-C8943C723F9F}"/>
              </a:ext>
            </a:extLst>
          </p:cNvPr>
          <p:cNvSpPr>
            <a:spLocks noGrp="1"/>
          </p:cNvSpPr>
          <p:nvPr>
            <p:ph type="dt" sz="half" idx="10"/>
          </p:nvPr>
        </p:nvSpPr>
        <p:spPr>
          <a:xfrm>
            <a:off x="609600" y="8475663"/>
            <a:ext cx="2843213" cy="485775"/>
          </a:xfrm>
          <a:prstGeom prst="rect">
            <a:avLst/>
          </a:prstGeom>
        </p:spPr>
        <p:txBody>
          <a:bodyPr vert="horz" wrap="square" lIns="121899" tIns="60949" rIns="121899" bIns="60949" numCol="1" anchor="t" anchorCtr="0" compatLnSpc="1">
            <a:prstTxWarp prst="textNoShape">
              <a:avLst/>
            </a:prstTxWarp>
          </a:bodyPr>
          <a:lstStyle>
            <a:lvl1pPr eaLnBrk="1" hangingPunct="1">
              <a:defRPr>
                <a:solidFill>
                  <a:srgbClr val="262963"/>
                </a:solidFill>
              </a:defRPr>
            </a:lvl1pPr>
          </a:lstStyle>
          <a:p>
            <a:pPr>
              <a:defRPr/>
            </a:pPr>
            <a:fld id="{5385E440-1549-4962-8386-86B50CE26544}" type="datetimeFigureOut">
              <a:rPr lang="en-US" altLang="en-US"/>
              <a:pPr>
                <a:defRPr/>
              </a:pPr>
              <a:t>3/21/2022</a:t>
            </a:fld>
            <a:endParaRPr lang="en-US" altLang="en-US"/>
          </a:p>
        </p:txBody>
      </p:sp>
      <p:sp>
        <p:nvSpPr>
          <p:cNvPr id="5" name="Footer Placeholder 4">
            <a:extLst>
              <a:ext uri="{FF2B5EF4-FFF2-40B4-BE49-F238E27FC236}">
                <a16:creationId xmlns:a16="http://schemas.microsoft.com/office/drawing/2014/main" id="{A8F1543D-B0B4-4ADE-AD44-7871C99E962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8C3510A-303F-4CDC-87C9-1F1D975F58FA}"/>
              </a:ext>
            </a:extLst>
          </p:cNvPr>
          <p:cNvSpPr>
            <a:spLocks noGrp="1"/>
          </p:cNvSpPr>
          <p:nvPr>
            <p:ph type="sldNum" sz="quarter" idx="12"/>
          </p:nvPr>
        </p:nvSpPr>
        <p:spPr/>
        <p:txBody>
          <a:bodyPr/>
          <a:lstStyle>
            <a:lvl1pPr>
              <a:defRPr/>
            </a:lvl1pPr>
          </a:lstStyle>
          <a:p>
            <a:pPr>
              <a:defRPr/>
            </a:pPr>
            <a:fld id="{E0222262-1C48-4A3D-AB5E-497C71B30E16}" type="slidenum">
              <a:rPr lang="en-US" altLang="en-US"/>
              <a:pPr>
                <a:defRPr/>
              </a:pPr>
              <a:t>‹#›</a:t>
            </a:fld>
            <a:endParaRPr lang="en-US" altLang="en-US"/>
          </a:p>
        </p:txBody>
      </p:sp>
    </p:spTree>
    <p:extLst>
      <p:ext uri="{BB962C8B-B14F-4D97-AF65-F5344CB8AC3E}">
        <p14:creationId xmlns:p14="http://schemas.microsoft.com/office/powerpoint/2010/main" val="24819030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4"/>
        <p:cNvGrpSpPr/>
        <p:nvPr/>
      </p:nvGrpSpPr>
      <p:grpSpPr>
        <a:xfrm>
          <a:off x="0" y="0"/>
          <a:ext cx="0" cy="0"/>
          <a:chOff x="0" y="0"/>
          <a:chExt cx="0" cy="0"/>
        </a:xfrm>
      </p:grpSpPr>
      <p:sp>
        <p:nvSpPr>
          <p:cNvPr id="35" name="Google Shape;35;p19"/>
          <p:cNvSpPr txBox="1">
            <a:spLocks noGrp="1"/>
          </p:cNvSpPr>
          <p:nvPr>
            <p:ph type="title"/>
          </p:nvPr>
        </p:nvSpPr>
        <p:spPr>
          <a:xfrm>
            <a:off x="471487" y="496887"/>
            <a:ext cx="10391775" cy="477837"/>
          </a:xfrm>
          <a:prstGeom prst="rect">
            <a:avLst/>
          </a:prstGeom>
          <a:noFill/>
          <a:ln>
            <a:noFill/>
          </a:ln>
        </p:spPr>
        <p:txBody>
          <a:bodyPr spcFirstLastPara="1">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6" name="Google Shape;36;p19"/>
          <p:cNvSpPr txBox="1">
            <a:spLocks noGrp="1"/>
          </p:cNvSpPr>
          <p:nvPr>
            <p:ph type="body" idx="1"/>
          </p:nvPr>
        </p:nvSpPr>
        <p:spPr>
          <a:xfrm>
            <a:off x="473075" y="3165475"/>
            <a:ext cx="11255375" cy="3589337"/>
          </a:xfrm>
          <a:prstGeom prst="rect">
            <a:avLst/>
          </a:prstGeom>
          <a:noFill/>
          <a:ln>
            <a:noFill/>
          </a:ln>
        </p:spPr>
        <p:txBody>
          <a:bodyPr spcFirstLastPara="1">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 name="Google Shape;37;p19">
            <a:extLst>
              <a:ext uri="{FF2B5EF4-FFF2-40B4-BE49-F238E27FC236}">
                <a16:creationId xmlns:a16="http://schemas.microsoft.com/office/drawing/2014/main" id="{9CB49976-529E-4E9B-B799-9919F7AB7EED}"/>
              </a:ext>
            </a:extLst>
          </p:cNvPr>
          <p:cNvSpPr txBox="1">
            <a:spLocks noGrp="1"/>
          </p:cNvSpPr>
          <p:nvPr>
            <p:ph type="dt" idx="10"/>
          </p:nvPr>
        </p:nvSpPr>
        <p:spPr/>
        <p:txBody>
          <a:bodyPr/>
          <a:lstStyle>
            <a:lvl1pPr lvl="0" algn="l">
              <a:lnSpc>
                <a:spcPct val="100000"/>
              </a:lnSpc>
              <a:spcBef>
                <a:spcPts val="0"/>
              </a:spcBef>
              <a:spcAft>
                <a:spcPts val="0"/>
              </a:spcAft>
              <a:buSzPts val="1400"/>
              <a:buNone/>
              <a:defRPr>
                <a:solidFill>
                  <a:srgbClr val="2629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5" name="Google Shape;38;p19">
            <a:extLst>
              <a:ext uri="{FF2B5EF4-FFF2-40B4-BE49-F238E27FC236}">
                <a16:creationId xmlns:a16="http://schemas.microsoft.com/office/drawing/2014/main" id="{63F443B9-8BA4-4799-AA10-33F7D443C9B9}"/>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9;p19">
            <a:extLst>
              <a:ext uri="{FF2B5EF4-FFF2-40B4-BE49-F238E27FC236}">
                <a16:creationId xmlns:a16="http://schemas.microsoft.com/office/drawing/2014/main" id="{E0A77016-9B03-48F7-8D9E-C0DEA376026A}"/>
              </a:ext>
            </a:extLst>
          </p:cNvPr>
          <p:cNvSpPr txBox="1">
            <a:spLocks noGrp="1"/>
          </p:cNvSpPr>
          <p:nvPr>
            <p:ph type="sldNum" idx="12"/>
          </p:nvPr>
        </p:nvSpPr>
        <p:spPr/>
        <p:txBody>
          <a:bodyPr/>
          <a:lstStyle>
            <a:lvl1pPr>
              <a:defRPr/>
            </a:lvl1pPr>
          </a:lstStyle>
          <a:p>
            <a:pPr>
              <a:defRPr/>
            </a:pPr>
            <a:fld id="{BE577820-B739-470B-AB75-A086BAFE4E67}" type="slidenum">
              <a:rPr lang="en-US" altLang="en-US"/>
              <a:pPr>
                <a:defRPr/>
              </a:pPr>
              <a:t>‹#›</a:t>
            </a:fld>
            <a:endParaRPr lang="en-US" altLang="en-US"/>
          </a:p>
        </p:txBody>
      </p:sp>
    </p:spTree>
    <p:extLst>
      <p:ext uri="{BB962C8B-B14F-4D97-AF65-F5344CB8AC3E}">
        <p14:creationId xmlns:p14="http://schemas.microsoft.com/office/powerpoint/2010/main" val="14071046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p:nvPr>
        </p:nvSpPr>
        <p:spPr>
          <a:xfrm>
            <a:off x="654673" y="8116395"/>
            <a:ext cx="10879480" cy="432244"/>
          </a:xfrm>
          <a:prstGeom prst="rect">
            <a:avLst/>
          </a:prstGeom>
        </p:spPr>
        <p:txBody>
          <a:bodyPr anchor="b"/>
          <a:lstStyle>
            <a:lvl1pPr marL="0" indent="0" defTabSz="528207">
              <a:lnSpc>
                <a:spcPct val="100000"/>
              </a:lnSpc>
              <a:spcBef>
                <a:spcPts val="0"/>
              </a:spcBef>
              <a:buSzTx/>
              <a:buNone/>
              <a:defRPr sz="2160" b="1"/>
            </a:lvl1pPr>
          </a:lstStyle>
          <a:p>
            <a:pPr lvl="0"/>
            <a:r>
              <a:rPr lang="en-US"/>
              <a:t>Click to edit Master text styles</a:t>
            </a:r>
          </a:p>
        </p:txBody>
      </p:sp>
      <p:sp>
        <p:nvSpPr>
          <p:cNvPr id="12" name="Presentation Title"/>
          <p:cNvSpPr txBox="1">
            <a:spLocks noGrp="1"/>
          </p:cNvSpPr>
          <p:nvPr>
            <p:ph type="title"/>
          </p:nvPr>
        </p:nvSpPr>
        <p:spPr>
          <a:xfrm>
            <a:off x="654674" y="1738313"/>
            <a:ext cx="10880657" cy="3095625"/>
          </a:xfrm>
          <a:prstGeom prst="rect">
            <a:avLst/>
          </a:prstGeom>
        </p:spPr>
        <p:txBody>
          <a:bodyPr anchor="b"/>
          <a:lstStyle>
            <a:lvl1pPr>
              <a:defRPr sz="7686" spc="-154"/>
            </a:lvl1pPr>
          </a:lstStyle>
          <a:p>
            <a:r>
              <a:rPr lang="en-US"/>
              <a:t>Click to edit Master title style</a:t>
            </a:r>
            <a:endParaRPr/>
          </a:p>
        </p:txBody>
      </p:sp>
      <p:sp>
        <p:nvSpPr>
          <p:cNvPr id="13" name="Body Level One…"/>
          <p:cNvSpPr txBox="1">
            <a:spLocks noGrp="1"/>
          </p:cNvSpPr>
          <p:nvPr>
            <p:ph type="body" sz="quarter" idx="1"/>
          </p:nvPr>
        </p:nvSpPr>
        <p:spPr>
          <a:xfrm>
            <a:off x="654673" y="4786313"/>
            <a:ext cx="10879479" cy="1365374"/>
          </a:xfrm>
          <a:prstGeom prst="rect">
            <a:avLst/>
          </a:prstGeom>
        </p:spPr>
        <p:txBody>
          <a:bodyPr/>
          <a:lstStyle>
            <a:lvl1pPr marL="0" indent="0" defTabSz="550216">
              <a:lnSpc>
                <a:spcPct val="100000"/>
              </a:lnSpc>
              <a:spcBef>
                <a:spcPts val="0"/>
              </a:spcBef>
              <a:buSzTx/>
              <a:buNone/>
              <a:defRPr sz="3562" b="1"/>
            </a:lvl1pPr>
            <a:lvl2pPr marL="0" indent="428534" defTabSz="550216">
              <a:lnSpc>
                <a:spcPct val="100000"/>
              </a:lnSpc>
              <a:spcBef>
                <a:spcPts val="0"/>
              </a:spcBef>
              <a:buSzTx/>
              <a:buNone/>
              <a:defRPr sz="3562" b="1"/>
            </a:lvl2pPr>
            <a:lvl3pPr marL="0" indent="857067" defTabSz="550216">
              <a:lnSpc>
                <a:spcPct val="100000"/>
              </a:lnSpc>
              <a:spcBef>
                <a:spcPts val="0"/>
              </a:spcBef>
              <a:buSzTx/>
              <a:buNone/>
              <a:defRPr sz="3562" b="1"/>
            </a:lvl3pPr>
            <a:lvl4pPr marL="0" indent="1285601" defTabSz="550216">
              <a:lnSpc>
                <a:spcPct val="100000"/>
              </a:lnSpc>
              <a:spcBef>
                <a:spcPts val="0"/>
              </a:spcBef>
              <a:buSzTx/>
              <a:buNone/>
              <a:defRPr sz="3562" b="1"/>
            </a:lvl4pPr>
            <a:lvl5pPr marL="0" indent="1714134" defTabSz="550216">
              <a:lnSpc>
                <a:spcPct val="100000"/>
              </a:lnSpc>
              <a:spcBef>
                <a:spcPts val="0"/>
              </a:spcBef>
              <a:buSzTx/>
              <a:buNone/>
              <a:defRPr sz="3562"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Slide Number">
            <a:extLst>
              <a:ext uri="{FF2B5EF4-FFF2-40B4-BE49-F238E27FC236}">
                <a16:creationId xmlns:a16="http://schemas.microsoft.com/office/drawing/2014/main" id="{A9A017AE-125F-47EC-83AE-F122AE5590C2}"/>
              </a:ext>
            </a:extLst>
          </p:cNvPr>
          <p:cNvSpPr txBox="1">
            <a:spLocks noGrp="1"/>
          </p:cNvSpPr>
          <p:nvPr>
            <p:ph type="sldNum" sz="quarter" idx="22"/>
          </p:nvPr>
        </p:nvSpPr>
        <p:spPr>
          <a:xfrm>
            <a:off x="5954713" y="8623300"/>
            <a:ext cx="287337" cy="290513"/>
          </a:xfrm>
        </p:spPr>
        <p:txBody>
          <a:bodyPr/>
          <a:lstStyle>
            <a:lvl1pPr>
              <a:defRPr/>
            </a:lvl1pPr>
          </a:lstStyle>
          <a:p>
            <a:pPr>
              <a:defRPr/>
            </a:pPr>
            <a:fld id="{9CC78622-D75D-448B-956A-292A66A868FB}" type="slidenum">
              <a:rPr/>
              <a:pPr>
                <a:defRPr/>
              </a:pPr>
              <a:t>‹#›</a:t>
            </a:fld>
            <a:endParaRPr/>
          </a:p>
        </p:txBody>
      </p:sp>
    </p:spTree>
    <p:extLst>
      <p:ext uri="{BB962C8B-B14F-4D97-AF65-F5344CB8AC3E}">
        <p14:creationId xmlns:p14="http://schemas.microsoft.com/office/powerpoint/2010/main" val="2010496501"/>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Image"/>
          <p:cNvSpPr>
            <a:spLocks noGrp="1"/>
          </p:cNvSpPr>
          <p:nvPr>
            <p:ph type="pic" idx="21"/>
          </p:nvPr>
        </p:nvSpPr>
        <p:spPr>
          <a:xfrm>
            <a:off x="-353127" y="-858650"/>
            <a:ext cx="16716569" cy="10014558"/>
          </a:xfrm>
          <a:prstGeom prst="rect">
            <a:avLst/>
          </a:prstGeom>
        </p:spPr>
        <p:txBody>
          <a:bodyPr lIns="91439" tIns="45719" rIns="91439" bIns="45719">
            <a:noAutofit/>
          </a:bodyPr>
          <a:lstStyle/>
          <a:p>
            <a:pPr lvl="0"/>
            <a:endParaRPr noProof="0">
              <a:sym typeface="Helvetica Neue"/>
            </a:endParaRPr>
          </a:p>
        </p:txBody>
      </p:sp>
      <p:sp>
        <p:nvSpPr>
          <p:cNvPr id="22" name="Presentation Title"/>
          <p:cNvSpPr txBox="1">
            <a:spLocks noGrp="1"/>
          </p:cNvSpPr>
          <p:nvPr>
            <p:ph type="title"/>
          </p:nvPr>
        </p:nvSpPr>
        <p:spPr>
          <a:xfrm>
            <a:off x="654673" y="4857750"/>
            <a:ext cx="10879479" cy="3095625"/>
          </a:xfrm>
          <a:prstGeom prst="rect">
            <a:avLst/>
          </a:prstGeom>
        </p:spPr>
        <p:txBody>
          <a:bodyPr anchor="b"/>
          <a:lstStyle>
            <a:lvl1pPr>
              <a:defRPr sz="7686" spc="-154"/>
            </a:lvl1pPr>
          </a:lstStyle>
          <a:p>
            <a:r>
              <a:rPr lang="en-US"/>
              <a:t>Click to edit Master title style</a:t>
            </a:r>
            <a:endParaRPr/>
          </a:p>
        </p:txBody>
      </p:sp>
      <p:sp>
        <p:nvSpPr>
          <p:cNvPr id="23" name="Body Level One…"/>
          <p:cNvSpPr txBox="1">
            <a:spLocks noGrp="1"/>
          </p:cNvSpPr>
          <p:nvPr>
            <p:ph type="body" sz="quarter" idx="1"/>
          </p:nvPr>
        </p:nvSpPr>
        <p:spPr>
          <a:xfrm>
            <a:off x="654673" y="7905751"/>
            <a:ext cx="10879479" cy="646658"/>
          </a:xfrm>
          <a:prstGeom prst="rect">
            <a:avLst/>
          </a:prstGeom>
        </p:spPr>
        <p:txBody>
          <a:bodyPr/>
          <a:lstStyle>
            <a:lvl1pPr marL="0" indent="0" defTabSz="550216">
              <a:lnSpc>
                <a:spcPct val="100000"/>
              </a:lnSpc>
              <a:spcBef>
                <a:spcPts val="0"/>
              </a:spcBef>
              <a:buSzTx/>
              <a:buNone/>
              <a:defRPr sz="3562" b="1"/>
            </a:lvl1pPr>
            <a:lvl2pPr marL="0" indent="428534" defTabSz="550216">
              <a:lnSpc>
                <a:spcPct val="100000"/>
              </a:lnSpc>
              <a:spcBef>
                <a:spcPts val="0"/>
              </a:spcBef>
              <a:buSzTx/>
              <a:buNone/>
              <a:defRPr sz="3562" b="1"/>
            </a:lvl2pPr>
            <a:lvl3pPr marL="0" indent="857067" defTabSz="550216">
              <a:lnSpc>
                <a:spcPct val="100000"/>
              </a:lnSpc>
              <a:spcBef>
                <a:spcPts val="0"/>
              </a:spcBef>
              <a:buSzTx/>
              <a:buNone/>
              <a:defRPr sz="3562" b="1"/>
            </a:lvl3pPr>
            <a:lvl4pPr marL="0" indent="1285601" defTabSz="550216">
              <a:lnSpc>
                <a:spcPct val="100000"/>
              </a:lnSpc>
              <a:spcBef>
                <a:spcPts val="0"/>
              </a:spcBef>
              <a:buSzTx/>
              <a:buNone/>
              <a:defRPr sz="3562" b="1"/>
            </a:lvl4pPr>
            <a:lvl5pPr marL="0" indent="1714134" defTabSz="550216">
              <a:lnSpc>
                <a:spcPct val="100000"/>
              </a:lnSpc>
              <a:spcBef>
                <a:spcPts val="0"/>
              </a:spcBef>
              <a:buSzTx/>
              <a:buNone/>
              <a:defRPr sz="3562"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4" name="Author and Date"/>
          <p:cNvSpPr txBox="1">
            <a:spLocks noGrp="1"/>
          </p:cNvSpPr>
          <p:nvPr>
            <p:ph type="body" sz="quarter" idx="22"/>
          </p:nvPr>
        </p:nvSpPr>
        <p:spPr>
          <a:xfrm>
            <a:off x="654673" y="535782"/>
            <a:ext cx="10879480" cy="432243"/>
          </a:xfrm>
          <a:prstGeom prst="rect">
            <a:avLst/>
          </a:prstGeom>
        </p:spPr>
        <p:txBody>
          <a:bodyPr/>
          <a:lstStyle>
            <a:lvl1pPr marL="0" indent="0" defTabSz="528207">
              <a:lnSpc>
                <a:spcPct val="100000"/>
              </a:lnSpc>
              <a:spcBef>
                <a:spcPts val="0"/>
              </a:spcBef>
              <a:buSzTx/>
              <a:buNone/>
              <a:defRPr sz="2160" b="1"/>
            </a:lvl1pPr>
          </a:lstStyle>
          <a:p>
            <a:pPr lvl="0"/>
            <a:r>
              <a:rPr lang="en-US"/>
              <a:t>Click to edit Master text styles</a:t>
            </a:r>
          </a:p>
        </p:txBody>
      </p:sp>
      <p:sp>
        <p:nvSpPr>
          <p:cNvPr id="6" name="Slide Number">
            <a:extLst>
              <a:ext uri="{FF2B5EF4-FFF2-40B4-BE49-F238E27FC236}">
                <a16:creationId xmlns:a16="http://schemas.microsoft.com/office/drawing/2014/main" id="{3BB16841-1B79-4867-B0F3-3D8570BA237D}"/>
              </a:ext>
            </a:extLst>
          </p:cNvPr>
          <p:cNvSpPr txBox="1">
            <a:spLocks noGrp="1"/>
          </p:cNvSpPr>
          <p:nvPr>
            <p:ph type="sldNum" sz="quarter" idx="23"/>
          </p:nvPr>
        </p:nvSpPr>
        <p:spPr/>
        <p:txBody>
          <a:bodyPr/>
          <a:lstStyle>
            <a:lvl1pPr>
              <a:defRPr/>
            </a:lvl1pPr>
          </a:lstStyle>
          <a:p>
            <a:pPr>
              <a:defRPr/>
            </a:pPr>
            <a:fld id="{3195F720-EBAF-4A77-9771-319B95BA442E}" type="slidenum">
              <a:rPr/>
              <a:pPr>
                <a:defRPr/>
              </a:pPr>
              <a:t>‹#›</a:t>
            </a:fld>
            <a:endParaRPr/>
          </a:p>
        </p:txBody>
      </p:sp>
    </p:spTree>
    <p:extLst>
      <p:ext uri="{BB962C8B-B14F-4D97-AF65-F5344CB8AC3E}">
        <p14:creationId xmlns:p14="http://schemas.microsoft.com/office/powerpoint/2010/main" val="2869571914"/>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eg"/>
          <p:cNvSpPr>
            <a:spLocks noGrp="1"/>
          </p:cNvSpPr>
          <p:nvPr>
            <p:ph type="pic" idx="21"/>
          </p:nvPr>
        </p:nvSpPr>
        <p:spPr>
          <a:xfrm>
            <a:off x="4985385" y="464343"/>
            <a:ext cx="7070472" cy="8231305"/>
          </a:xfrm>
          <a:prstGeom prst="rect">
            <a:avLst/>
          </a:prstGeom>
        </p:spPr>
        <p:txBody>
          <a:bodyPr lIns="91439" tIns="45719" rIns="91439" bIns="45719">
            <a:noAutofit/>
          </a:bodyPr>
          <a:lstStyle/>
          <a:p>
            <a:pPr lvl="0"/>
            <a:endParaRPr noProof="0">
              <a:sym typeface="Helvetica Neue"/>
            </a:endParaRPr>
          </a:p>
        </p:txBody>
      </p:sp>
      <p:sp>
        <p:nvSpPr>
          <p:cNvPr id="33" name="Body Level One…"/>
          <p:cNvSpPr txBox="1">
            <a:spLocks noGrp="1"/>
          </p:cNvSpPr>
          <p:nvPr>
            <p:ph type="body" sz="quarter" idx="1"/>
          </p:nvPr>
        </p:nvSpPr>
        <p:spPr>
          <a:xfrm>
            <a:off x="654673" y="4691062"/>
            <a:ext cx="4785066" cy="3791781"/>
          </a:xfrm>
          <a:prstGeom prst="rect">
            <a:avLst/>
          </a:prstGeom>
        </p:spPr>
        <p:txBody>
          <a:bodyPr/>
          <a:lstStyle>
            <a:lvl1pPr marL="0" indent="0" defTabSz="550216">
              <a:lnSpc>
                <a:spcPct val="100000"/>
              </a:lnSpc>
              <a:spcBef>
                <a:spcPts val="0"/>
              </a:spcBef>
              <a:buSzTx/>
              <a:buNone/>
              <a:defRPr sz="3562" b="1"/>
            </a:lvl1pPr>
            <a:lvl2pPr marL="0" indent="428534" defTabSz="550216">
              <a:lnSpc>
                <a:spcPct val="100000"/>
              </a:lnSpc>
              <a:spcBef>
                <a:spcPts val="0"/>
              </a:spcBef>
              <a:buSzTx/>
              <a:buNone/>
              <a:defRPr sz="3562" b="1"/>
            </a:lvl2pPr>
            <a:lvl3pPr marL="0" indent="857067" defTabSz="550216">
              <a:lnSpc>
                <a:spcPct val="100000"/>
              </a:lnSpc>
              <a:spcBef>
                <a:spcPts val="0"/>
              </a:spcBef>
              <a:buSzTx/>
              <a:buNone/>
              <a:defRPr sz="3562" b="1"/>
            </a:lvl3pPr>
            <a:lvl4pPr marL="0" indent="1285601" defTabSz="550216">
              <a:lnSpc>
                <a:spcPct val="100000"/>
              </a:lnSpc>
              <a:spcBef>
                <a:spcPts val="0"/>
              </a:spcBef>
              <a:buSzTx/>
              <a:buNone/>
              <a:defRPr sz="3562" b="1"/>
            </a:lvl4pPr>
            <a:lvl5pPr marL="0" indent="1714134" defTabSz="550216">
              <a:lnSpc>
                <a:spcPct val="100000"/>
              </a:lnSpc>
              <a:spcBef>
                <a:spcPts val="0"/>
              </a:spcBef>
              <a:buSzTx/>
              <a:buNone/>
              <a:defRPr sz="3562"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4" name="Slide Title"/>
          <p:cNvSpPr txBox="1">
            <a:spLocks noGrp="1"/>
          </p:cNvSpPr>
          <p:nvPr>
            <p:ph type="title"/>
          </p:nvPr>
        </p:nvSpPr>
        <p:spPr>
          <a:xfrm>
            <a:off x="654673" y="649251"/>
            <a:ext cx="4785066" cy="4113249"/>
          </a:xfrm>
          <a:prstGeom prst="rect">
            <a:avLst/>
          </a:prstGeom>
        </p:spPr>
        <p:txBody>
          <a:bodyPr anchor="b"/>
          <a:lstStyle/>
          <a:p>
            <a:r>
              <a:rPr lang="en-US"/>
              <a:t>Click to edit Master title style</a:t>
            </a:r>
            <a:endParaRPr/>
          </a:p>
        </p:txBody>
      </p:sp>
      <p:sp>
        <p:nvSpPr>
          <p:cNvPr id="5" name="Slide Number">
            <a:extLst>
              <a:ext uri="{FF2B5EF4-FFF2-40B4-BE49-F238E27FC236}">
                <a16:creationId xmlns:a16="http://schemas.microsoft.com/office/drawing/2014/main" id="{4350BE67-9BB1-422D-8A1B-2493E0F23FD0}"/>
              </a:ext>
            </a:extLst>
          </p:cNvPr>
          <p:cNvSpPr txBox="1">
            <a:spLocks noGrp="1"/>
          </p:cNvSpPr>
          <p:nvPr>
            <p:ph type="sldNum" sz="quarter" idx="22"/>
          </p:nvPr>
        </p:nvSpPr>
        <p:spPr>
          <a:ln/>
        </p:spPr>
        <p:txBody>
          <a:bodyPr/>
          <a:lstStyle>
            <a:lvl1pPr>
              <a:defRPr/>
            </a:lvl1pPr>
          </a:lstStyle>
          <a:p>
            <a:pPr>
              <a:defRPr/>
            </a:pPr>
            <a:fld id="{696E4A12-165F-4796-B792-E507D63465C5}" type="slidenum">
              <a:rPr/>
              <a:pPr>
                <a:defRPr/>
              </a:pPr>
              <a:t>‹#›</a:t>
            </a:fld>
            <a:endParaRPr/>
          </a:p>
        </p:txBody>
      </p:sp>
    </p:spTree>
    <p:extLst>
      <p:ext uri="{BB962C8B-B14F-4D97-AF65-F5344CB8AC3E}">
        <p14:creationId xmlns:p14="http://schemas.microsoft.com/office/powerpoint/2010/main" val="1266518250"/>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Body Level One…"/>
          <p:cNvSpPr txBox="1">
            <a:spLocks noGrp="1"/>
          </p:cNvSpPr>
          <p:nvPr>
            <p:ph type="body" idx="1"/>
          </p:nvPr>
        </p:nvSpPr>
        <p:spPr>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3" name="Slide Subtitle"/>
          <p:cNvSpPr txBox="1">
            <a:spLocks noGrp="1"/>
          </p:cNvSpPr>
          <p:nvPr>
            <p:ph type="body" sz="quarter" idx="21"/>
          </p:nvPr>
        </p:nvSpPr>
        <p:spPr>
          <a:xfrm>
            <a:off x="654673" y="1324667"/>
            <a:ext cx="10879480" cy="629815"/>
          </a:xfrm>
          <a:prstGeom prst="rect">
            <a:avLst/>
          </a:prstGeom>
        </p:spPr>
        <p:txBody>
          <a:bodyPr/>
          <a:lstStyle>
            <a:lvl1pPr marL="0" indent="0" defTabSz="550216">
              <a:lnSpc>
                <a:spcPct val="100000"/>
              </a:lnSpc>
              <a:spcBef>
                <a:spcPts val="0"/>
              </a:spcBef>
              <a:buSzTx/>
              <a:buNone/>
              <a:defRPr sz="3562" b="1"/>
            </a:lvl1pPr>
          </a:lstStyle>
          <a:p>
            <a:pPr lvl="0"/>
            <a:r>
              <a:rPr lang="en-US"/>
              <a:t>Click to edit Master text styles</a:t>
            </a:r>
          </a:p>
        </p:txBody>
      </p:sp>
      <p:sp>
        <p:nvSpPr>
          <p:cNvPr id="44" name="Slide Title"/>
          <p:cNvSpPr txBox="1">
            <a:spLocks noGrp="1"/>
          </p:cNvSpPr>
          <p:nvPr>
            <p:ph type="title"/>
          </p:nvPr>
        </p:nvSpPr>
        <p:spPr>
          <a:prstGeom prst="rect">
            <a:avLst/>
          </a:prstGeom>
        </p:spPr>
        <p:txBody>
          <a:bodyPr/>
          <a:lstStyle/>
          <a:p>
            <a:r>
              <a:rPr lang="en-US"/>
              <a:t>Click to edit Master title style</a:t>
            </a:r>
            <a:endParaRPr/>
          </a:p>
        </p:txBody>
      </p:sp>
      <p:sp>
        <p:nvSpPr>
          <p:cNvPr id="5" name="Slide Number">
            <a:extLst>
              <a:ext uri="{FF2B5EF4-FFF2-40B4-BE49-F238E27FC236}">
                <a16:creationId xmlns:a16="http://schemas.microsoft.com/office/drawing/2014/main" id="{0C90908F-75C8-4AF2-94CB-A1096D2798C1}"/>
              </a:ext>
            </a:extLst>
          </p:cNvPr>
          <p:cNvSpPr txBox="1">
            <a:spLocks noGrp="1"/>
          </p:cNvSpPr>
          <p:nvPr>
            <p:ph type="sldNum" sz="quarter" idx="22"/>
          </p:nvPr>
        </p:nvSpPr>
        <p:spPr>
          <a:ln/>
        </p:spPr>
        <p:txBody>
          <a:bodyPr/>
          <a:lstStyle>
            <a:lvl1pPr>
              <a:defRPr/>
            </a:lvl1pPr>
          </a:lstStyle>
          <a:p>
            <a:pPr>
              <a:defRPr/>
            </a:pPr>
            <a:fld id="{40F7261D-0927-48E4-9B72-DDFD824A5C26}" type="slidenum">
              <a:rPr/>
              <a:pPr>
                <a:defRPr/>
              </a:pPr>
              <a:t>‹#›</a:t>
            </a:fld>
            <a:endParaRPr/>
          </a:p>
        </p:txBody>
      </p:sp>
    </p:spTree>
    <p:extLst>
      <p:ext uri="{BB962C8B-B14F-4D97-AF65-F5344CB8AC3E}">
        <p14:creationId xmlns:p14="http://schemas.microsoft.com/office/powerpoint/2010/main" val="977307196"/>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p:nvPr>
        </p:nvSpPr>
        <p:spPr>
          <a:prstGeom prst="rect">
            <a:avLst/>
          </a:prstGeom>
        </p:spPr>
        <p:txBody>
          <a:bodyPr numCol="2" spcCol="58935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Slide Number">
            <a:extLst>
              <a:ext uri="{FF2B5EF4-FFF2-40B4-BE49-F238E27FC236}">
                <a16:creationId xmlns:a16="http://schemas.microsoft.com/office/drawing/2014/main" id="{5633E9B6-1D7D-4221-851E-B437A040D0D3}"/>
              </a:ext>
            </a:extLst>
          </p:cNvPr>
          <p:cNvSpPr txBox="1">
            <a:spLocks noGrp="1"/>
          </p:cNvSpPr>
          <p:nvPr>
            <p:ph type="sldNum" sz="quarter" idx="10"/>
          </p:nvPr>
        </p:nvSpPr>
        <p:spPr>
          <a:ln/>
        </p:spPr>
        <p:txBody>
          <a:bodyPr/>
          <a:lstStyle>
            <a:lvl1pPr>
              <a:defRPr/>
            </a:lvl1pPr>
          </a:lstStyle>
          <a:p>
            <a:pPr>
              <a:defRPr/>
            </a:pPr>
            <a:fld id="{70084EF3-3773-4A09-B8FE-8777123E3DE1}" type="slidenum">
              <a:rPr/>
              <a:pPr>
                <a:defRPr/>
              </a:pPr>
              <a:t>‹#›</a:t>
            </a:fld>
            <a:endParaRPr/>
          </a:p>
        </p:txBody>
      </p:sp>
    </p:spTree>
    <p:extLst>
      <p:ext uri="{BB962C8B-B14F-4D97-AF65-F5344CB8AC3E}">
        <p14:creationId xmlns:p14="http://schemas.microsoft.com/office/powerpoint/2010/main" val="19417729"/>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660384004_1290x1720.jpeg"/>
          <p:cNvSpPr>
            <a:spLocks noGrp="1"/>
          </p:cNvSpPr>
          <p:nvPr>
            <p:ph type="pic" idx="21"/>
          </p:nvPr>
        </p:nvSpPr>
        <p:spPr>
          <a:xfrm>
            <a:off x="5784931" y="559594"/>
            <a:ext cx="6043824" cy="8060531"/>
          </a:xfrm>
          <a:prstGeom prst="rect">
            <a:avLst/>
          </a:prstGeom>
        </p:spPr>
        <p:txBody>
          <a:bodyPr lIns="91439" tIns="45719" rIns="91439" bIns="45719">
            <a:noAutofit/>
          </a:bodyPr>
          <a:lstStyle/>
          <a:p>
            <a:pPr lvl="0"/>
            <a:endParaRPr noProof="0">
              <a:sym typeface="Helvetica Neue"/>
            </a:endParaRPr>
          </a:p>
        </p:txBody>
      </p:sp>
      <p:sp>
        <p:nvSpPr>
          <p:cNvPr id="61" name="Slide Title"/>
          <p:cNvSpPr txBox="1">
            <a:spLocks noGrp="1"/>
          </p:cNvSpPr>
          <p:nvPr>
            <p:ph type="title"/>
          </p:nvPr>
        </p:nvSpPr>
        <p:spPr>
          <a:xfrm>
            <a:off x="654673" y="416719"/>
            <a:ext cx="4785066" cy="952500"/>
          </a:xfrm>
          <a:prstGeom prst="rect">
            <a:avLst/>
          </a:prstGeom>
        </p:spPr>
        <p:txBody>
          <a:bodyPr/>
          <a:lstStyle/>
          <a:p>
            <a:r>
              <a:rPr lang="en-US"/>
              <a:t>Click to edit Master title style</a:t>
            </a:r>
            <a:endParaRPr/>
          </a:p>
        </p:txBody>
      </p:sp>
      <p:sp>
        <p:nvSpPr>
          <p:cNvPr id="62" name="Slide Subtitle"/>
          <p:cNvSpPr txBox="1">
            <a:spLocks noGrp="1"/>
          </p:cNvSpPr>
          <p:nvPr>
            <p:ph type="body" sz="quarter" idx="22"/>
          </p:nvPr>
        </p:nvSpPr>
        <p:spPr>
          <a:xfrm>
            <a:off x="654673" y="1324667"/>
            <a:ext cx="4785066" cy="629815"/>
          </a:xfrm>
          <a:prstGeom prst="rect">
            <a:avLst/>
          </a:prstGeom>
        </p:spPr>
        <p:txBody>
          <a:bodyPr/>
          <a:lstStyle>
            <a:lvl1pPr marL="0" indent="0" defTabSz="550216">
              <a:lnSpc>
                <a:spcPct val="100000"/>
              </a:lnSpc>
              <a:spcBef>
                <a:spcPts val="0"/>
              </a:spcBef>
              <a:buSzTx/>
              <a:buNone/>
              <a:defRPr sz="3562" b="1"/>
            </a:lvl1pPr>
          </a:lstStyle>
          <a:p>
            <a:pPr lvl="0"/>
            <a:r>
              <a:rPr lang="en-US"/>
              <a:t>Click to edit Master text styles</a:t>
            </a:r>
          </a:p>
        </p:txBody>
      </p:sp>
      <p:sp>
        <p:nvSpPr>
          <p:cNvPr id="63" name="Body Level One…"/>
          <p:cNvSpPr txBox="1">
            <a:spLocks noGrp="1"/>
          </p:cNvSpPr>
          <p:nvPr>
            <p:ph type="body" sz="half" idx="1"/>
          </p:nvPr>
        </p:nvSpPr>
        <p:spPr>
          <a:xfrm>
            <a:off x="654673" y="3262684"/>
            <a:ext cx="4785066" cy="5243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a:extLst>
              <a:ext uri="{FF2B5EF4-FFF2-40B4-BE49-F238E27FC236}">
                <a16:creationId xmlns:a16="http://schemas.microsoft.com/office/drawing/2014/main" id="{CA4C1BBD-5298-4EE6-A96D-46BB38343CFB}"/>
              </a:ext>
            </a:extLst>
          </p:cNvPr>
          <p:cNvSpPr txBox="1">
            <a:spLocks noGrp="1"/>
          </p:cNvSpPr>
          <p:nvPr>
            <p:ph type="sldNum" sz="quarter" idx="23"/>
          </p:nvPr>
        </p:nvSpPr>
        <p:spPr>
          <a:ln/>
        </p:spPr>
        <p:txBody>
          <a:bodyPr/>
          <a:lstStyle>
            <a:lvl1pPr>
              <a:defRPr/>
            </a:lvl1pPr>
          </a:lstStyle>
          <a:p>
            <a:pPr>
              <a:defRPr/>
            </a:pPr>
            <a:fld id="{2E802298-D6BD-4D55-B71B-39211BB9601B}" type="slidenum">
              <a:rPr/>
              <a:pPr>
                <a:defRPr/>
              </a:pPr>
              <a:t>‹#›</a:t>
            </a:fld>
            <a:endParaRPr/>
          </a:p>
        </p:txBody>
      </p:sp>
    </p:spTree>
    <p:extLst>
      <p:ext uri="{BB962C8B-B14F-4D97-AF65-F5344CB8AC3E}">
        <p14:creationId xmlns:p14="http://schemas.microsoft.com/office/powerpoint/2010/main" val="2914014306"/>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p:nvPr>
        </p:nvSpPr>
        <p:spPr>
          <a:xfrm>
            <a:off x="654673" y="3024188"/>
            <a:ext cx="10879479" cy="3095625"/>
          </a:xfrm>
          <a:prstGeom prst="rect">
            <a:avLst/>
          </a:prstGeom>
        </p:spPr>
        <p:txBody>
          <a:bodyPr anchor="ctr"/>
          <a:lstStyle>
            <a:lvl1pPr>
              <a:defRPr sz="7686" b="0" spc="-154">
                <a:latin typeface="Helvetica Neue Medium"/>
                <a:ea typeface="Helvetica Neue Medium"/>
                <a:cs typeface="Helvetica Neue Medium"/>
                <a:sym typeface="Helvetica Neue Medium"/>
              </a:defRPr>
            </a:lvl1pPr>
          </a:lstStyle>
          <a:p>
            <a:r>
              <a:rPr lang="en-US"/>
              <a:t>Click to edit Master title style</a:t>
            </a:r>
            <a:endParaRPr/>
          </a:p>
        </p:txBody>
      </p:sp>
      <p:sp>
        <p:nvSpPr>
          <p:cNvPr id="3" name="Slide Number">
            <a:extLst>
              <a:ext uri="{FF2B5EF4-FFF2-40B4-BE49-F238E27FC236}">
                <a16:creationId xmlns:a16="http://schemas.microsoft.com/office/drawing/2014/main" id="{C724D0FB-50DF-4322-8D81-47575C0294DD}"/>
              </a:ext>
            </a:extLst>
          </p:cNvPr>
          <p:cNvSpPr txBox="1">
            <a:spLocks noGrp="1"/>
          </p:cNvSpPr>
          <p:nvPr>
            <p:ph type="sldNum" sz="quarter" idx="10"/>
          </p:nvPr>
        </p:nvSpPr>
        <p:spPr>
          <a:ln/>
        </p:spPr>
        <p:txBody>
          <a:bodyPr/>
          <a:lstStyle>
            <a:lvl1pPr>
              <a:defRPr/>
            </a:lvl1pPr>
          </a:lstStyle>
          <a:p>
            <a:pPr>
              <a:defRPr/>
            </a:pPr>
            <a:fld id="{F2826E14-6813-4B6A-BE5A-0122D669EE54}" type="slidenum">
              <a:rPr/>
              <a:pPr>
                <a:defRPr/>
              </a:pPr>
              <a:t>‹#›</a:t>
            </a:fld>
            <a:endParaRPr/>
          </a:p>
        </p:txBody>
      </p:sp>
    </p:spTree>
    <p:extLst>
      <p:ext uri="{BB962C8B-B14F-4D97-AF65-F5344CB8AC3E}">
        <p14:creationId xmlns:p14="http://schemas.microsoft.com/office/powerpoint/2010/main" val="4229431275"/>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p:nvPr>
        </p:nvSpPr>
        <p:spPr>
          <a:prstGeom prst="rect">
            <a:avLst/>
          </a:prstGeom>
        </p:spPr>
        <p:txBody>
          <a:bodyPr/>
          <a:lstStyle/>
          <a:p>
            <a:r>
              <a:rPr lang="en-US"/>
              <a:t>Click to edit Master title style</a:t>
            </a:r>
            <a:endParaRPr/>
          </a:p>
        </p:txBody>
      </p:sp>
      <p:sp>
        <p:nvSpPr>
          <p:cNvPr id="80" name="Slide Subtitle"/>
          <p:cNvSpPr txBox="1">
            <a:spLocks noGrp="1"/>
          </p:cNvSpPr>
          <p:nvPr>
            <p:ph type="body" sz="quarter" idx="21"/>
          </p:nvPr>
        </p:nvSpPr>
        <p:spPr>
          <a:xfrm>
            <a:off x="654673" y="1324667"/>
            <a:ext cx="10879480" cy="629815"/>
          </a:xfrm>
          <a:prstGeom prst="rect">
            <a:avLst/>
          </a:prstGeom>
        </p:spPr>
        <p:txBody>
          <a:bodyPr/>
          <a:lstStyle>
            <a:lvl1pPr marL="0" indent="0" defTabSz="550216">
              <a:lnSpc>
                <a:spcPct val="100000"/>
              </a:lnSpc>
              <a:spcBef>
                <a:spcPts val="0"/>
              </a:spcBef>
              <a:buSzTx/>
              <a:buNone/>
              <a:defRPr sz="3562" b="1"/>
            </a:lvl1pPr>
          </a:lstStyle>
          <a:p>
            <a:pPr lvl="0"/>
            <a:r>
              <a:rPr lang="en-US"/>
              <a:t>Click to edit Master text styles</a:t>
            </a:r>
          </a:p>
        </p:txBody>
      </p:sp>
      <p:sp>
        <p:nvSpPr>
          <p:cNvPr id="4" name="Slide Number">
            <a:extLst>
              <a:ext uri="{FF2B5EF4-FFF2-40B4-BE49-F238E27FC236}">
                <a16:creationId xmlns:a16="http://schemas.microsoft.com/office/drawing/2014/main" id="{602B7482-6FB7-43AF-9576-F6D6B51E1E1A}"/>
              </a:ext>
            </a:extLst>
          </p:cNvPr>
          <p:cNvSpPr txBox="1">
            <a:spLocks noGrp="1"/>
          </p:cNvSpPr>
          <p:nvPr>
            <p:ph type="sldNum" sz="quarter" idx="22"/>
          </p:nvPr>
        </p:nvSpPr>
        <p:spPr>
          <a:ln/>
        </p:spPr>
        <p:txBody>
          <a:bodyPr/>
          <a:lstStyle>
            <a:lvl1pPr>
              <a:defRPr/>
            </a:lvl1pPr>
          </a:lstStyle>
          <a:p>
            <a:pPr>
              <a:defRPr/>
            </a:pPr>
            <a:fld id="{FE55D00D-D3F2-49CE-87B9-33F4C6BBE29A}" type="slidenum">
              <a:rPr/>
              <a:pPr>
                <a:defRPr/>
              </a:pPr>
              <a:t>‹#›</a:t>
            </a:fld>
            <a:endParaRPr/>
          </a:p>
        </p:txBody>
      </p:sp>
    </p:spTree>
    <p:extLst>
      <p:ext uri="{BB962C8B-B14F-4D97-AF65-F5344CB8AC3E}">
        <p14:creationId xmlns:p14="http://schemas.microsoft.com/office/powerpoint/2010/main" val="108075352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3" name="Title 2"/>
          <p:cNvSpPr>
            <a:spLocks noGrp="1"/>
          </p:cNvSpPr>
          <p:nvPr>
            <p:ph type="title"/>
          </p:nvPr>
        </p:nvSpPr>
        <p:spPr>
          <a:xfrm>
            <a:off x="472222" y="496473"/>
            <a:ext cx="6921037" cy="1008942"/>
          </a:xfrm>
        </p:spPr>
        <p:txBody>
          <a:bodyPr/>
          <a:lstStyle/>
          <a:p>
            <a:r>
              <a:rPr lang="en-US"/>
              <a:t>Click to edit Master title style</a:t>
            </a:r>
            <a:endParaRPr lang="en-GB"/>
          </a:p>
        </p:txBody>
      </p:sp>
      <p:sp>
        <p:nvSpPr>
          <p:cNvPr id="5" name="Text Placeholder 4"/>
          <p:cNvSpPr>
            <a:spLocks noGrp="1"/>
          </p:cNvSpPr>
          <p:nvPr>
            <p:ph type="body" sz="quarter" idx="10"/>
          </p:nvPr>
        </p:nvSpPr>
        <p:spPr>
          <a:xfrm>
            <a:off x="472222" y="1750897"/>
            <a:ext cx="7433993" cy="1360293"/>
          </a:xfrm>
        </p:spPr>
        <p:txBody>
          <a:bodyPr/>
          <a:lstStyle>
            <a:lvl1pPr>
              <a:defRPr>
                <a:solidFill>
                  <a:schemeClr val="tx1"/>
                </a:solidFill>
                <a:latin typeface="Arial"/>
              </a:defRPr>
            </a:lvl1pPr>
            <a:lvl2pPr>
              <a:defRPr>
                <a:solidFill>
                  <a:schemeClr val="tx1"/>
                </a:solidFill>
                <a:latin typeface="Aria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Picture Placeholder 8"/>
          <p:cNvSpPr>
            <a:spLocks noGrp="1"/>
          </p:cNvSpPr>
          <p:nvPr>
            <p:ph type="pic" sz="quarter" idx="11"/>
          </p:nvPr>
        </p:nvSpPr>
        <p:spPr>
          <a:xfrm>
            <a:off x="-1" y="3219651"/>
            <a:ext cx="12188825" cy="5924349"/>
          </a:xfrm>
        </p:spPr>
        <p:txBody>
          <a:bodyPr/>
          <a:lstStyle/>
          <a:p>
            <a:pPr lvl="0"/>
            <a:r>
              <a:rPr lang="en-GB" noProof="0"/>
              <a:t>Drag picture to placeholder or click icon to add</a:t>
            </a:r>
          </a:p>
        </p:txBody>
      </p:sp>
    </p:spTree>
    <p:extLst>
      <p:ext uri="{BB962C8B-B14F-4D97-AF65-F5344CB8AC3E}">
        <p14:creationId xmlns:p14="http://schemas.microsoft.com/office/powerpoint/2010/main" val="2612216156"/>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p:nvPr>
        </p:nvSpPr>
        <p:spPr>
          <a:xfrm>
            <a:off x="654673" y="416719"/>
            <a:ext cx="10879479" cy="952500"/>
          </a:xfrm>
          <a:prstGeom prst="rect">
            <a:avLst/>
          </a:prstGeom>
        </p:spPr>
        <p:txBody>
          <a:bodyPr/>
          <a:lstStyle/>
          <a:p>
            <a:r>
              <a:rPr lang="en-US"/>
              <a:t>Click to edit Master title style</a:t>
            </a:r>
            <a:endParaRPr/>
          </a:p>
        </p:txBody>
      </p:sp>
      <p:sp>
        <p:nvSpPr>
          <p:cNvPr id="89" name="Agenda Subtitle"/>
          <p:cNvSpPr txBox="1">
            <a:spLocks noGrp="1"/>
          </p:cNvSpPr>
          <p:nvPr>
            <p:ph type="body" sz="quarter" idx="21"/>
          </p:nvPr>
        </p:nvSpPr>
        <p:spPr>
          <a:xfrm>
            <a:off x="654673" y="1321594"/>
            <a:ext cx="10879480" cy="629814"/>
          </a:xfrm>
          <a:prstGeom prst="rect">
            <a:avLst/>
          </a:prstGeom>
        </p:spPr>
        <p:txBody>
          <a:bodyPr/>
          <a:lstStyle>
            <a:lvl1pPr marL="0" indent="0" defTabSz="550216">
              <a:lnSpc>
                <a:spcPct val="100000"/>
              </a:lnSpc>
              <a:spcBef>
                <a:spcPts val="0"/>
              </a:spcBef>
              <a:buSzTx/>
              <a:buNone/>
              <a:defRPr sz="3562" b="1"/>
            </a:lvl1pPr>
          </a:lstStyle>
          <a:p>
            <a:pPr lvl="0"/>
            <a:r>
              <a:rPr lang="en-US"/>
              <a:t>Click to edit Master text styles</a:t>
            </a:r>
          </a:p>
        </p:txBody>
      </p:sp>
      <p:sp>
        <p:nvSpPr>
          <p:cNvPr id="90" name="Body Level One…"/>
          <p:cNvSpPr txBox="1">
            <a:spLocks noGrp="1"/>
          </p:cNvSpPr>
          <p:nvPr>
            <p:ph type="body" idx="1"/>
          </p:nvPr>
        </p:nvSpPr>
        <p:spPr>
          <a:prstGeom prst="rect">
            <a:avLst/>
          </a:prstGeom>
        </p:spPr>
        <p:txBody>
          <a:bodyPr/>
          <a:lstStyle>
            <a:lvl1pPr marL="0" indent="0">
              <a:spcBef>
                <a:spcPts val="1218"/>
              </a:spcBef>
              <a:buSzTx/>
              <a:buNone/>
              <a:defRPr sz="3562" spc="-36"/>
            </a:lvl1pPr>
            <a:lvl2pPr marL="0" indent="428534">
              <a:spcBef>
                <a:spcPts val="1218"/>
              </a:spcBef>
              <a:buSzTx/>
              <a:buNone/>
              <a:defRPr sz="3562" spc="-36"/>
            </a:lvl2pPr>
            <a:lvl3pPr marL="0" indent="857067">
              <a:spcBef>
                <a:spcPts val="1218"/>
              </a:spcBef>
              <a:buSzTx/>
              <a:buNone/>
              <a:defRPr sz="3562" spc="-36"/>
            </a:lvl3pPr>
            <a:lvl4pPr marL="0" indent="1285601">
              <a:spcBef>
                <a:spcPts val="1218"/>
              </a:spcBef>
              <a:buSzTx/>
              <a:buNone/>
              <a:defRPr sz="3562" spc="-36"/>
            </a:lvl4pPr>
            <a:lvl5pPr marL="0" indent="1714134">
              <a:spcBef>
                <a:spcPts val="1218"/>
              </a:spcBef>
              <a:buSzTx/>
              <a:buNone/>
              <a:defRPr sz="3562" spc="-36"/>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Slide Number">
            <a:extLst>
              <a:ext uri="{FF2B5EF4-FFF2-40B4-BE49-F238E27FC236}">
                <a16:creationId xmlns:a16="http://schemas.microsoft.com/office/drawing/2014/main" id="{AB2A002C-AEA2-4FD8-878B-D6D5FE8F92F2}"/>
              </a:ext>
            </a:extLst>
          </p:cNvPr>
          <p:cNvSpPr txBox="1">
            <a:spLocks noGrp="1"/>
          </p:cNvSpPr>
          <p:nvPr>
            <p:ph type="sldNum" sz="quarter" idx="22"/>
          </p:nvPr>
        </p:nvSpPr>
        <p:spPr>
          <a:ln/>
        </p:spPr>
        <p:txBody>
          <a:bodyPr/>
          <a:lstStyle>
            <a:lvl1pPr>
              <a:defRPr/>
            </a:lvl1pPr>
          </a:lstStyle>
          <a:p>
            <a:pPr>
              <a:defRPr/>
            </a:pPr>
            <a:fld id="{579FBC55-FA9D-4205-AF9C-D45D6DCFA340}" type="slidenum">
              <a:rPr/>
              <a:pPr>
                <a:defRPr/>
              </a:pPr>
              <a:t>‹#›</a:t>
            </a:fld>
            <a:endParaRPr/>
          </a:p>
        </p:txBody>
      </p:sp>
    </p:spTree>
    <p:extLst>
      <p:ext uri="{BB962C8B-B14F-4D97-AF65-F5344CB8AC3E}">
        <p14:creationId xmlns:p14="http://schemas.microsoft.com/office/powerpoint/2010/main" val="2065760278"/>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p:nvPr>
        </p:nvSpPr>
        <p:spPr>
          <a:xfrm>
            <a:off x="654673" y="3345656"/>
            <a:ext cx="10879479" cy="2454176"/>
          </a:xfrm>
          <a:prstGeom prst="rect">
            <a:avLst/>
          </a:prstGeom>
        </p:spPr>
        <p:txBody>
          <a:bodyPr anchor="ctr"/>
          <a:lstStyle>
            <a:lvl1pPr marL="0" indent="0" algn="ctr">
              <a:lnSpc>
                <a:spcPct val="80000"/>
              </a:lnSpc>
              <a:spcBef>
                <a:spcPts val="0"/>
              </a:spcBef>
              <a:buSzTx/>
              <a:buNone/>
              <a:defRPr sz="7686" spc="-154">
                <a:latin typeface="Helvetica Neue Medium"/>
                <a:ea typeface="Helvetica Neue Medium"/>
                <a:cs typeface="Helvetica Neue Medium"/>
                <a:sym typeface="Helvetica Neue Medium"/>
              </a:defRPr>
            </a:lvl1pPr>
            <a:lvl2pPr marL="0" indent="428534" algn="ctr">
              <a:lnSpc>
                <a:spcPct val="80000"/>
              </a:lnSpc>
              <a:spcBef>
                <a:spcPts val="0"/>
              </a:spcBef>
              <a:buSzTx/>
              <a:buNone/>
              <a:defRPr sz="7686" spc="-154">
                <a:latin typeface="Helvetica Neue Medium"/>
                <a:ea typeface="Helvetica Neue Medium"/>
                <a:cs typeface="Helvetica Neue Medium"/>
                <a:sym typeface="Helvetica Neue Medium"/>
              </a:defRPr>
            </a:lvl2pPr>
            <a:lvl3pPr marL="0" indent="857067" algn="ctr">
              <a:lnSpc>
                <a:spcPct val="80000"/>
              </a:lnSpc>
              <a:spcBef>
                <a:spcPts val="0"/>
              </a:spcBef>
              <a:buSzTx/>
              <a:buNone/>
              <a:defRPr sz="7686" spc="-154">
                <a:latin typeface="Helvetica Neue Medium"/>
                <a:ea typeface="Helvetica Neue Medium"/>
                <a:cs typeface="Helvetica Neue Medium"/>
                <a:sym typeface="Helvetica Neue Medium"/>
              </a:defRPr>
            </a:lvl3pPr>
            <a:lvl4pPr marL="0" indent="1285601" algn="ctr">
              <a:lnSpc>
                <a:spcPct val="80000"/>
              </a:lnSpc>
              <a:spcBef>
                <a:spcPts val="0"/>
              </a:spcBef>
              <a:buSzTx/>
              <a:buNone/>
              <a:defRPr sz="7686" spc="-154">
                <a:latin typeface="Helvetica Neue Medium"/>
                <a:ea typeface="Helvetica Neue Medium"/>
                <a:cs typeface="Helvetica Neue Medium"/>
                <a:sym typeface="Helvetica Neue Medium"/>
              </a:defRPr>
            </a:lvl4pPr>
            <a:lvl5pPr marL="0" indent="1714134" algn="ctr">
              <a:lnSpc>
                <a:spcPct val="80000"/>
              </a:lnSpc>
              <a:spcBef>
                <a:spcPts val="0"/>
              </a:spcBef>
              <a:buSzTx/>
              <a:buNone/>
              <a:defRPr sz="7686" spc="-154">
                <a:latin typeface="Helvetica Neue Medium"/>
                <a:ea typeface="Helvetica Neue Medium"/>
                <a:cs typeface="Helvetica Neue Medium"/>
                <a:sym typeface="Helvetica Neue Medium"/>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Slide Number">
            <a:extLst>
              <a:ext uri="{FF2B5EF4-FFF2-40B4-BE49-F238E27FC236}">
                <a16:creationId xmlns:a16="http://schemas.microsoft.com/office/drawing/2014/main" id="{BFB4F205-DD16-4045-83D2-FFD852334038}"/>
              </a:ext>
            </a:extLst>
          </p:cNvPr>
          <p:cNvSpPr txBox="1">
            <a:spLocks noGrp="1"/>
          </p:cNvSpPr>
          <p:nvPr>
            <p:ph type="sldNum" sz="quarter" idx="10"/>
          </p:nvPr>
        </p:nvSpPr>
        <p:spPr>
          <a:ln/>
        </p:spPr>
        <p:txBody>
          <a:bodyPr/>
          <a:lstStyle>
            <a:lvl1pPr>
              <a:defRPr/>
            </a:lvl1pPr>
          </a:lstStyle>
          <a:p>
            <a:pPr>
              <a:defRPr/>
            </a:pPr>
            <a:fld id="{3B429168-D055-4C72-8CD9-DB7BD9D64686}" type="slidenum">
              <a:rPr/>
              <a:pPr>
                <a:defRPr/>
              </a:pPr>
              <a:t>‹#›</a:t>
            </a:fld>
            <a:endParaRPr/>
          </a:p>
        </p:txBody>
      </p:sp>
    </p:spTree>
    <p:extLst>
      <p:ext uri="{BB962C8B-B14F-4D97-AF65-F5344CB8AC3E}">
        <p14:creationId xmlns:p14="http://schemas.microsoft.com/office/powerpoint/2010/main" val="2822747936"/>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Fact information"/>
          <p:cNvSpPr txBox="1">
            <a:spLocks noGrp="1"/>
          </p:cNvSpPr>
          <p:nvPr>
            <p:ph type="body" sz="quarter" idx="21"/>
          </p:nvPr>
        </p:nvSpPr>
        <p:spPr>
          <a:xfrm>
            <a:off x="654673" y="5821856"/>
            <a:ext cx="10879479" cy="629815"/>
          </a:xfrm>
          <a:prstGeom prst="rect">
            <a:avLst/>
          </a:prstGeom>
        </p:spPr>
        <p:txBody>
          <a:bodyPr/>
          <a:lstStyle>
            <a:lvl1pPr marL="0" indent="0" algn="ctr">
              <a:lnSpc>
                <a:spcPct val="100000"/>
              </a:lnSpc>
              <a:spcBef>
                <a:spcPts val="0"/>
              </a:spcBef>
              <a:buSzTx/>
              <a:buNone/>
              <a:defRPr sz="3562" b="1"/>
            </a:lvl1pPr>
          </a:lstStyle>
          <a:p>
            <a:pPr lvl="0"/>
            <a:r>
              <a:rPr lang="en-US"/>
              <a:t>Click to edit Master text styles</a:t>
            </a:r>
          </a:p>
        </p:txBody>
      </p:sp>
      <p:sp>
        <p:nvSpPr>
          <p:cNvPr id="107" name="Body Level One…"/>
          <p:cNvSpPr txBox="1">
            <a:spLocks noGrp="1"/>
          </p:cNvSpPr>
          <p:nvPr>
            <p:ph type="body" idx="1"/>
          </p:nvPr>
        </p:nvSpPr>
        <p:spPr>
          <a:xfrm>
            <a:off x="654673" y="936624"/>
            <a:ext cx="10879479" cy="4885232"/>
          </a:xfrm>
          <a:prstGeom prst="rect">
            <a:avLst/>
          </a:prstGeom>
        </p:spPr>
        <p:txBody>
          <a:bodyPr anchor="b"/>
          <a:lstStyle>
            <a:lvl1pPr marL="0" indent="0" algn="ctr">
              <a:lnSpc>
                <a:spcPct val="80000"/>
              </a:lnSpc>
              <a:spcBef>
                <a:spcPts val="0"/>
              </a:spcBef>
              <a:buSzTx/>
              <a:buNone/>
              <a:defRPr sz="16496" b="1" spc="-165"/>
            </a:lvl1pPr>
            <a:lvl2pPr marL="0" indent="428534" algn="ctr">
              <a:lnSpc>
                <a:spcPct val="80000"/>
              </a:lnSpc>
              <a:spcBef>
                <a:spcPts val="0"/>
              </a:spcBef>
              <a:buSzTx/>
              <a:buNone/>
              <a:defRPr sz="16496" b="1" spc="-165"/>
            </a:lvl2pPr>
            <a:lvl3pPr marL="0" indent="857067" algn="ctr">
              <a:lnSpc>
                <a:spcPct val="80000"/>
              </a:lnSpc>
              <a:spcBef>
                <a:spcPts val="0"/>
              </a:spcBef>
              <a:buSzTx/>
              <a:buNone/>
              <a:defRPr sz="16496" b="1" spc="-165"/>
            </a:lvl3pPr>
            <a:lvl4pPr marL="0" indent="1285601" algn="ctr">
              <a:lnSpc>
                <a:spcPct val="80000"/>
              </a:lnSpc>
              <a:spcBef>
                <a:spcPts val="0"/>
              </a:spcBef>
              <a:buSzTx/>
              <a:buNone/>
              <a:defRPr sz="16496" b="1" spc="-165"/>
            </a:lvl4pPr>
            <a:lvl5pPr marL="0" indent="1714134" algn="ctr">
              <a:lnSpc>
                <a:spcPct val="80000"/>
              </a:lnSpc>
              <a:spcBef>
                <a:spcPts val="0"/>
              </a:spcBef>
              <a:buSzTx/>
              <a:buNone/>
              <a:defRPr sz="16496" b="1" spc="-1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Slide Number">
            <a:extLst>
              <a:ext uri="{FF2B5EF4-FFF2-40B4-BE49-F238E27FC236}">
                <a16:creationId xmlns:a16="http://schemas.microsoft.com/office/drawing/2014/main" id="{2DBF4584-C184-444E-AEB4-0220CEF5A8C4}"/>
              </a:ext>
            </a:extLst>
          </p:cNvPr>
          <p:cNvSpPr txBox="1">
            <a:spLocks noGrp="1"/>
          </p:cNvSpPr>
          <p:nvPr>
            <p:ph type="sldNum" sz="quarter" idx="22"/>
          </p:nvPr>
        </p:nvSpPr>
        <p:spPr>
          <a:ln/>
        </p:spPr>
        <p:txBody>
          <a:bodyPr/>
          <a:lstStyle>
            <a:lvl1pPr>
              <a:defRPr/>
            </a:lvl1pPr>
          </a:lstStyle>
          <a:p>
            <a:pPr>
              <a:defRPr/>
            </a:pPr>
            <a:fld id="{BAB7497B-0B7F-4733-BB59-F720764E825C}" type="slidenum">
              <a:rPr/>
              <a:pPr>
                <a:defRPr/>
              </a:pPr>
              <a:t>‹#›</a:t>
            </a:fld>
            <a:endParaRPr/>
          </a:p>
        </p:txBody>
      </p:sp>
    </p:spTree>
    <p:extLst>
      <p:ext uri="{BB962C8B-B14F-4D97-AF65-F5344CB8AC3E}">
        <p14:creationId xmlns:p14="http://schemas.microsoft.com/office/powerpoint/2010/main" val="1678627393"/>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Body Level One…"/>
          <p:cNvSpPr txBox="1">
            <a:spLocks noGrp="1"/>
          </p:cNvSpPr>
          <p:nvPr>
            <p:ph type="body" sz="half" idx="1"/>
          </p:nvPr>
        </p:nvSpPr>
        <p:spPr>
          <a:xfrm>
            <a:off x="690383" y="3488531"/>
            <a:ext cx="10808060" cy="2178844"/>
          </a:xfrm>
          <a:prstGeom prst="rect">
            <a:avLst/>
          </a:prstGeom>
        </p:spPr>
        <p:txBody>
          <a:bodyPr anchor="ctr"/>
          <a:lstStyle>
            <a:lvl1pPr marL="428534" indent="-321400">
              <a:spcBef>
                <a:spcPts val="0"/>
              </a:spcBef>
              <a:buSzTx/>
              <a:buNone/>
              <a:defRPr sz="5624" spc="-112">
                <a:latin typeface="Helvetica Neue Medium"/>
                <a:ea typeface="Helvetica Neue Medium"/>
                <a:cs typeface="Helvetica Neue Medium"/>
                <a:sym typeface="Helvetica Neue Medium"/>
              </a:defRPr>
            </a:lvl1pPr>
            <a:lvl2pPr marL="428534" indent="107133">
              <a:spcBef>
                <a:spcPts val="0"/>
              </a:spcBef>
              <a:buSzTx/>
              <a:buNone/>
              <a:defRPr sz="5624" spc="-112">
                <a:latin typeface="Helvetica Neue Medium"/>
                <a:ea typeface="Helvetica Neue Medium"/>
                <a:cs typeface="Helvetica Neue Medium"/>
                <a:sym typeface="Helvetica Neue Medium"/>
              </a:defRPr>
            </a:lvl2pPr>
            <a:lvl3pPr marL="428534" indent="535667">
              <a:spcBef>
                <a:spcPts val="0"/>
              </a:spcBef>
              <a:buSzTx/>
              <a:buNone/>
              <a:defRPr sz="5624" spc="-112">
                <a:latin typeface="Helvetica Neue Medium"/>
                <a:ea typeface="Helvetica Neue Medium"/>
                <a:cs typeface="Helvetica Neue Medium"/>
                <a:sym typeface="Helvetica Neue Medium"/>
              </a:defRPr>
            </a:lvl3pPr>
            <a:lvl4pPr marL="428534" indent="964201">
              <a:spcBef>
                <a:spcPts val="0"/>
              </a:spcBef>
              <a:buSzTx/>
              <a:buNone/>
              <a:defRPr sz="5624" spc="-112">
                <a:latin typeface="Helvetica Neue Medium"/>
                <a:ea typeface="Helvetica Neue Medium"/>
                <a:cs typeface="Helvetica Neue Medium"/>
                <a:sym typeface="Helvetica Neue Medium"/>
              </a:defRPr>
            </a:lvl4pPr>
            <a:lvl5pPr marL="428534" indent="1392734">
              <a:spcBef>
                <a:spcPts val="0"/>
              </a:spcBef>
              <a:buSzTx/>
              <a:buNone/>
              <a:defRPr sz="5624" spc="-112">
                <a:latin typeface="Helvetica Neue Medium"/>
                <a:ea typeface="Helvetica Neue Medium"/>
                <a:cs typeface="Helvetica Neue Medium"/>
                <a:sym typeface="Helvetica Neue Medium"/>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6" name="Attribution"/>
          <p:cNvSpPr txBox="1">
            <a:spLocks noGrp="1"/>
          </p:cNvSpPr>
          <p:nvPr>
            <p:ph type="body" sz="quarter" idx="21"/>
          </p:nvPr>
        </p:nvSpPr>
        <p:spPr>
          <a:xfrm>
            <a:off x="1142702" y="6024563"/>
            <a:ext cx="10355740" cy="432243"/>
          </a:xfrm>
          <a:prstGeom prst="rect">
            <a:avLst/>
          </a:prstGeom>
        </p:spPr>
        <p:txBody>
          <a:bodyPr/>
          <a:lstStyle>
            <a:lvl1pPr marL="0" indent="0" defTabSz="528207">
              <a:lnSpc>
                <a:spcPct val="100000"/>
              </a:lnSpc>
              <a:spcBef>
                <a:spcPts val="0"/>
              </a:spcBef>
              <a:buSzTx/>
              <a:buNone/>
              <a:defRPr sz="2160" b="1"/>
            </a:lvl1pPr>
          </a:lstStyle>
          <a:p>
            <a:pPr lvl="0"/>
            <a:r>
              <a:rPr lang="en-US"/>
              <a:t>Click to edit Master text styles</a:t>
            </a:r>
          </a:p>
        </p:txBody>
      </p:sp>
      <p:sp>
        <p:nvSpPr>
          <p:cNvPr id="4" name="Slide Number">
            <a:extLst>
              <a:ext uri="{FF2B5EF4-FFF2-40B4-BE49-F238E27FC236}">
                <a16:creationId xmlns:a16="http://schemas.microsoft.com/office/drawing/2014/main" id="{3AEA1D78-3CF8-4568-B830-7C521E3E1A4E}"/>
              </a:ext>
            </a:extLst>
          </p:cNvPr>
          <p:cNvSpPr txBox="1">
            <a:spLocks noGrp="1"/>
          </p:cNvSpPr>
          <p:nvPr>
            <p:ph type="sldNum" sz="quarter" idx="22"/>
          </p:nvPr>
        </p:nvSpPr>
        <p:spPr>
          <a:ln/>
        </p:spPr>
        <p:txBody>
          <a:bodyPr/>
          <a:lstStyle>
            <a:lvl1pPr>
              <a:defRPr/>
            </a:lvl1pPr>
          </a:lstStyle>
          <a:p>
            <a:pPr>
              <a:defRPr/>
            </a:pPr>
            <a:fld id="{CAA39E0A-65E4-4007-8641-6C7DC9C25219}" type="slidenum">
              <a:rPr/>
              <a:pPr>
                <a:defRPr/>
              </a:pPr>
              <a:t>‹#›</a:t>
            </a:fld>
            <a:endParaRPr/>
          </a:p>
        </p:txBody>
      </p:sp>
    </p:spTree>
    <p:extLst>
      <p:ext uri="{BB962C8B-B14F-4D97-AF65-F5344CB8AC3E}">
        <p14:creationId xmlns:p14="http://schemas.microsoft.com/office/powerpoint/2010/main" val="2768274749"/>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idx="21"/>
          </p:nvPr>
        </p:nvSpPr>
        <p:spPr>
          <a:xfrm>
            <a:off x="-1952117" y="644586"/>
            <a:ext cx="10464640" cy="7850524"/>
          </a:xfrm>
          <a:prstGeom prst="rect">
            <a:avLst/>
          </a:prstGeom>
        </p:spPr>
        <p:txBody>
          <a:bodyPr lIns="91439" tIns="45719" rIns="91439" bIns="45719">
            <a:noAutofit/>
          </a:bodyPr>
          <a:lstStyle/>
          <a:p>
            <a:pPr lvl="0"/>
            <a:endParaRPr noProof="0">
              <a:sym typeface="Helvetica Neue"/>
            </a:endParaRPr>
          </a:p>
        </p:txBody>
      </p:sp>
      <p:sp>
        <p:nvSpPr>
          <p:cNvPr id="125" name="Image"/>
          <p:cNvSpPr>
            <a:spLocks noGrp="1"/>
          </p:cNvSpPr>
          <p:nvPr>
            <p:ph type="pic" sz="half" idx="22"/>
          </p:nvPr>
        </p:nvSpPr>
        <p:spPr>
          <a:xfrm>
            <a:off x="6183686" y="273844"/>
            <a:ext cx="5380224" cy="4305301"/>
          </a:xfrm>
          <a:prstGeom prst="rect">
            <a:avLst/>
          </a:prstGeom>
        </p:spPr>
        <p:txBody>
          <a:bodyPr lIns="91439" tIns="45719" rIns="91439" bIns="45719">
            <a:noAutofit/>
          </a:bodyPr>
          <a:lstStyle/>
          <a:p>
            <a:pPr lvl="0"/>
            <a:endParaRPr noProof="0">
              <a:sym typeface="Helvetica Neue"/>
            </a:endParaRPr>
          </a:p>
        </p:txBody>
      </p:sp>
      <p:sp>
        <p:nvSpPr>
          <p:cNvPr id="126" name="Image"/>
          <p:cNvSpPr>
            <a:spLocks noGrp="1"/>
          </p:cNvSpPr>
          <p:nvPr>
            <p:ph type="pic" idx="23"/>
          </p:nvPr>
        </p:nvSpPr>
        <p:spPr>
          <a:xfrm>
            <a:off x="4671986" y="2577703"/>
            <a:ext cx="7439468" cy="8660884"/>
          </a:xfrm>
          <a:prstGeom prst="rect">
            <a:avLst/>
          </a:prstGeom>
        </p:spPr>
        <p:txBody>
          <a:bodyPr lIns="91439" tIns="45719" rIns="91439" bIns="45719">
            <a:noAutofit/>
          </a:bodyPr>
          <a:lstStyle/>
          <a:p>
            <a:pPr lvl="0"/>
            <a:endParaRPr noProof="0">
              <a:sym typeface="Helvetica Neue"/>
            </a:endParaRPr>
          </a:p>
        </p:txBody>
      </p:sp>
      <p:sp>
        <p:nvSpPr>
          <p:cNvPr id="5" name="Slide Number">
            <a:extLst>
              <a:ext uri="{FF2B5EF4-FFF2-40B4-BE49-F238E27FC236}">
                <a16:creationId xmlns:a16="http://schemas.microsoft.com/office/drawing/2014/main" id="{30BF5B98-A73F-4075-984D-99687D4BCD5C}"/>
              </a:ext>
            </a:extLst>
          </p:cNvPr>
          <p:cNvSpPr txBox="1">
            <a:spLocks noGrp="1"/>
          </p:cNvSpPr>
          <p:nvPr>
            <p:ph type="sldNum" sz="quarter" idx="24"/>
          </p:nvPr>
        </p:nvSpPr>
        <p:spPr>
          <a:ln/>
        </p:spPr>
        <p:txBody>
          <a:bodyPr/>
          <a:lstStyle>
            <a:lvl1pPr>
              <a:defRPr/>
            </a:lvl1pPr>
          </a:lstStyle>
          <a:p>
            <a:pPr>
              <a:defRPr/>
            </a:pPr>
            <a:fld id="{1A9070AE-90CB-4A80-83A6-5E40B4CD98D9}" type="slidenum">
              <a:rPr/>
              <a:pPr>
                <a:defRPr/>
              </a:pPr>
              <a:t>‹#›</a:t>
            </a:fld>
            <a:endParaRPr/>
          </a:p>
        </p:txBody>
      </p:sp>
    </p:spTree>
    <p:extLst>
      <p:ext uri="{BB962C8B-B14F-4D97-AF65-F5344CB8AC3E}">
        <p14:creationId xmlns:p14="http://schemas.microsoft.com/office/powerpoint/2010/main" val="2328234145"/>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886640052_3195x2556.jpeg"/>
          <p:cNvSpPr>
            <a:spLocks noGrp="1"/>
          </p:cNvSpPr>
          <p:nvPr>
            <p:ph type="pic" idx="21"/>
          </p:nvPr>
        </p:nvSpPr>
        <p:spPr>
          <a:xfrm>
            <a:off x="-952252" y="-988219"/>
            <a:ext cx="13521978" cy="10820400"/>
          </a:xfrm>
          <a:prstGeom prst="rect">
            <a:avLst/>
          </a:prstGeom>
        </p:spPr>
        <p:txBody>
          <a:bodyPr lIns="91439" tIns="45719" rIns="91439" bIns="45719">
            <a:noAutofit/>
          </a:bodyPr>
          <a:lstStyle/>
          <a:p>
            <a:pPr lvl="0"/>
            <a:endParaRPr noProof="0">
              <a:sym typeface="Helvetica Neue"/>
            </a:endParaRPr>
          </a:p>
        </p:txBody>
      </p:sp>
      <p:sp>
        <p:nvSpPr>
          <p:cNvPr id="3" name="Slide Number">
            <a:extLst>
              <a:ext uri="{FF2B5EF4-FFF2-40B4-BE49-F238E27FC236}">
                <a16:creationId xmlns:a16="http://schemas.microsoft.com/office/drawing/2014/main" id="{1D98AF57-1F51-40DF-923F-9BD5820F6F96}"/>
              </a:ext>
            </a:extLst>
          </p:cNvPr>
          <p:cNvSpPr txBox="1">
            <a:spLocks noGrp="1"/>
          </p:cNvSpPr>
          <p:nvPr>
            <p:ph type="sldNum" sz="quarter" idx="22"/>
          </p:nvPr>
        </p:nvSpPr>
        <p:spPr>
          <a:xfrm>
            <a:off x="5954713" y="8623300"/>
            <a:ext cx="287337" cy="290513"/>
          </a:xfrm>
        </p:spPr>
        <p:txBody>
          <a:bodyPr/>
          <a:lstStyle>
            <a:lvl1pPr>
              <a:defRPr>
                <a:solidFill>
                  <a:srgbClr val="FFFFFF"/>
                </a:solidFill>
              </a:defRPr>
            </a:lvl1pPr>
          </a:lstStyle>
          <a:p>
            <a:pPr>
              <a:defRPr/>
            </a:pPr>
            <a:fld id="{DA7C6AD4-9F14-4B79-BC94-65E1F24BC37F}" type="slidenum">
              <a:rPr/>
              <a:pPr>
                <a:defRPr/>
              </a:pPr>
              <a:t>‹#›</a:t>
            </a:fld>
            <a:endParaRPr/>
          </a:p>
        </p:txBody>
      </p:sp>
    </p:spTree>
    <p:extLst>
      <p:ext uri="{BB962C8B-B14F-4D97-AF65-F5344CB8AC3E}">
        <p14:creationId xmlns:p14="http://schemas.microsoft.com/office/powerpoint/2010/main" val="3894054115"/>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32E97468-E4B9-4C3B-9FE0-A332D31C9335}"/>
              </a:ext>
            </a:extLst>
          </p:cNvPr>
          <p:cNvSpPr txBox="1">
            <a:spLocks noGrp="1"/>
          </p:cNvSpPr>
          <p:nvPr>
            <p:ph type="sldNum" sz="quarter" idx="10"/>
          </p:nvPr>
        </p:nvSpPr>
        <p:spPr>
          <a:ln/>
        </p:spPr>
        <p:txBody>
          <a:bodyPr/>
          <a:lstStyle>
            <a:lvl1pPr>
              <a:defRPr/>
            </a:lvl1pPr>
          </a:lstStyle>
          <a:p>
            <a:pPr>
              <a:defRPr/>
            </a:pPr>
            <a:fld id="{1E78FB5B-D7F1-492F-B370-B025C8EE6856}" type="slidenum">
              <a:rPr/>
              <a:pPr>
                <a:defRPr/>
              </a:pPr>
              <a:t>‹#›</a:t>
            </a:fld>
            <a:endParaRPr/>
          </a:p>
        </p:txBody>
      </p:sp>
    </p:spTree>
    <p:extLst>
      <p:ext uri="{BB962C8B-B14F-4D97-AF65-F5344CB8AC3E}">
        <p14:creationId xmlns:p14="http://schemas.microsoft.com/office/powerpoint/2010/main" val="4290417106"/>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C30E9611-AC7A-477E-9433-055653A51A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6725" y="512763"/>
            <a:ext cx="27654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5C2696CB-1D00-4409-987C-020380D4DF8E}"/>
              </a:ext>
            </a:extLst>
          </p:cNvPr>
          <p:cNvPicPr>
            <a:picLocks noChangeAspect="1"/>
          </p:cNvPicPr>
          <p:nvPr userDrawn="1"/>
        </p:nvPicPr>
        <p:blipFill>
          <a:blip r:embed="rId3">
            <a:extLst>
              <a:ext uri="{28A0092B-C50C-407E-A947-70E740481C1C}">
                <a14:useLocalDpi xmlns:a14="http://schemas.microsoft.com/office/drawing/2010/main" val="0"/>
              </a:ext>
            </a:extLst>
          </a:blip>
          <a:srcRect r="37941" b="35324"/>
          <a:stretch>
            <a:fillRect/>
          </a:stretch>
        </p:blipFill>
        <p:spPr bwMode="auto">
          <a:xfrm>
            <a:off x="7799388" y="4576763"/>
            <a:ext cx="4389437" cy="456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8817" y="1706137"/>
            <a:ext cx="10186406" cy="2284899"/>
          </a:xfrm>
        </p:spPr>
        <p:txBody>
          <a:bodyPr anchor="b"/>
          <a:lstStyle>
            <a:lvl1pPr algn="l">
              <a:lnSpc>
                <a:spcPct val="90000"/>
              </a:lnSpc>
              <a:defRPr sz="6000" baseline="0">
                <a:solidFill>
                  <a:schemeClr val="bg1"/>
                </a:solidFill>
              </a:defRPr>
            </a:lvl1pPr>
          </a:lstStyle>
          <a:p>
            <a:endParaRPr lang="en-US"/>
          </a:p>
        </p:txBody>
      </p:sp>
      <p:sp>
        <p:nvSpPr>
          <p:cNvPr id="3" name="Subtitle 2"/>
          <p:cNvSpPr>
            <a:spLocks noGrp="1"/>
          </p:cNvSpPr>
          <p:nvPr>
            <p:ph type="subTitle" idx="1"/>
          </p:nvPr>
        </p:nvSpPr>
        <p:spPr>
          <a:xfrm>
            <a:off x="475366" y="3904074"/>
            <a:ext cx="7687327" cy="845926"/>
          </a:xfrm>
        </p:spPr>
        <p:txBody>
          <a:bodyPr/>
          <a:lstStyle>
            <a:lvl1pPr marL="0" indent="0" algn="l">
              <a:lnSpc>
                <a:spcPct val="98000"/>
              </a:lnSpc>
              <a:buNone/>
              <a:defRPr sz="2700">
                <a:solidFill>
                  <a:schemeClr val="bg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6" name="Footer Placeholder 4">
            <a:extLst>
              <a:ext uri="{FF2B5EF4-FFF2-40B4-BE49-F238E27FC236}">
                <a16:creationId xmlns:a16="http://schemas.microsoft.com/office/drawing/2014/main" id="{176739D2-D89B-440D-B6D0-FC066532E557}"/>
              </a:ext>
            </a:extLst>
          </p:cNvPr>
          <p:cNvSpPr>
            <a:spLocks noGrp="1"/>
          </p:cNvSpPr>
          <p:nvPr>
            <p:ph type="ftr" sz="quarter" idx="10"/>
          </p:nvPr>
        </p:nvSpPr>
        <p:spPr/>
        <p:txBody>
          <a:bodyPr/>
          <a:lstStyle>
            <a:lvl1pPr>
              <a:defRPr>
                <a:solidFill>
                  <a:schemeClr val="bg1"/>
                </a:solidFill>
              </a:defRPr>
            </a:lvl1pPr>
          </a:lstStyle>
          <a:p>
            <a:pPr>
              <a:defRPr/>
            </a:pPr>
            <a:r>
              <a:rPr lang="is-IS"/>
              <a:t>WAGGGS | 24.06.2016</a:t>
            </a:r>
            <a:endParaRPr lang="en-GB"/>
          </a:p>
        </p:txBody>
      </p:sp>
    </p:spTree>
    <p:extLst>
      <p:ext uri="{BB962C8B-B14F-4D97-AF65-F5344CB8AC3E}">
        <p14:creationId xmlns:p14="http://schemas.microsoft.com/office/powerpoint/2010/main" val="35264071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s">
    <p:bg>
      <p:bgPr>
        <a:solidFill>
          <a:schemeClr val="accent1"/>
        </a:solid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2337CA7-F086-453A-B7B0-83A479C30A82}"/>
              </a:ext>
            </a:extLst>
          </p:cNvPr>
          <p:cNvPicPr>
            <a:picLocks noChangeAspect="1"/>
          </p:cNvPicPr>
          <p:nvPr userDrawn="1"/>
        </p:nvPicPr>
        <p:blipFill>
          <a:blip r:embed="rId2">
            <a:extLst>
              <a:ext uri="{28A0092B-C50C-407E-A947-70E740481C1C}">
                <a14:useLocalDpi xmlns:a14="http://schemas.microsoft.com/office/drawing/2010/main" val="0"/>
              </a:ext>
            </a:extLst>
          </a:blip>
          <a:srcRect r="37941" b="35324"/>
          <a:stretch>
            <a:fillRect/>
          </a:stretch>
        </p:blipFill>
        <p:spPr bwMode="auto">
          <a:xfrm>
            <a:off x="7799388" y="4576763"/>
            <a:ext cx="4389437" cy="456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2222" y="3187065"/>
            <a:ext cx="10390850" cy="478888"/>
          </a:xfrm>
        </p:spPr>
        <p:txBody>
          <a:bodyPr/>
          <a:lstStyle>
            <a:lvl1pPr>
              <a:defRPr baseline="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72766" y="3903620"/>
            <a:ext cx="5537890" cy="3589605"/>
          </a:xfrm>
        </p:spPr>
        <p:txBody>
          <a:bodyPr/>
          <a:lstStyle>
            <a:lvl1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Arial"/>
              </a:defRPr>
            </a:lvl1pPr>
            <a:lvl2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Arial"/>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2C4206FF-9483-46C9-892B-0DD4637BCB6B}"/>
              </a:ext>
            </a:extLst>
          </p:cNvPr>
          <p:cNvSpPr>
            <a:spLocks noGrp="1"/>
          </p:cNvSpPr>
          <p:nvPr>
            <p:ph type="ftr" sz="quarter" idx="10"/>
          </p:nvPr>
        </p:nvSpPr>
        <p:spPr/>
        <p:txBody>
          <a:bodyPr/>
          <a:lstStyle>
            <a:lvl1pPr>
              <a:defRPr/>
            </a:lvl1pPr>
          </a:lstStyle>
          <a:p>
            <a:pPr>
              <a:defRPr/>
            </a:pPr>
            <a:r>
              <a:rPr lang="is-IS"/>
              <a:t>WAGGGS | 24.06.2016</a:t>
            </a:r>
            <a:endParaRPr lang="en-GB"/>
          </a:p>
        </p:txBody>
      </p:sp>
    </p:spTree>
    <p:extLst>
      <p:ext uri="{BB962C8B-B14F-4D97-AF65-F5344CB8AC3E}">
        <p14:creationId xmlns:p14="http://schemas.microsoft.com/office/powerpoint/2010/main" val="38605314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tatement">
    <p:bg>
      <p:bgPr>
        <a:solidFill>
          <a:schemeClr val="accent1"/>
        </a:solid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EE767F4-AE8F-4C6D-943A-CE08510EAD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1763"/>
            <a:ext cx="85725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71600" y="1037064"/>
            <a:ext cx="9931322" cy="6181342"/>
          </a:xfrm>
        </p:spPr>
        <p:txBody>
          <a:bodyPr anchor="b"/>
          <a:lstStyle>
            <a:lvl1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tx2"/>
                </a:solidFill>
                <a:latin typeface="Arial"/>
              </a:defRPr>
            </a:lvl1pPr>
            <a:lvl2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bg1"/>
                </a:solidFill>
                <a:latin typeface="Arial"/>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2901688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6" name="Picture Placeholder 8"/>
          <p:cNvSpPr>
            <a:spLocks noGrp="1"/>
          </p:cNvSpPr>
          <p:nvPr>
            <p:ph type="pic" sz="quarter" idx="11"/>
          </p:nvPr>
        </p:nvSpPr>
        <p:spPr>
          <a:xfrm>
            <a:off x="-1" y="1"/>
            <a:ext cx="12188825" cy="9144000"/>
          </a:xfrm>
        </p:spPr>
        <p:txBody>
          <a:bodyPr/>
          <a:lstStyle/>
          <a:p>
            <a:pPr lvl="0"/>
            <a:r>
              <a:rPr lang="en-GB" noProof="0"/>
              <a:t>Drag picture to placeholder or click icon to add</a:t>
            </a:r>
          </a:p>
        </p:txBody>
      </p:sp>
    </p:spTree>
    <p:extLst>
      <p:ext uri="{BB962C8B-B14F-4D97-AF65-F5344CB8AC3E}">
        <p14:creationId xmlns:p14="http://schemas.microsoft.com/office/powerpoint/2010/main" val="5262878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tx2"/>
        </a:solidFill>
        <a:effectLst/>
      </p:bgPr>
    </p:bg>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63E20AB2-AB3E-4A27-A9F0-3267723C29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3350"/>
            <a:ext cx="85725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2222" y="574529"/>
            <a:ext cx="10390850" cy="1901041"/>
          </a:xfrm>
        </p:spPr>
        <p:txBody>
          <a:bodyPr/>
          <a:lstStyle>
            <a:lvl1pPr>
              <a:lnSpc>
                <a:spcPct val="78000"/>
              </a:lnSpc>
              <a:defRPr sz="8000" spc="-80" baseline="0">
                <a:solidFill>
                  <a:schemeClr val="tx1"/>
                </a:solidFill>
              </a:defRPr>
            </a:lvl1pPr>
          </a:lstStyle>
          <a:p>
            <a:r>
              <a:rPr lang="en-GB"/>
              <a:t>Click to edit Master title style</a:t>
            </a:r>
          </a:p>
        </p:txBody>
      </p:sp>
    </p:spTree>
    <p:extLst>
      <p:ext uri="{BB962C8B-B14F-4D97-AF65-F5344CB8AC3E}">
        <p14:creationId xmlns:p14="http://schemas.microsoft.com/office/powerpoint/2010/main" val="21409869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solidFill>
          <a:schemeClr val="tx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72222" y="496473"/>
            <a:ext cx="6921037" cy="1008942"/>
          </a:xfrm>
        </p:spPr>
        <p:txBody>
          <a:bodyPr/>
          <a:lstStyle/>
          <a:p>
            <a:r>
              <a:rPr lang="en-US"/>
              <a:t>Click to edit Master title style</a:t>
            </a:r>
            <a:endParaRPr lang="en-GB"/>
          </a:p>
        </p:txBody>
      </p:sp>
      <p:sp>
        <p:nvSpPr>
          <p:cNvPr id="5" name="Text Placeholder 4"/>
          <p:cNvSpPr>
            <a:spLocks noGrp="1"/>
          </p:cNvSpPr>
          <p:nvPr>
            <p:ph type="body" sz="quarter" idx="10"/>
          </p:nvPr>
        </p:nvSpPr>
        <p:spPr>
          <a:xfrm>
            <a:off x="472222" y="1750897"/>
            <a:ext cx="7433993" cy="1360293"/>
          </a:xfrm>
        </p:spPr>
        <p:txBody>
          <a:bodyPr/>
          <a:lstStyle>
            <a:lvl1pPr>
              <a:defRPr>
                <a:solidFill>
                  <a:schemeClr val="tx1"/>
                </a:solidFill>
                <a:latin typeface="Arial"/>
              </a:defRPr>
            </a:lvl1pPr>
            <a:lvl2pPr>
              <a:defRPr>
                <a:solidFill>
                  <a:schemeClr val="tx1"/>
                </a:solidFill>
                <a:latin typeface="Aria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Picture Placeholder 8"/>
          <p:cNvSpPr>
            <a:spLocks noGrp="1"/>
          </p:cNvSpPr>
          <p:nvPr>
            <p:ph type="pic" sz="quarter" idx="11"/>
          </p:nvPr>
        </p:nvSpPr>
        <p:spPr>
          <a:xfrm>
            <a:off x="-1" y="3219651"/>
            <a:ext cx="12188825" cy="5924349"/>
          </a:xfrm>
        </p:spPr>
        <p:txBody>
          <a:bodyPr/>
          <a:lstStyle/>
          <a:p>
            <a:pPr lvl="0"/>
            <a:r>
              <a:rPr lang="en-GB" noProof="0"/>
              <a:t>Drag picture to placeholder or click icon to add</a:t>
            </a:r>
          </a:p>
        </p:txBody>
      </p:sp>
    </p:spTree>
    <p:extLst>
      <p:ext uri="{BB962C8B-B14F-4D97-AF65-F5344CB8AC3E}">
        <p14:creationId xmlns:p14="http://schemas.microsoft.com/office/powerpoint/2010/main" val="750050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6" name="Picture Placeholder 8"/>
          <p:cNvSpPr>
            <a:spLocks noGrp="1"/>
          </p:cNvSpPr>
          <p:nvPr>
            <p:ph type="pic" sz="quarter" idx="11"/>
          </p:nvPr>
        </p:nvSpPr>
        <p:spPr>
          <a:xfrm>
            <a:off x="-1" y="1"/>
            <a:ext cx="12188825" cy="9144000"/>
          </a:xfrm>
        </p:spPr>
        <p:txBody>
          <a:bodyPr/>
          <a:lstStyle/>
          <a:p>
            <a:pPr lvl="0"/>
            <a:r>
              <a:rPr lang="en-GB" noProof="0"/>
              <a:t>Drag picture to placeholder or click icon to add</a:t>
            </a:r>
          </a:p>
        </p:txBody>
      </p:sp>
    </p:spTree>
    <p:extLst>
      <p:ext uri="{BB962C8B-B14F-4D97-AF65-F5344CB8AC3E}">
        <p14:creationId xmlns:p14="http://schemas.microsoft.com/office/powerpoint/2010/main" val="29074998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lumns of Type Two">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3" name="Content Placeholder 2"/>
          <p:cNvSpPr>
            <a:spLocks noGrp="1"/>
          </p:cNvSpPr>
          <p:nvPr>
            <p:ph idx="1"/>
          </p:nvPr>
        </p:nvSpPr>
        <p:spPr>
          <a:xfrm>
            <a:off x="472766" y="3164763"/>
            <a:ext cx="5537890" cy="35896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8" name="Content Placeholder 2"/>
          <p:cNvSpPr>
            <a:spLocks noGrp="1"/>
          </p:cNvSpPr>
          <p:nvPr>
            <p:ph idx="14"/>
          </p:nvPr>
        </p:nvSpPr>
        <p:spPr>
          <a:xfrm>
            <a:off x="6186080" y="3164763"/>
            <a:ext cx="5537890" cy="358960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4">
            <a:extLst>
              <a:ext uri="{FF2B5EF4-FFF2-40B4-BE49-F238E27FC236}">
                <a16:creationId xmlns:a16="http://schemas.microsoft.com/office/drawing/2014/main" id="{FC12A615-3CDE-483B-B806-6C4DC280DCA2}"/>
              </a:ext>
            </a:extLst>
          </p:cNvPr>
          <p:cNvSpPr>
            <a:spLocks noGrp="1"/>
          </p:cNvSpPr>
          <p:nvPr>
            <p:ph type="ftr" sz="quarter" idx="15"/>
          </p:nvPr>
        </p:nvSpPr>
        <p:spPr/>
        <p:txBody>
          <a:bodyPr/>
          <a:lstStyle>
            <a:lvl1pPr>
              <a:defRPr/>
            </a:lvl1pPr>
          </a:lstStyle>
          <a:p>
            <a:pPr>
              <a:defRPr/>
            </a:pPr>
            <a:r>
              <a:rPr lang="is-IS"/>
              <a:t>WAGGGS | 24.06.2016</a:t>
            </a:r>
            <a:endParaRPr lang="en-GB"/>
          </a:p>
        </p:txBody>
      </p:sp>
      <p:sp>
        <p:nvSpPr>
          <p:cNvPr id="9" name="Slide Number Placeholder 5">
            <a:extLst>
              <a:ext uri="{FF2B5EF4-FFF2-40B4-BE49-F238E27FC236}">
                <a16:creationId xmlns:a16="http://schemas.microsoft.com/office/drawing/2014/main" id="{BD7222CB-1CDB-4B98-9F2A-409965F0EE58}"/>
              </a:ext>
            </a:extLst>
          </p:cNvPr>
          <p:cNvSpPr>
            <a:spLocks noGrp="1"/>
          </p:cNvSpPr>
          <p:nvPr>
            <p:ph type="sldNum" sz="quarter" idx="16"/>
          </p:nvPr>
        </p:nvSpPr>
        <p:spPr/>
        <p:txBody>
          <a:bodyPr/>
          <a:lstStyle>
            <a:lvl1pPr>
              <a:defRPr/>
            </a:lvl1pPr>
          </a:lstStyle>
          <a:p>
            <a:pPr>
              <a:defRPr/>
            </a:pPr>
            <a:fld id="{F138EAED-1733-4164-A70F-28FC56874255}" type="slidenum">
              <a:rPr lang="en-GB" altLang="en-US"/>
              <a:pPr>
                <a:defRPr/>
              </a:pPr>
              <a:t>‹#›</a:t>
            </a:fld>
            <a:endParaRPr lang="en-GB" altLang="en-US"/>
          </a:p>
        </p:txBody>
      </p:sp>
    </p:spTree>
    <p:extLst>
      <p:ext uri="{BB962C8B-B14F-4D97-AF65-F5344CB8AC3E}">
        <p14:creationId xmlns:p14="http://schemas.microsoft.com/office/powerpoint/2010/main" val="10080820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lumns 3 images">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9" name="Text Placeholder 8"/>
          <p:cNvSpPr>
            <a:spLocks noGrp="1"/>
          </p:cNvSpPr>
          <p:nvPr>
            <p:ph type="body" sz="quarter" idx="15"/>
          </p:nvPr>
        </p:nvSpPr>
        <p:spPr>
          <a:xfrm>
            <a:off x="472727"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1" name="Picture Placeholder 8"/>
          <p:cNvSpPr>
            <a:spLocks noGrp="1"/>
          </p:cNvSpPr>
          <p:nvPr>
            <p:ph type="pic" sz="quarter" idx="16"/>
          </p:nvPr>
        </p:nvSpPr>
        <p:spPr>
          <a:xfrm>
            <a:off x="468350" y="3219650"/>
            <a:ext cx="3625200" cy="4645677"/>
          </a:xfrm>
        </p:spPr>
        <p:txBody>
          <a:bodyPr/>
          <a:lstStyle/>
          <a:p>
            <a:pPr lvl="0"/>
            <a:r>
              <a:rPr lang="en-GB" noProof="0"/>
              <a:t>Drag picture to placeholder or click icon to add</a:t>
            </a:r>
          </a:p>
        </p:txBody>
      </p:sp>
      <p:sp>
        <p:nvSpPr>
          <p:cNvPr id="12" name="Text Placeholder 8"/>
          <p:cNvSpPr>
            <a:spLocks noGrp="1"/>
          </p:cNvSpPr>
          <p:nvPr>
            <p:ph type="body" sz="quarter" idx="17"/>
          </p:nvPr>
        </p:nvSpPr>
        <p:spPr>
          <a:xfrm>
            <a:off x="4286444"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3" name="Picture Placeholder 8"/>
          <p:cNvSpPr>
            <a:spLocks noGrp="1"/>
          </p:cNvSpPr>
          <p:nvPr>
            <p:ph type="pic" sz="quarter" idx="18"/>
          </p:nvPr>
        </p:nvSpPr>
        <p:spPr>
          <a:xfrm>
            <a:off x="4282067" y="3219650"/>
            <a:ext cx="3625200" cy="4645677"/>
          </a:xfrm>
        </p:spPr>
        <p:txBody>
          <a:bodyPr/>
          <a:lstStyle/>
          <a:p>
            <a:pPr lvl="0"/>
            <a:r>
              <a:rPr lang="en-GB" noProof="0"/>
              <a:t>Drag picture to placeholder or click icon to add</a:t>
            </a:r>
          </a:p>
        </p:txBody>
      </p:sp>
      <p:sp>
        <p:nvSpPr>
          <p:cNvPr id="14" name="Text Placeholder 8"/>
          <p:cNvSpPr>
            <a:spLocks noGrp="1"/>
          </p:cNvSpPr>
          <p:nvPr>
            <p:ph type="body" sz="quarter" idx="19"/>
          </p:nvPr>
        </p:nvSpPr>
        <p:spPr>
          <a:xfrm>
            <a:off x="8100165"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5" name="Picture Placeholder 8"/>
          <p:cNvSpPr>
            <a:spLocks noGrp="1"/>
          </p:cNvSpPr>
          <p:nvPr>
            <p:ph type="pic" sz="quarter" idx="20"/>
          </p:nvPr>
        </p:nvSpPr>
        <p:spPr>
          <a:xfrm>
            <a:off x="8095788" y="3219650"/>
            <a:ext cx="3625200" cy="4645677"/>
          </a:xfrm>
        </p:spPr>
        <p:txBody>
          <a:bodyPr/>
          <a:lstStyle/>
          <a:p>
            <a:pPr lvl="0"/>
            <a:r>
              <a:rPr lang="en-GB" noProof="0"/>
              <a:t>Drag picture to placeholder or click icon to add</a:t>
            </a:r>
          </a:p>
        </p:txBody>
      </p:sp>
      <p:sp>
        <p:nvSpPr>
          <p:cNvPr id="10" name="Footer Placeholder 4">
            <a:extLst>
              <a:ext uri="{FF2B5EF4-FFF2-40B4-BE49-F238E27FC236}">
                <a16:creationId xmlns:a16="http://schemas.microsoft.com/office/drawing/2014/main" id="{02FDEAC4-686E-4856-A919-A33F5631B6A0}"/>
              </a:ext>
            </a:extLst>
          </p:cNvPr>
          <p:cNvSpPr>
            <a:spLocks noGrp="1"/>
          </p:cNvSpPr>
          <p:nvPr>
            <p:ph type="ftr" sz="quarter" idx="21"/>
          </p:nvPr>
        </p:nvSpPr>
        <p:spPr/>
        <p:txBody>
          <a:bodyPr/>
          <a:lstStyle>
            <a:lvl1pPr>
              <a:defRPr/>
            </a:lvl1pPr>
          </a:lstStyle>
          <a:p>
            <a:pPr>
              <a:defRPr/>
            </a:pPr>
            <a:r>
              <a:rPr lang="is-IS"/>
              <a:t>WAGGGS | 24.06.2016</a:t>
            </a:r>
            <a:endParaRPr lang="en-GB"/>
          </a:p>
        </p:txBody>
      </p:sp>
      <p:sp>
        <p:nvSpPr>
          <p:cNvPr id="16" name="Slide Number Placeholder 5">
            <a:extLst>
              <a:ext uri="{FF2B5EF4-FFF2-40B4-BE49-F238E27FC236}">
                <a16:creationId xmlns:a16="http://schemas.microsoft.com/office/drawing/2014/main" id="{F3A2E67E-F0D3-4521-BB8D-5EC8E7B41E29}"/>
              </a:ext>
            </a:extLst>
          </p:cNvPr>
          <p:cNvSpPr>
            <a:spLocks noGrp="1"/>
          </p:cNvSpPr>
          <p:nvPr>
            <p:ph type="sldNum" sz="quarter" idx="22"/>
          </p:nvPr>
        </p:nvSpPr>
        <p:spPr/>
        <p:txBody>
          <a:bodyPr/>
          <a:lstStyle>
            <a:lvl1pPr>
              <a:defRPr/>
            </a:lvl1pPr>
          </a:lstStyle>
          <a:p>
            <a:pPr>
              <a:defRPr/>
            </a:pPr>
            <a:fld id="{3BD349E6-8783-4592-A394-DB84215E0DAD}" type="slidenum">
              <a:rPr lang="en-GB" altLang="en-US"/>
              <a:pPr>
                <a:defRPr/>
              </a:pPr>
              <a:t>‹#›</a:t>
            </a:fld>
            <a:endParaRPr lang="en-GB" altLang="en-US"/>
          </a:p>
        </p:txBody>
      </p:sp>
    </p:spTree>
    <p:extLst>
      <p:ext uri="{BB962C8B-B14F-4D97-AF65-F5344CB8AC3E}">
        <p14:creationId xmlns:p14="http://schemas.microsoft.com/office/powerpoint/2010/main" val="2835822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lumns Type and Image">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8" name="Text Placeholder 7"/>
          <p:cNvSpPr>
            <a:spLocks noGrp="1"/>
          </p:cNvSpPr>
          <p:nvPr>
            <p:ph type="body" sz="quarter" idx="17"/>
          </p:nvPr>
        </p:nvSpPr>
        <p:spPr>
          <a:xfrm>
            <a:off x="8100092" y="3181422"/>
            <a:ext cx="3720201" cy="4691653"/>
          </a:xfrm>
        </p:spPr>
        <p:txBody>
          <a:bodyPr/>
          <a:lstStyle>
            <a:lvl1pPr>
              <a:defRPr sz="1500">
                <a:solidFill>
                  <a:schemeClr val="tx1"/>
                </a:solidFill>
              </a:defRPr>
            </a:lvl1pPr>
            <a:lvl2pPr>
              <a:lnSpc>
                <a:spcPct val="106000"/>
              </a:lnSpc>
              <a:defRPr sz="1500">
                <a:solidFill>
                  <a:schemeClr val="tx1"/>
                </a:solidFill>
              </a:defRPr>
            </a:lvl2pPr>
            <a:lvl3pPr>
              <a:lnSpc>
                <a:spcPct val="106000"/>
              </a:lnSpc>
              <a:defRPr sz="1500">
                <a:solidFill>
                  <a:schemeClr val="tx1"/>
                </a:solidFill>
              </a:defRPr>
            </a:lvl3pPr>
            <a:lvl4pPr>
              <a:lnSpc>
                <a:spcPct val="106000"/>
              </a:lnSpc>
              <a:defRPr sz="1500">
                <a:solidFill>
                  <a:schemeClr val="tx1"/>
                </a:solidFill>
              </a:defRPr>
            </a:lvl4pPr>
            <a:lvl5pPr>
              <a:lnSpc>
                <a:spcPct val="106000"/>
              </a:lnSpc>
              <a:defRPr sz="15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Picture Placeholder 8"/>
          <p:cNvSpPr>
            <a:spLocks noGrp="1"/>
          </p:cNvSpPr>
          <p:nvPr>
            <p:ph type="pic" sz="quarter" idx="16"/>
          </p:nvPr>
        </p:nvSpPr>
        <p:spPr>
          <a:xfrm>
            <a:off x="468349" y="3219650"/>
            <a:ext cx="7426713" cy="4645677"/>
          </a:xfrm>
        </p:spPr>
        <p:txBody>
          <a:bodyPr/>
          <a:lstStyle/>
          <a:p>
            <a:pPr lvl="0"/>
            <a:r>
              <a:rPr lang="en-GB" noProof="0"/>
              <a:t>Drag picture to placeholder or click icon to add</a:t>
            </a:r>
          </a:p>
        </p:txBody>
      </p:sp>
      <p:sp>
        <p:nvSpPr>
          <p:cNvPr id="6" name="Footer Placeholder 4">
            <a:extLst>
              <a:ext uri="{FF2B5EF4-FFF2-40B4-BE49-F238E27FC236}">
                <a16:creationId xmlns:a16="http://schemas.microsoft.com/office/drawing/2014/main" id="{89B5F8EE-5472-4DE0-A60C-42A9BA3CC9A6}"/>
              </a:ext>
            </a:extLst>
          </p:cNvPr>
          <p:cNvSpPr>
            <a:spLocks noGrp="1"/>
          </p:cNvSpPr>
          <p:nvPr>
            <p:ph type="ftr" sz="quarter" idx="18"/>
          </p:nvPr>
        </p:nvSpPr>
        <p:spPr/>
        <p:txBody>
          <a:bodyPr/>
          <a:lstStyle>
            <a:lvl1pPr>
              <a:defRPr/>
            </a:lvl1pPr>
          </a:lstStyle>
          <a:p>
            <a:pPr>
              <a:defRPr/>
            </a:pPr>
            <a:r>
              <a:rPr lang="is-IS"/>
              <a:t>WAGGGS | 24.06.2016</a:t>
            </a:r>
            <a:endParaRPr lang="en-GB"/>
          </a:p>
        </p:txBody>
      </p:sp>
      <p:sp>
        <p:nvSpPr>
          <p:cNvPr id="9" name="Slide Number Placeholder 5">
            <a:extLst>
              <a:ext uri="{FF2B5EF4-FFF2-40B4-BE49-F238E27FC236}">
                <a16:creationId xmlns:a16="http://schemas.microsoft.com/office/drawing/2014/main" id="{5FBA6D75-A66F-44ED-ABC6-F9FA51036FEA}"/>
              </a:ext>
            </a:extLst>
          </p:cNvPr>
          <p:cNvSpPr>
            <a:spLocks noGrp="1"/>
          </p:cNvSpPr>
          <p:nvPr>
            <p:ph type="sldNum" sz="quarter" idx="19"/>
          </p:nvPr>
        </p:nvSpPr>
        <p:spPr/>
        <p:txBody>
          <a:bodyPr/>
          <a:lstStyle>
            <a:lvl1pPr>
              <a:defRPr/>
            </a:lvl1pPr>
          </a:lstStyle>
          <a:p>
            <a:pPr>
              <a:defRPr/>
            </a:pPr>
            <a:fld id="{72CF70E2-A6AD-4A8D-A25B-9912D2152776}" type="slidenum">
              <a:rPr lang="en-GB" altLang="en-US"/>
              <a:pPr>
                <a:defRPr/>
              </a:pPr>
              <a:t>‹#›</a:t>
            </a:fld>
            <a:endParaRPr lang="en-GB" altLang="en-US"/>
          </a:p>
        </p:txBody>
      </p:sp>
    </p:spTree>
    <p:extLst>
      <p:ext uri="{BB962C8B-B14F-4D97-AF65-F5344CB8AC3E}">
        <p14:creationId xmlns:p14="http://schemas.microsoft.com/office/powerpoint/2010/main" val="5335679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CB82F736-4CD9-49BE-8BFB-5EDFA9A2E1B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0563" y="1695450"/>
            <a:ext cx="571976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5DE73D74-81C8-4108-9803-9F7A06BF0D6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600" y="509588"/>
            <a:ext cx="1893888"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4E81288A-CE3D-4D48-8A73-C4DF152D413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25800" y="1701800"/>
            <a:ext cx="57277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5BE1ED00-7462-411C-BE21-D23142E8A2CF}"/>
              </a:ext>
            </a:extLst>
          </p:cNvPr>
          <p:cNvSpPr>
            <a:spLocks noGrp="1"/>
          </p:cNvSpPr>
          <p:nvPr>
            <p:ph type="ftr" sz="quarter" idx="10"/>
          </p:nvPr>
        </p:nvSpPr>
        <p:spPr/>
        <p:txBody>
          <a:bodyPr/>
          <a:lstStyle>
            <a:lvl1pPr>
              <a:defRPr>
                <a:solidFill>
                  <a:schemeClr val="bg1"/>
                </a:solidFill>
              </a:defRPr>
            </a:lvl1pPr>
          </a:lstStyle>
          <a:p>
            <a:pPr>
              <a:defRPr/>
            </a:pPr>
            <a:r>
              <a:rPr lang="is-IS"/>
              <a:t>WAGGGS | 24.06.2016</a:t>
            </a:r>
            <a:endParaRPr lang="en-GB"/>
          </a:p>
        </p:txBody>
      </p:sp>
    </p:spTree>
    <p:extLst>
      <p:ext uri="{BB962C8B-B14F-4D97-AF65-F5344CB8AC3E}">
        <p14:creationId xmlns:p14="http://schemas.microsoft.com/office/powerpoint/2010/main" val="39379039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25B3-3475-4328-A561-C0C83389BCDE}"/>
              </a:ext>
            </a:extLst>
          </p:cNvPr>
          <p:cNvSpPr>
            <a:spLocks noGrp="1"/>
          </p:cNvSpPr>
          <p:nvPr>
            <p:ph type="dt" sz="half" idx="10"/>
          </p:nvPr>
        </p:nvSpPr>
        <p:spPr>
          <a:xfrm>
            <a:off x="609600" y="8475663"/>
            <a:ext cx="2843213" cy="485775"/>
          </a:xfrm>
          <a:prstGeom prst="rect">
            <a:avLst/>
          </a:prstGeom>
        </p:spPr>
        <p:txBody>
          <a:bodyPr vert="horz" wrap="square" lIns="121899" tIns="60949" rIns="121899" bIns="60949" numCol="1" anchor="t" anchorCtr="0" compatLnSpc="1">
            <a:prstTxWarp prst="textNoShape">
              <a:avLst/>
            </a:prstTxWarp>
          </a:bodyPr>
          <a:lstStyle>
            <a:lvl1pPr eaLnBrk="1" hangingPunct="1">
              <a:defRPr/>
            </a:lvl1pPr>
          </a:lstStyle>
          <a:p>
            <a:pPr>
              <a:defRPr/>
            </a:pPr>
            <a:fld id="{FE3CC414-3215-4FA8-A9B7-73BD9E0E96E2}" type="datetimeFigureOut">
              <a:rPr lang="en-US" altLang="en-US"/>
              <a:pPr>
                <a:defRPr/>
              </a:pPr>
              <a:t>3/21/2022</a:t>
            </a:fld>
            <a:endParaRPr lang="en-US" altLang="en-US"/>
          </a:p>
        </p:txBody>
      </p:sp>
      <p:sp>
        <p:nvSpPr>
          <p:cNvPr id="5" name="Footer Placeholder 4">
            <a:extLst>
              <a:ext uri="{FF2B5EF4-FFF2-40B4-BE49-F238E27FC236}">
                <a16:creationId xmlns:a16="http://schemas.microsoft.com/office/drawing/2014/main" id="{F9DAF02B-15F3-4F96-8E5E-61114D3A08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5114265-167E-4B8C-BF8B-A609703AED30}"/>
              </a:ext>
            </a:extLst>
          </p:cNvPr>
          <p:cNvSpPr>
            <a:spLocks noGrp="1"/>
          </p:cNvSpPr>
          <p:nvPr>
            <p:ph type="sldNum" sz="quarter" idx="12"/>
          </p:nvPr>
        </p:nvSpPr>
        <p:spPr/>
        <p:txBody>
          <a:bodyPr/>
          <a:lstStyle>
            <a:lvl1pPr>
              <a:defRPr/>
            </a:lvl1pPr>
          </a:lstStyle>
          <a:p>
            <a:pPr>
              <a:defRPr/>
            </a:pPr>
            <a:fld id="{EBF9FB51-082E-4159-8A84-11D77E8E5A43}" type="slidenum">
              <a:rPr lang="en-US" altLang="en-US"/>
              <a:pPr>
                <a:defRPr/>
              </a:pPr>
              <a:t>‹#›</a:t>
            </a:fld>
            <a:endParaRPr lang="en-US" altLang="en-US"/>
          </a:p>
        </p:txBody>
      </p:sp>
    </p:spTree>
    <p:extLst>
      <p:ext uri="{BB962C8B-B14F-4D97-AF65-F5344CB8AC3E}">
        <p14:creationId xmlns:p14="http://schemas.microsoft.com/office/powerpoint/2010/main" val="3942293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umns of Type Two">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3" name="Content Placeholder 2"/>
          <p:cNvSpPr>
            <a:spLocks noGrp="1"/>
          </p:cNvSpPr>
          <p:nvPr>
            <p:ph idx="1"/>
          </p:nvPr>
        </p:nvSpPr>
        <p:spPr>
          <a:xfrm>
            <a:off x="472766" y="3164763"/>
            <a:ext cx="5537890" cy="35896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8" name="Content Placeholder 2"/>
          <p:cNvSpPr>
            <a:spLocks noGrp="1"/>
          </p:cNvSpPr>
          <p:nvPr>
            <p:ph idx="14"/>
          </p:nvPr>
        </p:nvSpPr>
        <p:spPr>
          <a:xfrm>
            <a:off x="6186080" y="3164763"/>
            <a:ext cx="5537890" cy="358960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4">
            <a:extLst>
              <a:ext uri="{FF2B5EF4-FFF2-40B4-BE49-F238E27FC236}">
                <a16:creationId xmlns:a16="http://schemas.microsoft.com/office/drawing/2014/main" id="{890A68AD-EBD0-4FF8-A46A-367D7B138ED5}"/>
              </a:ext>
            </a:extLst>
          </p:cNvPr>
          <p:cNvSpPr>
            <a:spLocks noGrp="1"/>
          </p:cNvSpPr>
          <p:nvPr>
            <p:ph type="ftr" sz="quarter" idx="15"/>
          </p:nvPr>
        </p:nvSpPr>
        <p:spPr/>
        <p:txBody>
          <a:bodyPr/>
          <a:lstStyle>
            <a:lvl1pPr>
              <a:defRPr/>
            </a:lvl1pPr>
          </a:lstStyle>
          <a:p>
            <a:pPr>
              <a:defRPr/>
            </a:pPr>
            <a:r>
              <a:rPr lang="is-IS"/>
              <a:t>WAGGGS | 24.06.2016</a:t>
            </a:r>
            <a:endParaRPr lang="en-GB"/>
          </a:p>
        </p:txBody>
      </p:sp>
      <p:sp>
        <p:nvSpPr>
          <p:cNvPr id="9" name="Slide Number Placeholder 5">
            <a:extLst>
              <a:ext uri="{FF2B5EF4-FFF2-40B4-BE49-F238E27FC236}">
                <a16:creationId xmlns:a16="http://schemas.microsoft.com/office/drawing/2014/main" id="{B05D7CF4-0C33-409A-997E-C872C446593A}"/>
              </a:ext>
            </a:extLst>
          </p:cNvPr>
          <p:cNvSpPr>
            <a:spLocks noGrp="1"/>
          </p:cNvSpPr>
          <p:nvPr>
            <p:ph type="sldNum" sz="quarter" idx="16"/>
          </p:nvPr>
        </p:nvSpPr>
        <p:spPr/>
        <p:txBody>
          <a:bodyPr/>
          <a:lstStyle>
            <a:lvl1pPr>
              <a:defRPr/>
            </a:lvl1pPr>
          </a:lstStyle>
          <a:p>
            <a:pPr>
              <a:defRPr/>
            </a:pPr>
            <a:fld id="{6551FE30-167F-4E1E-932B-9BC7B1D9285C}" type="slidenum">
              <a:rPr lang="en-GB" altLang="en-US"/>
              <a:pPr>
                <a:defRPr/>
              </a:pPr>
              <a:t>‹#›</a:t>
            </a:fld>
            <a:endParaRPr lang="en-GB" altLang="en-US"/>
          </a:p>
        </p:txBody>
      </p:sp>
    </p:spTree>
    <p:extLst>
      <p:ext uri="{BB962C8B-B14F-4D97-AF65-F5344CB8AC3E}">
        <p14:creationId xmlns:p14="http://schemas.microsoft.com/office/powerpoint/2010/main" val="1776051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umns 3 images">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9" name="Text Placeholder 8"/>
          <p:cNvSpPr>
            <a:spLocks noGrp="1"/>
          </p:cNvSpPr>
          <p:nvPr>
            <p:ph type="body" sz="quarter" idx="15"/>
          </p:nvPr>
        </p:nvSpPr>
        <p:spPr>
          <a:xfrm>
            <a:off x="472727"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1" name="Picture Placeholder 8"/>
          <p:cNvSpPr>
            <a:spLocks noGrp="1"/>
          </p:cNvSpPr>
          <p:nvPr>
            <p:ph type="pic" sz="quarter" idx="16"/>
          </p:nvPr>
        </p:nvSpPr>
        <p:spPr>
          <a:xfrm>
            <a:off x="468350" y="3219650"/>
            <a:ext cx="3625200" cy="4645677"/>
          </a:xfrm>
        </p:spPr>
        <p:txBody>
          <a:bodyPr/>
          <a:lstStyle/>
          <a:p>
            <a:pPr lvl="0"/>
            <a:r>
              <a:rPr lang="en-GB" noProof="0"/>
              <a:t>Drag picture to placeholder or click icon to add</a:t>
            </a:r>
          </a:p>
        </p:txBody>
      </p:sp>
      <p:sp>
        <p:nvSpPr>
          <p:cNvPr id="12" name="Text Placeholder 8"/>
          <p:cNvSpPr>
            <a:spLocks noGrp="1"/>
          </p:cNvSpPr>
          <p:nvPr>
            <p:ph type="body" sz="quarter" idx="17"/>
          </p:nvPr>
        </p:nvSpPr>
        <p:spPr>
          <a:xfrm>
            <a:off x="4286444"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3" name="Picture Placeholder 8"/>
          <p:cNvSpPr>
            <a:spLocks noGrp="1"/>
          </p:cNvSpPr>
          <p:nvPr>
            <p:ph type="pic" sz="quarter" idx="18"/>
          </p:nvPr>
        </p:nvSpPr>
        <p:spPr>
          <a:xfrm>
            <a:off x="4282067" y="3219650"/>
            <a:ext cx="3625200" cy="4645677"/>
          </a:xfrm>
        </p:spPr>
        <p:txBody>
          <a:bodyPr/>
          <a:lstStyle/>
          <a:p>
            <a:pPr lvl="0"/>
            <a:r>
              <a:rPr lang="en-GB" noProof="0"/>
              <a:t>Drag picture to placeholder or click icon to add</a:t>
            </a:r>
          </a:p>
        </p:txBody>
      </p:sp>
      <p:sp>
        <p:nvSpPr>
          <p:cNvPr id="14" name="Text Placeholder 8"/>
          <p:cNvSpPr>
            <a:spLocks noGrp="1"/>
          </p:cNvSpPr>
          <p:nvPr>
            <p:ph type="body" sz="quarter" idx="19"/>
          </p:nvPr>
        </p:nvSpPr>
        <p:spPr>
          <a:xfrm>
            <a:off x="8100165"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5" name="Picture Placeholder 8"/>
          <p:cNvSpPr>
            <a:spLocks noGrp="1"/>
          </p:cNvSpPr>
          <p:nvPr>
            <p:ph type="pic" sz="quarter" idx="20"/>
          </p:nvPr>
        </p:nvSpPr>
        <p:spPr>
          <a:xfrm>
            <a:off x="8095788" y="3219650"/>
            <a:ext cx="3625200" cy="4645677"/>
          </a:xfrm>
        </p:spPr>
        <p:txBody>
          <a:bodyPr/>
          <a:lstStyle/>
          <a:p>
            <a:pPr lvl="0"/>
            <a:r>
              <a:rPr lang="en-GB" noProof="0"/>
              <a:t>Drag picture to placeholder or click icon to add</a:t>
            </a:r>
          </a:p>
        </p:txBody>
      </p:sp>
      <p:sp>
        <p:nvSpPr>
          <p:cNvPr id="10" name="Footer Placeholder 4">
            <a:extLst>
              <a:ext uri="{FF2B5EF4-FFF2-40B4-BE49-F238E27FC236}">
                <a16:creationId xmlns:a16="http://schemas.microsoft.com/office/drawing/2014/main" id="{FD674945-72B4-4AC2-9E50-0F166431815E}"/>
              </a:ext>
            </a:extLst>
          </p:cNvPr>
          <p:cNvSpPr>
            <a:spLocks noGrp="1"/>
          </p:cNvSpPr>
          <p:nvPr>
            <p:ph type="ftr" sz="quarter" idx="21"/>
          </p:nvPr>
        </p:nvSpPr>
        <p:spPr/>
        <p:txBody>
          <a:bodyPr/>
          <a:lstStyle>
            <a:lvl1pPr>
              <a:defRPr/>
            </a:lvl1pPr>
          </a:lstStyle>
          <a:p>
            <a:pPr>
              <a:defRPr/>
            </a:pPr>
            <a:r>
              <a:rPr lang="is-IS"/>
              <a:t>WAGGGS | 24.06.2016</a:t>
            </a:r>
            <a:endParaRPr lang="en-GB"/>
          </a:p>
        </p:txBody>
      </p:sp>
      <p:sp>
        <p:nvSpPr>
          <p:cNvPr id="16" name="Slide Number Placeholder 5">
            <a:extLst>
              <a:ext uri="{FF2B5EF4-FFF2-40B4-BE49-F238E27FC236}">
                <a16:creationId xmlns:a16="http://schemas.microsoft.com/office/drawing/2014/main" id="{AFDF3F11-BBD6-49F7-BEE9-BAC9B2A8AA33}"/>
              </a:ext>
            </a:extLst>
          </p:cNvPr>
          <p:cNvSpPr>
            <a:spLocks noGrp="1"/>
          </p:cNvSpPr>
          <p:nvPr>
            <p:ph type="sldNum" sz="quarter" idx="22"/>
          </p:nvPr>
        </p:nvSpPr>
        <p:spPr/>
        <p:txBody>
          <a:bodyPr/>
          <a:lstStyle>
            <a:lvl1pPr>
              <a:defRPr/>
            </a:lvl1pPr>
          </a:lstStyle>
          <a:p>
            <a:pPr>
              <a:defRPr/>
            </a:pPr>
            <a:fld id="{F0A8C2DE-BDF9-4C45-9513-D7902B4FD30E}" type="slidenum">
              <a:rPr lang="en-GB" altLang="en-US"/>
              <a:pPr>
                <a:defRPr/>
              </a:pPr>
              <a:t>‹#›</a:t>
            </a:fld>
            <a:endParaRPr lang="en-GB" altLang="en-US"/>
          </a:p>
        </p:txBody>
      </p:sp>
    </p:spTree>
    <p:extLst>
      <p:ext uri="{BB962C8B-B14F-4D97-AF65-F5344CB8AC3E}">
        <p14:creationId xmlns:p14="http://schemas.microsoft.com/office/powerpoint/2010/main" val="4134415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umns Type and Image">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8" name="Text Placeholder 7"/>
          <p:cNvSpPr>
            <a:spLocks noGrp="1"/>
          </p:cNvSpPr>
          <p:nvPr>
            <p:ph type="body" sz="quarter" idx="17"/>
          </p:nvPr>
        </p:nvSpPr>
        <p:spPr>
          <a:xfrm>
            <a:off x="8100092" y="3181422"/>
            <a:ext cx="3720201" cy="4691653"/>
          </a:xfrm>
        </p:spPr>
        <p:txBody>
          <a:bodyPr/>
          <a:lstStyle>
            <a:lvl1pPr>
              <a:defRPr sz="1500">
                <a:solidFill>
                  <a:schemeClr val="tx1"/>
                </a:solidFill>
              </a:defRPr>
            </a:lvl1pPr>
            <a:lvl2pPr>
              <a:lnSpc>
                <a:spcPct val="106000"/>
              </a:lnSpc>
              <a:defRPr sz="1500">
                <a:solidFill>
                  <a:schemeClr val="tx1"/>
                </a:solidFill>
              </a:defRPr>
            </a:lvl2pPr>
            <a:lvl3pPr>
              <a:lnSpc>
                <a:spcPct val="106000"/>
              </a:lnSpc>
              <a:defRPr sz="1500">
                <a:solidFill>
                  <a:schemeClr val="tx1"/>
                </a:solidFill>
              </a:defRPr>
            </a:lvl3pPr>
            <a:lvl4pPr>
              <a:lnSpc>
                <a:spcPct val="106000"/>
              </a:lnSpc>
              <a:defRPr sz="1500">
                <a:solidFill>
                  <a:schemeClr val="tx1"/>
                </a:solidFill>
              </a:defRPr>
            </a:lvl4pPr>
            <a:lvl5pPr>
              <a:lnSpc>
                <a:spcPct val="106000"/>
              </a:lnSpc>
              <a:defRPr sz="15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Picture Placeholder 8"/>
          <p:cNvSpPr>
            <a:spLocks noGrp="1"/>
          </p:cNvSpPr>
          <p:nvPr>
            <p:ph type="pic" sz="quarter" idx="16"/>
          </p:nvPr>
        </p:nvSpPr>
        <p:spPr>
          <a:xfrm>
            <a:off x="468349" y="3219650"/>
            <a:ext cx="7426713" cy="4645677"/>
          </a:xfrm>
        </p:spPr>
        <p:txBody>
          <a:bodyPr/>
          <a:lstStyle/>
          <a:p>
            <a:pPr lvl="0"/>
            <a:r>
              <a:rPr lang="en-GB" noProof="0"/>
              <a:t>Drag picture to placeholder or click icon to add</a:t>
            </a:r>
          </a:p>
        </p:txBody>
      </p:sp>
      <p:sp>
        <p:nvSpPr>
          <p:cNvPr id="6" name="Footer Placeholder 4">
            <a:extLst>
              <a:ext uri="{FF2B5EF4-FFF2-40B4-BE49-F238E27FC236}">
                <a16:creationId xmlns:a16="http://schemas.microsoft.com/office/drawing/2014/main" id="{CBAF9CAF-3E82-4A8E-8C27-27547CDEBABA}"/>
              </a:ext>
            </a:extLst>
          </p:cNvPr>
          <p:cNvSpPr>
            <a:spLocks noGrp="1"/>
          </p:cNvSpPr>
          <p:nvPr>
            <p:ph type="ftr" sz="quarter" idx="18"/>
          </p:nvPr>
        </p:nvSpPr>
        <p:spPr/>
        <p:txBody>
          <a:bodyPr/>
          <a:lstStyle>
            <a:lvl1pPr>
              <a:defRPr/>
            </a:lvl1pPr>
          </a:lstStyle>
          <a:p>
            <a:pPr>
              <a:defRPr/>
            </a:pPr>
            <a:r>
              <a:rPr lang="is-IS"/>
              <a:t>WAGGGS | 24.06.2016</a:t>
            </a:r>
            <a:endParaRPr lang="en-GB"/>
          </a:p>
        </p:txBody>
      </p:sp>
      <p:sp>
        <p:nvSpPr>
          <p:cNvPr id="9" name="Slide Number Placeholder 5">
            <a:extLst>
              <a:ext uri="{FF2B5EF4-FFF2-40B4-BE49-F238E27FC236}">
                <a16:creationId xmlns:a16="http://schemas.microsoft.com/office/drawing/2014/main" id="{7249DF02-0218-4BD9-971F-713383451B92}"/>
              </a:ext>
            </a:extLst>
          </p:cNvPr>
          <p:cNvSpPr>
            <a:spLocks noGrp="1"/>
          </p:cNvSpPr>
          <p:nvPr>
            <p:ph type="sldNum" sz="quarter" idx="19"/>
          </p:nvPr>
        </p:nvSpPr>
        <p:spPr/>
        <p:txBody>
          <a:bodyPr/>
          <a:lstStyle>
            <a:lvl1pPr>
              <a:defRPr/>
            </a:lvl1pPr>
          </a:lstStyle>
          <a:p>
            <a:pPr>
              <a:defRPr/>
            </a:pPr>
            <a:fld id="{6BA39EB9-0EA0-4B22-8005-518A12E5DCB0}" type="slidenum">
              <a:rPr lang="en-GB" altLang="en-US"/>
              <a:pPr>
                <a:defRPr/>
              </a:pPr>
              <a:t>‹#›</a:t>
            </a:fld>
            <a:endParaRPr lang="en-GB" altLang="en-US"/>
          </a:p>
        </p:txBody>
      </p:sp>
    </p:spTree>
    <p:extLst>
      <p:ext uri="{BB962C8B-B14F-4D97-AF65-F5344CB8AC3E}">
        <p14:creationId xmlns:p14="http://schemas.microsoft.com/office/powerpoint/2010/main" val="467552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7.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7.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6.xml"/><Relationship Id="rId1"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theme" Target="../theme/theme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30FF1E-054B-4E05-854D-A1A8E7FA3961}"/>
              </a:ext>
            </a:extLst>
          </p:cNvPr>
          <p:cNvSpPr>
            <a:spLocks noGrp="1"/>
          </p:cNvSpPr>
          <p:nvPr>
            <p:ph type="title"/>
          </p:nvPr>
        </p:nvSpPr>
        <p:spPr>
          <a:xfrm>
            <a:off x="471488" y="496888"/>
            <a:ext cx="10391775" cy="477837"/>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0CE5F4F-3D13-4EAB-B30B-58D6076F2960}"/>
              </a:ext>
            </a:extLst>
          </p:cNvPr>
          <p:cNvSpPr>
            <a:spLocks noGrp="1"/>
          </p:cNvSpPr>
          <p:nvPr>
            <p:ph type="body" idx="1"/>
          </p:nvPr>
        </p:nvSpPr>
        <p:spPr>
          <a:xfrm>
            <a:off x="473075" y="3165475"/>
            <a:ext cx="11255375" cy="358933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B6703861-25D9-43F8-A924-06B471F249FE}"/>
              </a:ext>
            </a:extLst>
          </p:cNvPr>
          <p:cNvSpPr>
            <a:spLocks noGrp="1"/>
          </p:cNvSpPr>
          <p:nvPr>
            <p:ph type="ftr" sz="quarter" idx="3"/>
          </p:nvPr>
        </p:nvSpPr>
        <p:spPr>
          <a:xfrm>
            <a:off x="471488" y="8582025"/>
            <a:ext cx="4114800" cy="244475"/>
          </a:xfrm>
          <a:prstGeom prst="rect">
            <a:avLst/>
          </a:prstGeom>
        </p:spPr>
        <p:txBody>
          <a:bodyPr vert="horz" lIns="0" tIns="0" rIns="0" bIns="0" rtlCol="0" anchor="t" anchorCtr="0"/>
          <a:lstStyle>
            <a:lvl1pPr algn="l" eaLnBrk="1" fontAlgn="auto" hangingPunct="1">
              <a:spcBef>
                <a:spcPts val="0"/>
              </a:spcBef>
              <a:spcAft>
                <a:spcPts val="0"/>
              </a:spcAft>
              <a:defRPr sz="1100" cap="all" baseline="0">
                <a:solidFill>
                  <a:schemeClr val="tx1"/>
                </a:solidFill>
                <a:latin typeface="Arial"/>
                <a:ea typeface="+mn-ea"/>
                <a:cs typeface="+mn-cs"/>
              </a:defRPr>
            </a:lvl1pPr>
          </a:lstStyle>
          <a:p>
            <a:pPr>
              <a:defRPr/>
            </a:pPr>
            <a:r>
              <a:rPr lang="is-IS"/>
              <a:t>WAGGGS | 24.06.2016</a:t>
            </a:r>
            <a:endParaRPr lang="en-GB"/>
          </a:p>
        </p:txBody>
      </p:sp>
      <p:sp>
        <p:nvSpPr>
          <p:cNvPr id="6" name="Slide Number Placeholder 5">
            <a:extLst>
              <a:ext uri="{FF2B5EF4-FFF2-40B4-BE49-F238E27FC236}">
                <a16:creationId xmlns:a16="http://schemas.microsoft.com/office/drawing/2014/main" id="{D8566212-DCA5-46F7-8E44-DDDF26E7B85D}"/>
              </a:ext>
            </a:extLst>
          </p:cNvPr>
          <p:cNvSpPr>
            <a:spLocks noGrp="1"/>
          </p:cNvSpPr>
          <p:nvPr>
            <p:ph type="sldNum" sz="quarter" idx="4"/>
          </p:nvPr>
        </p:nvSpPr>
        <p:spPr>
          <a:xfrm>
            <a:off x="10985500" y="482600"/>
            <a:ext cx="738188" cy="168275"/>
          </a:xfrm>
          <a:prstGeom prst="rect">
            <a:avLst/>
          </a:prstGeom>
        </p:spPr>
        <p:txBody>
          <a:bodyPr vert="horz" wrap="square" lIns="0" tIns="0" rIns="0" bIns="0" numCol="1" anchor="t" anchorCtr="0" compatLnSpc="1">
            <a:prstTxWarp prst="textNoShape">
              <a:avLst/>
            </a:prstTxWarp>
            <a:spAutoFit/>
          </a:bodyPr>
          <a:lstStyle>
            <a:lvl1pPr algn="r" eaLnBrk="1" hangingPunct="1">
              <a:defRPr sz="1100" smtClean="0">
                <a:latin typeface="Arial" panose="020B0604020202020204" pitchFamily="34" charset="0"/>
                <a:cs typeface="Arial" panose="020B0604020202020204" pitchFamily="34" charset="0"/>
              </a:defRPr>
            </a:lvl1pPr>
          </a:lstStyle>
          <a:p>
            <a:pPr>
              <a:defRPr/>
            </a:pPr>
            <a:fld id="{2A034A2F-5F99-4D56-AA6A-F965B9C3F27B}" type="slidenum">
              <a:rPr lang="en-GB" altLang="en-US"/>
              <a:pPr>
                <a:defRPr/>
              </a:pPr>
              <a:t>‹#›</a:t>
            </a:fld>
            <a:endParaRPr lang="en-GB" altLang="en-US"/>
          </a:p>
        </p:txBody>
      </p:sp>
      <p:grpSp>
        <p:nvGrpSpPr>
          <p:cNvPr id="1030" name="Image Gallery">
            <a:extLst>
              <a:ext uri="{FF2B5EF4-FFF2-40B4-BE49-F238E27FC236}">
                <a16:creationId xmlns:a16="http://schemas.microsoft.com/office/drawing/2014/main" id="{442F5C92-D84C-4DD6-90EB-41E61440DE8E}"/>
              </a:ext>
            </a:extLst>
          </p:cNvPr>
          <p:cNvGrpSpPr>
            <a:grpSpLocks/>
          </p:cNvGrpSpPr>
          <p:nvPr userDrawn="1"/>
        </p:nvGrpSpPr>
        <p:grpSpPr bwMode="auto">
          <a:xfrm>
            <a:off x="9971088" y="0"/>
            <a:ext cx="2544762" cy="9583738"/>
            <a:chOff x="0" y="-1"/>
            <a:chExt cx="2794001" cy="10256906"/>
          </a:xfrm>
        </p:grpSpPr>
        <p:pic>
          <p:nvPicPr>
            <p:cNvPr id="1031" name="image-side.png" descr="image-side.png">
              <a:extLst>
                <a:ext uri="{FF2B5EF4-FFF2-40B4-BE49-F238E27FC236}">
                  <a16:creationId xmlns:a16="http://schemas.microsoft.com/office/drawing/2014/main" id="{23BA65BC-687E-4B29-AC58-57FD11EE78E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15" b="15"/>
            <a:stretch>
              <a:fillRect/>
            </a:stretch>
          </p:blipFill>
          <p:spPr bwMode="auto">
            <a:xfrm>
              <a:off x="182733" y="-1"/>
              <a:ext cx="2331866" cy="980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032" name="Caption">
              <a:extLst>
                <a:ext uri="{FF2B5EF4-FFF2-40B4-BE49-F238E27FC236}">
                  <a16:creationId xmlns:a16="http://schemas.microsoft.com/office/drawing/2014/main" id="{32A4CBBE-128C-4AFD-8C31-D065EA411533}"/>
                </a:ext>
              </a:extLst>
            </p:cNvPr>
            <p:cNvSpPr>
              <a:spLocks noChangeArrowheads="1"/>
            </p:cNvSpPr>
            <p:nvPr/>
          </p:nvSpPr>
          <p:spPr bwMode="auto">
            <a:xfrm>
              <a:off x="0" y="9881593"/>
              <a:ext cx="2794001" cy="37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76200" tIns="76200" rIns="76200" bIns="76200"/>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r>
                <a:rPr lang="en-US" altLang="en-US"/>
                <a:t>Caption</a:t>
              </a:r>
            </a:p>
          </p:txBody>
        </p:sp>
      </p:grpSp>
    </p:spTree>
  </p:cSld>
  <p:clrMap bg1="lt1" tx1="dk1" bg2="lt2" tx2="dk2" accent1="accent1" accent2="accent2" accent3="accent3" accent4="accent4" accent5="accent5" accent6="accent6" hlink="hlink" folHlink="folHlink"/>
  <p:sldLayoutIdLst>
    <p:sldLayoutId id="2147484747" r:id="rId1"/>
    <p:sldLayoutId id="2147484748" r:id="rId2"/>
    <p:sldLayoutId id="2147484749" r:id="rId3"/>
    <p:sldLayoutId id="2147484750" r:id="rId4"/>
    <p:sldLayoutId id="2147484751" r:id="rId5"/>
    <p:sldLayoutId id="2147484752" r:id="rId6"/>
    <p:sldLayoutId id="2147484723" r:id="rId7"/>
    <p:sldLayoutId id="2147484724" r:id="rId8"/>
    <p:sldLayoutId id="2147484725" r:id="rId9"/>
    <p:sldLayoutId id="2147484753" r:id="rId10"/>
    <p:sldLayoutId id="2147484754" r:id="rId11"/>
  </p:sldLayoutIdLst>
  <p:hf hdr="0" dt="0"/>
  <p:txStyles>
    <p:titleStyle>
      <a:lvl1pPr algn="l" defTabSz="1217613" rtl="0" eaLnBrk="0" fontAlgn="base" hangingPunct="0">
        <a:lnSpc>
          <a:spcPct val="90000"/>
        </a:lnSpc>
        <a:spcBef>
          <a:spcPct val="0"/>
        </a:spcBef>
        <a:spcAft>
          <a:spcPct val="0"/>
        </a:spcAft>
        <a:defRPr sz="3600" kern="1200" cap="all">
          <a:solidFill>
            <a:schemeClr val="tx1"/>
          </a:solidFill>
          <a:latin typeface="Arial"/>
          <a:ea typeface="MS PGothic" pitchFamily="34" charset="-128"/>
          <a:cs typeface=".LastResort" charset="0"/>
        </a:defRPr>
      </a:lvl1pPr>
      <a:lvl2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2pPr>
      <a:lvl3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3pPr>
      <a:lvl4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4pPr>
      <a:lvl5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5pPr>
      <a:lvl6pPr marL="4572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6pPr>
      <a:lvl7pPr marL="9144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7pPr>
      <a:lvl8pPr marL="13716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8pPr>
      <a:lvl9pPr marL="18288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9pPr>
    </p:titleStyle>
    <p:body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Google Shape;29;p18">
            <a:extLst>
              <a:ext uri="{FF2B5EF4-FFF2-40B4-BE49-F238E27FC236}">
                <a16:creationId xmlns:a16="http://schemas.microsoft.com/office/drawing/2014/main" id="{EEE77117-8F3C-4914-B621-16527D51FF99}"/>
              </a:ext>
            </a:extLst>
          </p:cNvPr>
          <p:cNvSpPr txBox="1">
            <a:spLocks noGrp="1"/>
          </p:cNvSpPr>
          <p:nvPr>
            <p:ph type="title"/>
          </p:nvPr>
        </p:nvSpPr>
        <p:spPr bwMode="auto">
          <a:xfrm>
            <a:off x="471488" y="496888"/>
            <a:ext cx="1039177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en-US" altLang="en-US">
              <a:sym typeface="Arial" panose="020B0604020202020204" pitchFamily="34" charset="0"/>
            </a:endParaRPr>
          </a:p>
        </p:txBody>
      </p:sp>
      <p:sp>
        <p:nvSpPr>
          <p:cNvPr id="2051" name="Google Shape;30;p18">
            <a:extLst>
              <a:ext uri="{FF2B5EF4-FFF2-40B4-BE49-F238E27FC236}">
                <a16:creationId xmlns:a16="http://schemas.microsoft.com/office/drawing/2014/main" id="{ADB61DEA-79E1-4079-BEBA-4C77A3D8408A}"/>
              </a:ext>
            </a:extLst>
          </p:cNvPr>
          <p:cNvSpPr txBox="1">
            <a:spLocks noGrp="1"/>
          </p:cNvSpPr>
          <p:nvPr>
            <p:ph type="body" idx="1"/>
          </p:nvPr>
        </p:nvSpPr>
        <p:spPr bwMode="auto">
          <a:xfrm>
            <a:off x="473075" y="3165475"/>
            <a:ext cx="11255375"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en-US" altLang="en-US">
              <a:sym typeface="Arial" panose="020B0604020202020204" pitchFamily="34" charset="0"/>
            </a:endParaRPr>
          </a:p>
        </p:txBody>
      </p:sp>
      <p:sp>
        <p:nvSpPr>
          <p:cNvPr id="31" name="Google Shape;31;p18">
            <a:extLst>
              <a:ext uri="{FF2B5EF4-FFF2-40B4-BE49-F238E27FC236}">
                <a16:creationId xmlns:a16="http://schemas.microsoft.com/office/drawing/2014/main" id="{8DBA78E9-DA43-402B-8581-EA49CC43D18B}"/>
              </a:ext>
            </a:extLst>
          </p:cNvPr>
          <p:cNvSpPr txBox="1">
            <a:spLocks noGrp="1"/>
          </p:cNvSpPr>
          <p:nvPr>
            <p:ph type="dt" idx="10"/>
          </p:nvPr>
        </p:nvSpPr>
        <p:spPr>
          <a:xfrm>
            <a:off x="609600" y="8475663"/>
            <a:ext cx="2843213" cy="485775"/>
          </a:xfrm>
          <a:prstGeom prst="rect">
            <a:avLst/>
          </a:prstGeom>
          <a:noFill/>
          <a:ln>
            <a:noFill/>
          </a:ln>
        </p:spPr>
        <p:txBody>
          <a:bodyPr spcFirstLastPara="1" wrap="square" lIns="121875" tIns="60925" rIns="121875" bIns="60925" anchor="t" anchorCtr="0">
            <a:noAutofit/>
          </a:bodyPr>
          <a:lstStyle>
            <a:lvl1pPr marR="0" lvl="0" algn="l" rtl="0">
              <a:lnSpc>
                <a:spcPct val="100000"/>
              </a:lnSpc>
              <a:spcBef>
                <a:spcPts val="0"/>
              </a:spcBef>
              <a:spcAft>
                <a:spcPts val="0"/>
              </a:spcAft>
              <a:buSzPts val="1400"/>
              <a:buNone/>
              <a:defRPr sz="1800" b="0" i="0" u="none">
                <a:solidFill>
                  <a:srgbClr val="262963"/>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a:defRPr/>
            </a:pPr>
            <a:endParaRPr/>
          </a:p>
        </p:txBody>
      </p:sp>
      <p:sp>
        <p:nvSpPr>
          <p:cNvPr id="32" name="Google Shape;32;p18">
            <a:extLst>
              <a:ext uri="{FF2B5EF4-FFF2-40B4-BE49-F238E27FC236}">
                <a16:creationId xmlns:a16="http://schemas.microsoft.com/office/drawing/2014/main" id="{9BAF810F-68D4-4B9E-B5DF-A0F152128EAD}"/>
              </a:ext>
            </a:extLst>
          </p:cNvPr>
          <p:cNvSpPr txBox="1">
            <a:spLocks noGrp="1"/>
          </p:cNvSpPr>
          <p:nvPr>
            <p:ph type="ftr" idx="11"/>
          </p:nvPr>
        </p:nvSpPr>
        <p:spPr>
          <a:xfrm>
            <a:off x="471488" y="8582025"/>
            <a:ext cx="4114800" cy="244475"/>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a:defRPr/>
            </a:pPr>
            <a:endParaRPr/>
          </a:p>
        </p:txBody>
      </p:sp>
      <p:sp>
        <p:nvSpPr>
          <p:cNvPr id="33" name="Google Shape;33;p18">
            <a:extLst>
              <a:ext uri="{FF2B5EF4-FFF2-40B4-BE49-F238E27FC236}">
                <a16:creationId xmlns:a16="http://schemas.microsoft.com/office/drawing/2014/main" id="{AD3B7D11-6159-4169-9A72-DCA023316BFC}"/>
              </a:ext>
            </a:extLst>
          </p:cNvPr>
          <p:cNvSpPr txBox="1">
            <a:spLocks noGrp="1"/>
          </p:cNvSpPr>
          <p:nvPr>
            <p:ph type="sldNum" idx="12"/>
          </p:nvPr>
        </p:nvSpPr>
        <p:spPr>
          <a:xfrm>
            <a:off x="10985500" y="482600"/>
            <a:ext cx="738188" cy="168275"/>
          </a:xfrm>
          <a:prstGeom prst="rect">
            <a:avLst/>
          </a:prstGeom>
          <a:noFill/>
          <a:ln>
            <a:noFill/>
          </a:ln>
        </p:spPr>
        <p:txBody>
          <a:bodyPr vert="horz" wrap="square" lIns="0" tIns="0" rIns="0" bIns="0" numCol="1" anchor="t" anchorCtr="0" compatLnSpc="1">
            <a:prstTxWarp prst="textNoShape">
              <a:avLst/>
            </a:prstTxWarp>
            <a:spAutoFit/>
          </a:bodyPr>
          <a:lstStyle>
            <a:lvl1pPr algn="r">
              <a:buClr>
                <a:srgbClr val="262963"/>
              </a:buClr>
              <a:buSzPts val="1100"/>
              <a:buFont typeface="Arial" panose="020B0604020202020204" pitchFamily="34" charset="0"/>
              <a:buNone/>
              <a:defRPr sz="1100" smtClean="0">
                <a:solidFill>
                  <a:srgbClr val="262963"/>
                </a:solidFill>
                <a:latin typeface="Arial" panose="020B0604020202020204" pitchFamily="34" charset="0"/>
                <a:cs typeface="Arial" panose="020B0604020202020204" pitchFamily="34" charset="0"/>
                <a:sym typeface="Arial" panose="020B0604020202020204" pitchFamily="34" charset="0"/>
              </a:defRPr>
            </a:lvl1pPr>
          </a:lstStyle>
          <a:p>
            <a:pPr>
              <a:defRPr/>
            </a:pPr>
            <a:fld id="{E3AE69DD-5080-4D24-88B2-694AFBDD5168}" type="slidenum">
              <a:rPr lang="en-US" altLang="en-US"/>
              <a:pPr>
                <a:defRPr/>
              </a:pPr>
              <a:t>‹#›</a:t>
            </a:fld>
            <a:endParaRPr lang="en-US" altLang="en-US" sz="1400">
              <a:solidFill>
                <a:srgbClr val="000000"/>
              </a:solidFill>
            </a:endParaRPr>
          </a:p>
        </p:txBody>
      </p:sp>
      <p:grpSp>
        <p:nvGrpSpPr>
          <p:cNvPr id="2055" name="Image Gallery">
            <a:extLst>
              <a:ext uri="{FF2B5EF4-FFF2-40B4-BE49-F238E27FC236}">
                <a16:creationId xmlns:a16="http://schemas.microsoft.com/office/drawing/2014/main" id="{95A6CC97-D1AC-464B-A7F6-11CE430702D4}"/>
              </a:ext>
            </a:extLst>
          </p:cNvPr>
          <p:cNvGrpSpPr>
            <a:grpSpLocks/>
          </p:cNvGrpSpPr>
          <p:nvPr userDrawn="1"/>
        </p:nvGrpSpPr>
        <p:grpSpPr bwMode="auto">
          <a:xfrm>
            <a:off x="10094913" y="0"/>
            <a:ext cx="2439987" cy="9566275"/>
            <a:chOff x="0" y="-1"/>
            <a:chExt cx="2794001" cy="10256906"/>
          </a:xfrm>
        </p:grpSpPr>
        <p:pic>
          <p:nvPicPr>
            <p:cNvPr id="2056" name="image-side.png" descr="image-side.png">
              <a:extLst>
                <a:ext uri="{FF2B5EF4-FFF2-40B4-BE49-F238E27FC236}">
                  <a16:creationId xmlns:a16="http://schemas.microsoft.com/office/drawing/2014/main" id="{B524502E-8FED-4687-8CF8-EA328D0225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 b="15"/>
            <a:stretch>
              <a:fillRect/>
            </a:stretch>
          </p:blipFill>
          <p:spPr bwMode="auto">
            <a:xfrm>
              <a:off x="182733" y="-1"/>
              <a:ext cx="2331866" cy="980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057" name="Caption">
              <a:extLst>
                <a:ext uri="{FF2B5EF4-FFF2-40B4-BE49-F238E27FC236}">
                  <a16:creationId xmlns:a16="http://schemas.microsoft.com/office/drawing/2014/main" id="{96C9AA96-44F5-4D36-A4C7-E9CFADB1D6A8}"/>
                </a:ext>
              </a:extLst>
            </p:cNvPr>
            <p:cNvSpPr>
              <a:spLocks noChangeArrowheads="1"/>
            </p:cNvSpPr>
            <p:nvPr/>
          </p:nvSpPr>
          <p:spPr bwMode="auto">
            <a:xfrm>
              <a:off x="0" y="9881593"/>
              <a:ext cx="2794001" cy="37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76200" tIns="76200" rIns="76200" bIns="76200"/>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r>
                <a:rPr lang="en-US" altLang="en-US"/>
                <a:t>Caption</a:t>
              </a:r>
            </a:p>
          </p:txBody>
        </p:sp>
      </p:grpSp>
    </p:spTree>
  </p:cSld>
  <p:clrMap bg1="lt1" tx1="dk1" bg2="dk2" tx2="lt2" accent1="accent1" accent2="accent2" accent3="accent3" accent4="accent4" accent5="accent5" accent6="accent6" hlink="hlink" folHlink="folHlink"/>
  <p:sldLayoutIdLst>
    <p:sldLayoutId id="2147484755" r:id="rId1"/>
  </p:sldLayoutIdLst>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E65747-2A63-4EC1-9871-74D2D348BF5C}"/>
              </a:ext>
            </a:extLst>
          </p:cNvPr>
          <p:cNvSpPr>
            <a:spLocks noGrp="1"/>
          </p:cNvSpPr>
          <p:nvPr>
            <p:ph type="title"/>
          </p:nvPr>
        </p:nvSpPr>
        <p:spPr>
          <a:xfrm>
            <a:off x="471488" y="496888"/>
            <a:ext cx="10391775" cy="477837"/>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1CE6CBE-D0C4-4E3E-B278-01D1C3B912B8}"/>
              </a:ext>
            </a:extLst>
          </p:cNvPr>
          <p:cNvSpPr>
            <a:spLocks noGrp="1"/>
          </p:cNvSpPr>
          <p:nvPr>
            <p:ph type="body" idx="1"/>
          </p:nvPr>
        </p:nvSpPr>
        <p:spPr>
          <a:xfrm>
            <a:off x="473075" y="3165475"/>
            <a:ext cx="11255375" cy="358933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0B4652E0-C759-4A41-AF9B-E577DF801C0B}"/>
              </a:ext>
            </a:extLst>
          </p:cNvPr>
          <p:cNvSpPr>
            <a:spLocks noGrp="1"/>
          </p:cNvSpPr>
          <p:nvPr>
            <p:ph type="ftr" sz="quarter" idx="3"/>
          </p:nvPr>
        </p:nvSpPr>
        <p:spPr>
          <a:xfrm>
            <a:off x="471488" y="8582025"/>
            <a:ext cx="4114800" cy="244475"/>
          </a:xfrm>
          <a:prstGeom prst="rect">
            <a:avLst/>
          </a:prstGeom>
        </p:spPr>
        <p:txBody>
          <a:bodyPr vert="horz" lIns="0" tIns="0" rIns="0" bIns="0" rtlCol="0" anchor="t" anchorCtr="0"/>
          <a:lstStyle>
            <a:lvl1pPr algn="l" eaLnBrk="1" fontAlgn="auto" hangingPunct="1">
              <a:spcBef>
                <a:spcPts val="0"/>
              </a:spcBef>
              <a:spcAft>
                <a:spcPts val="0"/>
              </a:spcAft>
              <a:defRPr sz="1100" cap="all" baseline="0">
                <a:solidFill>
                  <a:schemeClr val="tx1"/>
                </a:solidFill>
                <a:latin typeface="+mn-lt"/>
                <a:ea typeface="+mn-ea"/>
                <a:cs typeface="+mn-cs"/>
              </a:defRPr>
            </a:lvl1pPr>
          </a:lstStyle>
          <a:p>
            <a:pPr>
              <a:defRPr/>
            </a:pPr>
            <a:r>
              <a:rPr lang="is-IS"/>
              <a:t>WAGGGS | 18.05.2021</a:t>
            </a:r>
            <a:endParaRPr lang="en-GB"/>
          </a:p>
        </p:txBody>
      </p:sp>
      <p:sp>
        <p:nvSpPr>
          <p:cNvPr id="6" name="Slide Number Placeholder 5">
            <a:extLst>
              <a:ext uri="{FF2B5EF4-FFF2-40B4-BE49-F238E27FC236}">
                <a16:creationId xmlns:a16="http://schemas.microsoft.com/office/drawing/2014/main" id="{6B8E44B0-21D4-4A3A-A8A0-23B1AD8E8AC8}"/>
              </a:ext>
            </a:extLst>
          </p:cNvPr>
          <p:cNvSpPr>
            <a:spLocks noGrp="1"/>
          </p:cNvSpPr>
          <p:nvPr>
            <p:ph type="sldNum" sz="quarter" idx="4"/>
          </p:nvPr>
        </p:nvSpPr>
        <p:spPr>
          <a:xfrm>
            <a:off x="10985500" y="482600"/>
            <a:ext cx="738188" cy="168275"/>
          </a:xfrm>
          <a:prstGeom prst="rect">
            <a:avLst/>
          </a:prstGeom>
        </p:spPr>
        <p:txBody>
          <a:bodyPr vert="horz" wrap="square" lIns="0" tIns="0" rIns="0" bIns="0" numCol="1" anchor="t" anchorCtr="0" compatLnSpc="1">
            <a:prstTxWarp prst="textNoShape">
              <a:avLst/>
            </a:prstTxWarp>
            <a:spAutoFit/>
          </a:bodyPr>
          <a:lstStyle>
            <a:lvl1pPr algn="r" eaLnBrk="1" hangingPunct="1">
              <a:defRPr sz="1100">
                <a:cs typeface="Arial" panose="020B0604020202020204" pitchFamily="34" charset="0"/>
              </a:defRPr>
            </a:lvl1pPr>
          </a:lstStyle>
          <a:p>
            <a:pPr>
              <a:defRPr/>
            </a:pPr>
            <a:endParaRPr lang="en-GB" altLang="en-US"/>
          </a:p>
        </p:txBody>
      </p:sp>
      <p:pic>
        <p:nvPicPr>
          <p:cNvPr id="3078" name="Picture 7">
            <a:extLst>
              <a:ext uri="{FF2B5EF4-FFF2-40B4-BE49-F238E27FC236}">
                <a16:creationId xmlns:a16="http://schemas.microsoft.com/office/drawing/2014/main" id="{4D8A4F24-A1F2-4786-8F5D-A478DC6E3D55}"/>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015538" y="-17463"/>
            <a:ext cx="2173287" cy="917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56" r:id="rId1"/>
    <p:sldLayoutId id="2147484757" r:id="rId2"/>
    <p:sldLayoutId id="2147484758" r:id="rId3"/>
    <p:sldLayoutId id="2147484759" r:id="rId4"/>
    <p:sldLayoutId id="2147484760" r:id="rId5"/>
    <p:sldLayoutId id="2147484761" r:id="rId6"/>
  </p:sldLayoutIdLst>
  <p:hf hdr="0" dt="0"/>
  <p:txStyles>
    <p:titleStyle>
      <a:lvl1pPr algn="l" defTabSz="1217613" rtl="0" eaLnBrk="0" fontAlgn="base" hangingPunct="0">
        <a:lnSpc>
          <a:spcPct val="90000"/>
        </a:lnSpc>
        <a:spcBef>
          <a:spcPct val="0"/>
        </a:spcBef>
        <a:spcAft>
          <a:spcPct val="0"/>
        </a:spcAft>
        <a:defRPr sz="3600" kern="1200" cap="all">
          <a:solidFill>
            <a:srgbClr val="00A4BA"/>
          </a:solidFill>
          <a:latin typeface="+mj-lt"/>
          <a:ea typeface="MS PGothic" panose="020B0600070205080204" pitchFamily="34" charset="-128"/>
          <a:cs typeface=".LastResort" charset="0"/>
        </a:defRPr>
      </a:lvl1pPr>
      <a:lvl2pPr algn="l" defTabSz="1217613" rtl="0" eaLnBrk="0" fontAlgn="base" hangingPunct="0">
        <a:lnSpc>
          <a:spcPct val="90000"/>
        </a:lnSpc>
        <a:spcBef>
          <a:spcPct val="0"/>
        </a:spcBef>
        <a:spcAft>
          <a:spcPct val="0"/>
        </a:spcAft>
        <a:defRPr sz="3600">
          <a:solidFill>
            <a:srgbClr val="00A4BA"/>
          </a:solidFill>
          <a:latin typeface="Van Condensed LF Bold"/>
          <a:ea typeface="MS PGothic" panose="020B0600070205080204" pitchFamily="34" charset="-128"/>
          <a:cs typeface=".LastResort"/>
        </a:defRPr>
      </a:lvl2pPr>
      <a:lvl3pPr algn="l" defTabSz="1217613" rtl="0" eaLnBrk="0" fontAlgn="base" hangingPunct="0">
        <a:lnSpc>
          <a:spcPct val="90000"/>
        </a:lnSpc>
        <a:spcBef>
          <a:spcPct val="0"/>
        </a:spcBef>
        <a:spcAft>
          <a:spcPct val="0"/>
        </a:spcAft>
        <a:defRPr sz="3600">
          <a:solidFill>
            <a:srgbClr val="00A4BA"/>
          </a:solidFill>
          <a:latin typeface="Van Condensed LF Bold"/>
          <a:ea typeface="MS PGothic" panose="020B0600070205080204" pitchFamily="34" charset="-128"/>
          <a:cs typeface=".LastResort"/>
        </a:defRPr>
      </a:lvl3pPr>
      <a:lvl4pPr algn="l" defTabSz="1217613" rtl="0" eaLnBrk="0" fontAlgn="base" hangingPunct="0">
        <a:lnSpc>
          <a:spcPct val="90000"/>
        </a:lnSpc>
        <a:spcBef>
          <a:spcPct val="0"/>
        </a:spcBef>
        <a:spcAft>
          <a:spcPct val="0"/>
        </a:spcAft>
        <a:defRPr sz="3600">
          <a:solidFill>
            <a:srgbClr val="00A4BA"/>
          </a:solidFill>
          <a:latin typeface="Van Condensed LF Bold"/>
          <a:ea typeface="MS PGothic" panose="020B0600070205080204" pitchFamily="34" charset="-128"/>
          <a:cs typeface=".LastResort"/>
        </a:defRPr>
      </a:lvl4pPr>
      <a:lvl5pPr algn="l" defTabSz="1217613" rtl="0" eaLnBrk="0" fontAlgn="base" hangingPunct="0">
        <a:lnSpc>
          <a:spcPct val="90000"/>
        </a:lnSpc>
        <a:spcBef>
          <a:spcPct val="0"/>
        </a:spcBef>
        <a:spcAft>
          <a:spcPct val="0"/>
        </a:spcAft>
        <a:defRPr sz="3600">
          <a:solidFill>
            <a:srgbClr val="00A4BA"/>
          </a:solidFill>
          <a:latin typeface="Van Condensed LF Bold"/>
          <a:ea typeface="MS PGothic" panose="020B0600070205080204" pitchFamily="34" charset="-128"/>
          <a:cs typeface=".LastResort"/>
        </a:defRPr>
      </a:lvl5pPr>
      <a:lvl6pPr marL="4572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6pPr>
      <a:lvl7pPr marL="9144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7pPr>
      <a:lvl8pPr marL="13716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8pPr>
      <a:lvl9pPr marL="18288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9pPr>
    </p:titleStyle>
    <p:body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mj-lt"/>
          <a:ea typeface="MS PGothic" panose="020B0600070205080204" pitchFamily="34" charset="-128"/>
          <a:cs typeface="ＭＳ Ｐゴシック"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mn-lt"/>
          <a:ea typeface="MS PGothic" panose="020B0600070205080204" pitchFamily="34" charset="-128"/>
          <a:cs typeface="+mn-cs"/>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mn-lt"/>
          <a:ea typeface="MS PGothic" panose="020B0600070205080204" pitchFamily="34" charset="-128"/>
          <a:cs typeface="+mn-cs"/>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mn-lt"/>
          <a:ea typeface="MS PGothic" panose="020B0600070205080204" pitchFamily="34" charset="-128"/>
          <a:cs typeface="+mn-cs"/>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mn-lt"/>
          <a:ea typeface="MS PGothic" panose="020B0600070205080204" pitchFamily="34" charset="-128"/>
          <a:cs typeface="+mn-cs"/>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58F2A6-4A69-4855-82AB-C58F38DDB7E8}"/>
              </a:ext>
            </a:extLst>
          </p:cNvPr>
          <p:cNvSpPr>
            <a:spLocks noGrp="1"/>
          </p:cNvSpPr>
          <p:nvPr>
            <p:ph type="title"/>
          </p:nvPr>
        </p:nvSpPr>
        <p:spPr>
          <a:xfrm>
            <a:off x="471488" y="496888"/>
            <a:ext cx="10391775" cy="477837"/>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673C2B0-5591-4387-9323-3074AFA0632F}"/>
              </a:ext>
            </a:extLst>
          </p:cNvPr>
          <p:cNvSpPr>
            <a:spLocks noGrp="1"/>
          </p:cNvSpPr>
          <p:nvPr>
            <p:ph type="body" idx="1"/>
          </p:nvPr>
        </p:nvSpPr>
        <p:spPr>
          <a:xfrm>
            <a:off x="473075" y="3165475"/>
            <a:ext cx="11255375" cy="358933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E5C20BC3-C888-4CB9-8A28-E014F5E47A52}"/>
              </a:ext>
            </a:extLst>
          </p:cNvPr>
          <p:cNvSpPr>
            <a:spLocks noGrp="1"/>
          </p:cNvSpPr>
          <p:nvPr>
            <p:ph type="ftr" sz="quarter" idx="3"/>
          </p:nvPr>
        </p:nvSpPr>
        <p:spPr>
          <a:xfrm>
            <a:off x="471488" y="8582025"/>
            <a:ext cx="4114800" cy="244475"/>
          </a:xfrm>
          <a:prstGeom prst="rect">
            <a:avLst/>
          </a:prstGeom>
        </p:spPr>
        <p:txBody>
          <a:bodyPr vert="horz" lIns="0" tIns="0" rIns="0" bIns="0" rtlCol="0" anchor="t" anchorCtr="0"/>
          <a:lstStyle>
            <a:lvl1pPr algn="l" eaLnBrk="1" fontAlgn="auto" hangingPunct="1">
              <a:spcBef>
                <a:spcPts val="0"/>
              </a:spcBef>
              <a:spcAft>
                <a:spcPts val="0"/>
              </a:spcAft>
              <a:defRPr sz="1100" cap="all" baseline="0">
                <a:solidFill>
                  <a:schemeClr val="tx1"/>
                </a:solidFill>
                <a:latin typeface="Arial"/>
                <a:ea typeface="+mn-ea"/>
                <a:cs typeface="+mn-cs"/>
              </a:defRPr>
            </a:lvl1pPr>
          </a:lstStyle>
          <a:p>
            <a:pPr>
              <a:defRPr/>
            </a:pPr>
            <a:r>
              <a:rPr lang="is-IS"/>
              <a:t>WAGGGS | 18.05.2021</a:t>
            </a:r>
            <a:endParaRPr lang="en-GB"/>
          </a:p>
        </p:txBody>
      </p:sp>
      <p:sp>
        <p:nvSpPr>
          <p:cNvPr id="6" name="Slide Number Placeholder 5">
            <a:extLst>
              <a:ext uri="{FF2B5EF4-FFF2-40B4-BE49-F238E27FC236}">
                <a16:creationId xmlns:a16="http://schemas.microsoft.com/office/drawing/2014/main" id="{8D283036-69C0-4281-93BF-5827DBC65316}"/>
              </a:ext>
            </a:extLst>
          </p:cNvPr>
          <p:cNvSpPr>
            <a:spLocks noGrp="1"/>
          </p:cNvSpPr>
          <p:nvPr>
            <p:ph type="sldNum" sz="quarter" idx="4"/>
          </p:nvPr>
        </p:nvSpPr>
        <p:spPr>
          <a:xfrm>
            <a:off x="10985500" y="482600"/>
            <a:ext cx="738188" cy="168275"/>
          </a:xfrm>
          <a:prstGeom prst="rect">
            <a:avLst/>
          </a:prstGeom>
        </p:spPr>
        <p:txBody>
          <a:bodyPr vert="horz" wrap="square" lIns="0" tIns="0" rIns="0" bIns="0" numCol="1" anchor="t" anchorCtr="0" compatLnSpc="1">
            <a:prstTxWarp prst="textNoShape">
              <a:avLst/>
            </a:prstTxWarp>
            <a:spAutoFit/>
          </a:bodyPr>
          <a:lstStyle>
            <a:lvl1pPr algn="r" eaLnBrk="1" hangingPunct="1">
              <a:defRPr sz="1100">
                <a:latin typeface="Arial" panose="020B0604020202020204" pitchFamily="34" charset="0"/>
                <a:cs typeface="Arial" panose="020B0604020202020204" pitchFamily="34" charset="0"/>
              </a:defRPr>
            </a:lvl1pPr>
          </a:lstStyle>
          <a:p>
            <a:pPr>
              <a:defRPr/>
            </a:pPr>
            <a:fld id="{9EFC5F68-1039-410A-BD29-2EB466D2B17C}" type="slidenum">
              <a:rPr lang="en-GB" altLang="en-US"/>
              <a:pPr>
                <a:defRPr/>
              </a:pPr>
              <a:t>‹#›</a:t>
            </a:fld>
            <a:endParaRPr lang="en-GB" altLang="en-US"/>
          </a:p>
        </p:txBody>
      </p:sp>
      <p:pic>
        <p:nvPicPr>
          <p:cNvPr id="4102" name="Picture 7">
            <a:extLst>
              <a:ext uri="{FF2B5EF4-FFF2-40B4-BE49-F238E27FC236}">
                <a16:creationId xmlns:a16="http://schemas.microsoft.com/office/drawing/2014/main" id="{27BA2A99-FB22-4B34-906E-CA4D38FE9ACB}"/>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012363" y="0"/>
            <a:ext cx="2176462"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62" r:id="rId1"/>
    <p:sldLayoutId id="2147484763" r:id="rId2"/>
    <p:sldLayoutId id="2147484764" r:id="rId3"/>
    <p:sldLayoutId id="2147484765" r:id="rId4"/>
    <p:sldLayoutId id="2147484766" r:id="rId5"/>
    <p:sldLayoutId id="2147484767" r:id="rId6"/>
    <p:sldLayoutId id="2147484726" r:id="rId7"/>
    <p:sldLayoutId id="2147484727" r:id="rId8"/>
    <p:sldLayoutId id="2147484768" r:id="rId9"/>
    <p:sldLayoutId id="2147484769" r:id="rId10"/>
    <p:sldLayoutId id="2147484770" r:id="rId11"/>
  </p:sldLayoutIdLst>
  <p:hf hdr="0" dt="0"/>
  <p:txStyles>
    <p:titleStyle>
      <a:lvl1pPr algn="l" defTabSz="1217613" rtl="0" eaLnBrk="0" fontAlgn="base" hangingPunct="0">
        <a:lnSpc>
          <a:spcPct val="90000"/>
        </a:lnSpc>
        <a:spcBef>
          <a:spcPct val="0"/>
        </a:spcBef>
        <a:spcAft>
          <a:spcPct val="0"/>
        </a:spcAft>
        <a:defRPr sz="3600" kern="1200" cap="all">
          <a:solidFill>
            <a:srgbClr val="00A4BA"/>
          </a:solidFill>
          <a:latin typeface="Arial"/>
          <a:ea typeface="MS PGothic" pitchFamily="34" charset="-128"/>
          <a:cs typeface=".LastResort" charset="0"/>
        </a:defRPr>
      </a:lvl1pPr>
      <a:lvl2pPr algn="l" defTabSz="1217613" rtl="0" eaLnBrk="0" fontAlgn="base" hangingPunct="0">
        <a:lnSpc>
          <a:spcPct val="90000"/>
        </a:lnSpc>
        <a:spcBef>
          <a:spcPct val="0"/>
        </a:spcBef>
        <a:spcAft>
          <a:spcPct val="0"/>
        </a:spcAft>
        <a:defRPr sz="3600">
          <a:solidFill>
            <a:srgbClr val="00A4BA"/>
          </a:solidFill>
          <a:latin typeface="Arial" charset="0"/>
          <a:ea typeface="MS PGothic" pitchFamily="34" charset="-128"/>
          <a:cs typeface=".LastResort"/>
        </a:defRPr>
      </a:lvl2pPr>
      <a:lvl3pPr algn="l" defTabSz="1217613" rtl="0" eaLnBrk="0" fontAlgn="base" hangingPunct="0">
        <a:lnSpc>
          <a:spcPct val="90000"/>
        </a:lnSpc>
        <a:spcBef>
          <a:spcPct val="0"/>
        </a:spcBef>
        <a:spcAft>
          <a:spcPct val="0"/>
        </a:spcAft>
        <a:defRPr sz="3600">
          <a:solidFill>
            <a:srgbClr val="00A4BA"/>
          </a:solidFill>
          <a:latin typeface="Arial" charset="0"/>
          <a:ea typeface="MS PGothic" pitchFamily="34" charset="-128"/>
          <a:cs typeface=".LastResort"/>
        </a:defRPr>
      </a:lvl3pPr>
      <a:lvl4pPr algn="l" defTabSz="1217613" rtl="0" eaLnBrk="0" fontAlgn="base" hangingPunct="0">
        <a:lnSpc>
          <a:spcPct val="90000"/>
        </a:lnSpc>
        <a:spcBef>
          <a:spcPct val="0"/>
        </a:spcBef>
        <a:spcAft>
          <a:spcPct val="0"/>
        </a:spcAft>
        <a:defRPr sz="3600">
          <a:solidFill>
            <a:srgbClr val="00A4BA"/>
          </a:solidFill>
          <a:latin typeface="Arial" charset="0"/>
          <a:ea typeface="MS PGothic" pitchFamily="34" charset="-128"/>
          <a:cs typeface=".LastResort"/>
        </a:defRPr>
      </a:lvl4pPr>
      <a:lvl5pPr algn="l" defTabSz="1217613" rtl="0" eaLnBrk="0" fontAlgn="base" hangingPunct="0">
        <a:lnSpc>
          <a:spcPct val="90000"/>
        </a:lnSpc>
        <a:spcBef>
          <a:spcPct val="0"/>
        </a:spcBef>
        <a:spcAft>
          <a:spcPct val="0"/>
        </a:spcAft>
        <a:defRPr sz="3600">
          <a:solidFill>
            <a:srgbClr val="00A4BA"/>
          </a:solidFill>
          <a:latin typeface="Arial" charset="0"/>
          <a:ea typeface="MS PGothic" pitchFamily="34" charset="-128"/>
          <a:cs typeface=".LastResort"/>
        </a:defRPr>
      </a:lvl5pPr>
      <a:lvl6pPr marL="4572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6pPr>
      <a:lvl7pPr marL="9144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7pPr>
      <a:lvl8pPr marL="13716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8pPr>
      <a:lvl9pPr marL="18288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9pPr>
    </p:titleStyle>
    <p:body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2F8355-8048-4714-91CD-DFCA90A4B53A}"/>
              </a:ext>
            </a:extLst>
          </p:cNvPr>
          <p:cNvSpPr>
            <a:spLocks noGrp="1"/>
          </p:cNvSpPr>
          <p:nvPr>
            <p:ph type="title"/>
          </p:nvPr>
        </p:nvSpPr>
        <p:spPr>
          <a:xfrm>
            <a:off x="471488" y="496888"/>
            <a:ext cx="10391775" cy="477837"/>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F934BF3-8A52-4E65-B760-0698B147EBD6}"/>
              </a:ext>
            </a:extLst>
          </p:cNvPr>
          <p:cNvSpPr>
            <a:spLocks noGrp="1"/>
          </p:cNvSpPr>
          <p:nvPr>
            <p:ph type="body" idx="1"/>
          </p:nvPr>
        </p:nvSpPr>
        <p:spPr>
          <a:xfrm>
            <a:off x="473075" y="3165475"/>
            <a:ext cx="11255375" cy="358933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23480F49-3AC1-4674-AEA0-DB751437C5E6}"/>
              </a:ext>
            </a:extLst>
          </p:cNvPr>
          <p:cNvSpPr>
            <a:spLocks noGrp="1"/>
          </p:cNvSpPr>
          <p:nvPr>
            <p:ph type="ftr" sz="quarter" idx="3"/>
          </p:nvPr>
        </p:nvSpPr>
        <p:spPr>
          <a:xfrm>
            <a:off x="471488" y="8582025"/>
            <a:ext cx="4114800" cy="244475"/>
          </a:xfrm>
          <a:prstGeom prst="rect">
            <a:avLst/>
          </a:prstGeom>
        </p:spPr>
        <p:txBody>
          <a:bodyPr vert="horz" lIns="0" tIns="0" rIns="0" bIns="0" rtlCol="0" anchor="t" anchorCtr="0"/>
          <a:lstStyle>
            <a:lvl1pPr algn="l" eaLnBrk="1" fontAlgn="auto" hangingPunct="1">
              <a:spcBef>
                <a:spcPts val="0"/>
              </a:spcBef>
              <a:spcAft>
                <a:spcPts val="0"/>
              </a:spcAft>
              <a:defRPr sz="1100" cap="all" baseline="0">
                <a:solidFill>
                  <a:srgbClr val="262963"/>
                </a:solidFill>
                <a:latin typeface="Arial"/>
                <a:ea typeface="+mn-ea"/>
                <a:cs typeface="+mn-cs"/>
              </a:defRPr>
            </a:lvl1pPr>
          </a:lstStyle>
          <a:p>
            <a:pPr>
              <a:defRPr/>
            </a:pPr>
            <a:r>
              <a:rPr lang="is-IS"/>
              <a:t>WAGGGS | 18.05.2021</a:t>
            </a:r>
            <a:endParaRPr lang="en-GB"/>
          </a:p>
        </p:txBody>
      </p:sp>
      <p:sp>
        <p:nvSpPr>
          <p:cNvPr id="6" name="Slide Number Placeholder 5">
            <a:extLst>
              <a:ext uri="{FF2B5EF4-FFF2-40B4-BE49-F238E27FC236}">
                <a16:creationId xmlns:a16="http://schemas.microsoft.com/office/drawing/2014/main" id="{32D5F7E4-49C5-4FE6-8818-12A8D78B15A9}"/>
              </a:ext>
            </a:extLst>
          </p:cNvPr>
          <p:cNvSpPr>
            <a:spLocks noGrp="1"/>
          </p:cNvSpPr>
          <p:nvPr>
            <p:ph type="sldNum" sz="quarter" idx="4"/>
          </p:nvPr>
        </p:nvSpPr>
        <p:spPr>
          <a:xfrm>
            <a:off x="10985500" y="482600"/>
            <a:ext cx="738188" cy="168275"/>
          </a:xfrm>
          <a:prstGeom prst="rect">
            <a:avLst/>
          </a:prstGeom>
        </p:spPr>
        <p:txBody>
          <a:bodyPr vert="horz" wrap="square" lIns="0" tIns="0" rIns="0" bIns="0" numCol="1" anchor="t" anchorCtr="0" compatLnSpc="1">
            <a:prstTxWarp prst="textNoShape">
              <a:avLst/>
            </a:prstTxWarp>
            <a:spAutoFit/>
          </a:bodyPr>
          <a:lstStyle>
            <a:lvl1pPr algn="r" eaLnBrk="1" hangingPunct="1">
              <a:defRPr sz="1100">
                <a:solidFill>
                  <a:srgbClr val="262963"/>
                </a:solidFill>
                <a:latin typeface="Arial" panose="020B0604020202020204" pitchFamily="34" charset="0"/>
                <a:cs typeface="Arial" panose="020B0604020202020204" pitchFamily="34" charset="0"/>
              </a:defRPr>
            </a:lvl1pPr>
          </a:lstStyle>
          <a:p>
            <a:pPr>
              <a:defRPr/>
            </a:pPr>
            <a:fld id="{107250B3-DC25-4BE8-9188-56685E103C81}" type="slidenum">
              <a:rPr lang="en-GB" altLang="en-US"/>
              <a:pPr>
                <a:defRPr/>
              </a:pPr>
              <a:t>‹#›</a:t>
            </a:fld>
            <a:endParaRPr lang="en-GB" altLang="en-US"/>
          </a:p>
        </p:txBody>
      </p:sp>
      <p:pic>
        <p:nvPicPr>
          <p:cNvPr id="5126" name="Picture 7">
            <a:extLst>
              <a:ext uri="{FF2B5EF4-FFF2-40B4-BE49-F238E27FC236}">
                <a16:creationId xmlns:a16="http://schemas.microsoft.com/office/drawing/2014/main" id="{BF953EBE-8189-4F8D-8EB2-ACB9B02CCB3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042525" y="9525"/>
            <a:ext cx="2173288" cy="913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71" r:id="rId1"/>
    <p:sldLayoutId id="2147484772" r:id="rId2"/>
    <p:sldLayoutId id="2147484773" r:id="rId3"/>
    <p:sldLayoutId id="2147484774" r:id="rId4"/>
    <p:sldLayoutId id="2147484775" r:id="rId5"/>
    <p:sldLayoutId id="2147484776" r:id="rId6"/>
    <p:sldLayoutId id="2147484728" r:id="rId7"/>
    <p:sldLayoutId id="2147484729" r:id="rId8"/>
    <p:sldLayoutId id="2147484730" r:id="rId9"/>
    <p:sldLayoutId id="2147484777" r:id="rId10"/>
    <p:sldLayoutId id="2147484778" r:id="rId11"/>
  </p:sldLayoutIdLst>
  <p:hf hdr="0" dt="0"/>
  <p:txStyles>
    <p:titleStyle>
      <a:lvl1pPr algn="l" defTabSz="1217613" rtl="0" eaLnBrk="0" fontAlgn="base" hangingPunct="0">
        <a:lnSpc>
          <a:spcPct val="90000"/>
        </a:lnSpc>
        <a:spcBef>
          <a:spcPct val="0"/>
        </a:spcBef>
        <a:spcAft>
          <a:spcPct val="0"/>
        </a:spcAft>
        <a:defRPr sz="3600" kern="1200" cap="all">
          <a:solidFill>
            <a:schemeClr val="tx1"/>
          </a:solidFill>
          <a:latin typeface="Arial"/>
          <a:ea typeface="MS PGothic" pitchFamily="34" charset="-128"/>
          <a:cs typeface=".LastResort" charset="0"/>
        </a:defRPr>
      </a:lvl1pPr>
      <a:lvl2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2pPr>
      <a:lvl3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3pPr>
      <a:lvl4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4pPr>
      <a:lvl5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5pPr>
      <a:lvl6pPr marL="4572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6pPr>
      <a:lvl7pPr marL="9144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7pPr>
      <a:lvl8pPr marL="13716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8pPr>
      <a:lvl9pPr marL="18288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9pPr>
    </p:titleStyle>
    <p:body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Google Shape;29;p18">
            <a:extLst>
              <a:ext uri="{FF2B5EF4-FFF2-40B4-BE49-F238E27FC236}">
                <a16:creationId xmlns:a16="http://schemas.microsoft.com/office/drawing/2014/main" id="{83AD284A-9CC7-463E-8AAC-482A93F3082D}"/>
              </a:ext>
            </a:extLst>
          </p:cNvPr>
          <p:cNvSpPr txBox="1">
            <a:spLocks noGrp="1"/>
          </p:cNvSpPr>
          <p:nvPr>
            <p:ph type="title"/>
          </p:nvPr>
        </p:nvSpPr>
        <p:spPr bwMode="auto">
          <a:xfrm>
            <a:off x="471488" y="496888"/>
            <a:ext cx="1039177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en-US" altLang="en-US">
              <a:sym typeface="Arial" panose="020B0604020202020204" pitchFamily="34" charset="0"/>
            </a:endParaRPr>
          </a:p>
        </p:txBody>
      </p:sp>
      <p:sp>
        <p:nvSpPr>
          <p:cNvPr id="6147" name="Google Shape;30;p18">
            <a:extLst>
              <a:ext uri="{FF2B5EF4-FFF2-40B4-BE49-F238E27FC236}">
                <a16:creationId xmlns:a16="http://schemas.microsoft.com/office/drawing/2014/main" id="{CC1D13A1-D6FA-4435-8947-5342C1A6E1BA}"/>
              </a:ext>
            </a:extLst>
          </p:cNvPr>
          <p:cNvSpPr txBox="1">
            <a:spLocks noGrp="1"/>
          </p:cNvSpPr>
          <p:nvPr>
            <p:ph type="body" idx="1"/>
          </p:nvPr>
        </p:nvSpPr>
        <p:spPr bwMode="auto">
          <a:xfrm>
            <a:off x="473075" y="3165475"/>
            <a:ext cx="11255375"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en-US" altLang="en-US">
              <a:sym typeface="Arial" panose="020B0604020202020204" pitchFamily="34" charset="0"/>
            </a:endParaRPr>
          </a:p>
        </p:txBody>
      </p:sp>
      <p:sp>
        <p:nvSpPr>
          <p:cNvPr id="31" name="Google Shape;31;p18">
            <a:extLst>
              <a:ext uri="{FF2B5EF4-FFF2-40B4-BE49-F238E27FC236}">
                <a16:creationId xmlns:a16="http://schemas.microsoft.com/office/drawing/2014/main" id="{7E68E33D-71ED-4A3E-A1EE-396C1ABD696B}"/>
              </a:ext>
            </a:extLst>
          </p:cNvPr>
          <p:cNvSpPr txBox="1">
            <a:spLocks noGrp="1"/>
          </p:cNvSpPr>
          <p:nvPr>
            <p:ph type="dt" idx="10"/>
          </p:nvPr>
        </p:nvSpPr>
        <p:spPr>
          <a:xfrm>
            <a:off x="609600" y="8475663"/>
            <a:ext cx="2843213" cy="485775"/>
          </a:xfrm>
          <a:prstGeom prst="rect">
            <a:avLst/>
          </a:prstGeom>
          <a:noFill/>
          <a:ln>
            <a:noFill/>
          </a:ln>
        </p:spPr>
        <p:txBody>
          <a:bodyPr spcFirstLastPara="1" wrap="square" lIns="121875" tIns="60925" rIns="121875" bIns="60925" anchor="t" anchorCtr="0">
            <a:noAutofit/>
          </a:bodyPr>
          <a:lstStyle>
            <a:lvl1pPr marR="0" lvl="0" algn="l" rtl="0">
              <a:lnSpc>
                <a:spcPct val="100000"/>
              </a:lnSpc>
              <a:spcBef>
                <a:spcPts val="0"/>
              </a:spcBef>
              <a:spcAft>
                <a:spcPts val="0"/>
              </a:spcAft>
              <a:buSzPts val="1400"/>
              <a:buNone/>
              <a:defRPr sz="1800" b="0" i="0" u="none">
                <a:solidFill>
                  <a:srgbClr val="262963"/>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a:defRPr/>
            </a:pPr>
            <a:endParaRPr/>
          </a:p>
        </p:txBody>
      </p:sp>
      <p:sp>
        <p:nvSpPr>
          <p:cNvPr id="32" name="Google Shape;32;p18">
            <a:extLst>
              <a:ext uri="{FF2B5EF4-FFF2-40B4-BE49-F238E27FC236}">
                <a16:creationId xmlns:a16="http://schemas.microsoft.com/office/drawing/2014/main" id="{04F5C9BD-3091-4719-B399-B9AFE4A1C7A8}"/>
              </a:ext>
            </a:extLst>
          </p:cNvPr>
          <p:cNvSpPr txBox="1">
            <a:spLocks noGrp="1"/>
          </p:cNvSpPr>
          <p:nvPr>
            <p:ph type="ftr" idx="11"/>
          </p:nvPr>
        </p:nvSpPr>
        <p:spPr>
          <a:xfrm>
            <a:off x="471488" y="8582025"/>
            <a:ext cx="4114800" cy="244475"/>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a:defRPr/>
            </a:pPr>
            <a:endParaRPr/>
          </a:p>
        </p:txBody>
      </p:sp>
      <p:sp>
        <p:nvSpPr>
          <p:cNvPr id="33" name="Google Shape;33;p18">
            <a:extLst>
              <a:ext uri="{FF2B5EF4-FFF2-40B4-BE49-F238E27FC236}">
                <a16:creationId xmlns:a16="http://schemas.microsoft.com/office/drawing/2014/main" id="{9DDCE1C5-5B78-4BBD-A96A-196EFBF2198E}"/>
              </a:ext>
            </a:extLst>
          </p:cNvPr>
          <p:cNvSpPr txBox="1">
            <a:spLocks noGrp="1"/>
          </p:cNvSpPr>
          <p:nvPr>
            <p:ph type="sldNum" idx="12"/>
          </p:nvPr>
        </p:nvSpPr>
        <p:spPr>
          <a:xfrm>
            <a:off x="10985500" y="482600"/>
            <a:ext cx="738188" cy="168275"/>
          </a:xfrm>
          <a:prstGeom prst="rect">
            <a:avLst/>
          </a:prstGeom>
          <a:noFill/>
          <a:ln>
            <a:noFill/>
          </a:ln>
        </p:spPr>
        <p:txBody>
          <a:bodyPr vert="horz" wrap="square" lIns="0" tIns="0" rIns="0" bIns="0" numCol="1" anchor="t" anchorCtr="0" compatLnSpc="1">
            <a:prstTxWarp prst="textNoShape">
              <a:avLst/>
            </a:prstTxWarp>
            <a:spAutoFit/>
          </a:bodyPr>
          <a:lstStyle>
            <a:lvl1pPr algn="r">
              <a:buClr>
                <a:srgbClr val="262963"/>
              </a:buClr>
              <a:buSzPts val="1100"/>
              <a:buFont typeface="Arial" panose="020B0604020202020204" pitchFamily="34" charset="0"/>
              <a:buNone/>
              <a:defRPr sz="1100">
                <a:solidFill>
                  <a:srgbClr val="262963"/>
                </a:solidFill>
                <a:latin typeface="Arial" panose="020B0604020202020204" pitchFamily="34" charset="0"/>
                <a:cs typeface="Arial" panose="020B0604020202020204" pitchFamily="34" charset="0"/>
                <a:sym typeface="Arial" panose="020B0604020202020204" pitchFamily="34" charset="0"/>
              </a:defRPr>
            </a:lvl1pPr>
          </a:lstStyle>
          <a:p>
            <a:pPr>
              <a:defRPr/>
            </a:pPr>
            <a:fld id="{44024EE5-CB86-4840-907E-5FBC44BCE7F5}" type="slidenum">
              <a:rPr lang="en-US" altLang="en-US"/>
              <a:pPr>
                <a:defRPr/>
              </a:pPr>
              <a:t>‹#›</a:t>
            </a:fld>
            <a:endParaRPr lang="en-US" altLang="en-US" sz="1400">
              <a:solidFill>
                <a:srgbClr val="000000"/>
              </a:solidFill>
            </a:endParaRPr>
          </a:p>
        </p:txBody>
      </p:sp>
      <p:pic>
        <p:nvPicPr>
          <p:cNvPr id="6151" name="Picture 8">
            <a:extLst>
              <a:ext uri="{FF2B5EF4-FFF2-40B4-BE49-F238E27FC236}">
                <a16:creationId xmlns:a16="http://schemas.microsoft.com/office/drawing/2014/main" id="{B59EA9CF-7391-4E90-A73A-4A8D240ABBD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02850" y="0"/>
            <a:ext cx="2085975"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dk2" tx2="lt2" accent1="accent1" accent2="accent2" accent3="accent3" accent4="accent4" accent5="accent5" accent6="accent6" hlink="hlink" folHlink="folHlink"/>
  <p:sldLayoutIdLst>
    <p:sldLayoutId id="2147484779" r:id="rId1"/>
  </p:sldLayoutIdLst>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a:extLst>
              <a:ext uri="{FF2B5EF4-FFF2-40B4-BE49-F238E27FC236}">
                <a16:creationId xmlns:a16="http://schemas.microsoft.com/office/drawing/2014/main" id="{00B4EB01-6085-479F-AB7B-72ACCD258949}"/>
              </a:ext>
            </a:extLst>
          </p:cNvPr>
          <p:cNvSpPr txBox="1">
            <a:spLocks noGrp="1"/>
          </p:cNvSpPr>
          <p:nvPr>
            <p:ph type="body" idx="1" hasCustomPrompt="1"/>
          </p:nvPr>
        </p:nvSpPr>
        <p:spPr>
          <a:xfrm>
            <a:off x="654050" y="2773363"/>
            <a:ext cx="10880725" cy="5715000"/>
          </a:xfrm>
          <a:prstGeom prst="rect">
            <a:avLst/>
          </a:prstGeom>
          <a:ln w="12700">
            <a:miter lim="400000"/>
          </a:ln>
        </p:spPr>
        <p:txBody>
          <a:bodyPr lIns="50800" tIns="50800" rIns="50800" bIns="50800">
            <a:normAutofit/>
          </a:bodyPr>
          <a:lstStyle/>
          <a:p>
            <a:r>
              <a:t>Slide bullet text</a:t>
            </a:r>
          </a:p>
          <a:p>
            <a:pPr lvl="1"/>
            <a:endParaRPr/>
          </a:p>
          <a:p>
            <a:pPr lvl="2"/>
            <a:endParaRPr/>
          </a:p>
          <a:p>
            <a:pPr lvl="3"/>
            <a:endParaRPr/>
          </a:p>
          <a:p>
            <a:pPr lvl="4"/>
            <a:endParaRPr/>
          </a:p>
        </p:txBody>
      </p:sp>
      <p:sp>
        <p:nvSpPr>
          <p:cNvPr id="3" name="Slide Title">
            <a:extLst>
              <a:ext uri="{FF2B5EF4-FFF2-40B4-BE49-F238E27FC236}">
                <a16:creationId xmlns:a16="http://schemas.microsoft.com/office/drawing/2014/main" id="{C6C5F2DF-DBAB-4E2F-923A-D3FFA038D67F}"/>
              </a:ext>
            </a:extLst>
          </p:cNvPr>
          <p:cNvSpPr txBox="1">
            <a:spLocks noGrp="1"/>
          </p:cNvSpPr>
          <p:nvPr>
            <p:ph type="title" hasCustomPrompt="1"/>
          </p:nvPr>
        </p:nvSpPr>
        <p:spPr>
          <a:xfrm>
            <a:off x="654050" y="412750"/>
            <a:ext cx="10880725" cy="952500"/>
          </a:xfrm>
          <a:prstGeom prst="rect">
            <a:avLst/>
          </a:prstGeom>
          <a:ln w="12700">
            <a:miter lim="400000"/>
          </a:ln>
        </p:spPr>
        <p:txBody>
          <a:bodyPr lIns="50800" tIns="50800" rIns="50800" bIns="50800">
            <a:normAutofit/>
          </a:bodyPr>
          <a:lstStyle/>
          <a:p>
            <a:r>
              <a:t>Slide Title</a:t>
            </a:r>
          </a:p>
        </p:txBody>
      </p:sp>
      <p:sp>
        <p:nvSpPr>
          <p:cNvPr id="4" name="Slide Number">
            <a:extLst>
              <a:ext uri="{FF2B5EF4-FFF2-40B4-BE49-F238E27FC236}">
                <a16:creationId xmlns:a16="http://schemas.microsoft.com/office/drawing/2014/main" id="{83988AAD-BEEC-4460-AED5-FB27733667E3}"/>
              </a:ext>
            </a:extLst>
          </p:cNvPr>
          <p:cNvSpPr txBox="1">
            <a:spLocks noGrp="1"/>
          </p:cNvSpPr>
          <p:nvPr>
            <p:ph type="sldNum" sz="quarter" idx="2"/>
          </p:nvPr>
        </p:nvSpPr>
        <p:spPr>
          <a:xfrm>
            <a:off x="5951538" y="8623300"/>
            <a:ext cx="287337" cy="290513"/>
          </a:xfrm>
          <a:prstGeom prst="rect">
            <a:avLst/>
          </a:prstGeom>
          <a:ln w="12700">
            <a:miter lim="400000"/>
          </a:ln>
        </p:spPr>
        <p:txBody>
          <a:bodyPr wrap="none" lIns="50800" tIns="50800" rIns="50800" bIns="50800" anchor="b">
            <a:spAutoFit/>
          </a:bodyPr>
          <a:lstStyle>
            <a:lvl1pPr defTabSz="547571">
              <a:defRPr sz="1218">
                <a:solidFill>
                  <a:srgbClr val="000000"/>
                </a:solidFill>
              </a:defRPr>
            </a:lvl1pPr>
          </a:lstStyle>
          <a:p>
            <a:pPr>
              <a:defRPr/>
            </a:pPr>
            <a:fld id="{EAC99848-D86D-41F0-98D4-5C06F865C230}" type="slidenum">
              <a:rPr/>
              <a:pPr>
                <a:defRPr/>
              </a:pPr>
              <a:t>‹#›</a:t>
            </a:fld>
            <a:endParaRPr/>
          </a:p>
        </p:txBody>
      </p:sp>
    </p:spTree>
  </p:cSld>
  <p:clrMap bg1="lt1" tx1="dk1" bg2="lt2" tx2="dk2" accent1="accent1" accent2="accent2" accent3="accent3" accent4="accent4" accent5="accent5" accent6="accent6" hlink="hlink" folHlink="folHlink"/>
  <p:sldLayoutIdLst>
    <p:sldLayoutId id="2147484786" r:id="rId1"/>
    <p:sldLayoutId id="2147484787" r:id="rId2"/>
    <p:sldLayoutId id="2147484732" r:id="rId3"/>
    <p:sldLayoutId id="2147484733" r:id="rId4"/>
    <p:sldLayoutId id="2147484734" r:id="rId5"/>
    <p:sldLayoutId id="2147484735" r:id="rId6"/>
    <p:sldLayoutId id="2147484736" r:id="rId7"/>
    <p:sldLayoutId id="2147484737" r:id="rId8"/>
    <p:sldLayoutId id="2147484738" r:id="rId9"/>
    <p:sldLayoutId id="2147484739" r:id="rId10"/>
    <p:sldLayoutId id="2147484740" r:id="rId11"/>
    <p:sldLayoutId id="2147484741" r:id="rId12"/>
    <p:sldLayoutId id="2147484742" r:id="rId13"/>
    <p:sldLayoutId id="2147484788" r:id="rId14"/>
    <p:sldLayoutId id="2147484743" r:id="rId15"/>
  </p:sldLayoutIdLst>
  <p:transition spd="med"/>
  <p:txStyles>
    <p:titleStyle>
      <a:lvl1pPr algn="l" defTabSz="1624013" rtl="0" eaLnBrk="0" fontAlgn="base" hangingPunct="0">
        <a:lnSpc>
          <a:spcPct val="80000"/>
        </a:lnSpc>
        <a:spcBef>
          <a:spcPct val="0"/>
        </a:spcBef>
        <a:spcAft>
          <a:spcPct val="0"/>
        </a:spcAft>
        <a:defRPr sz="5600" b="1" spc="-112">
          <a:solidFill>
            <a:srgbClr val="000000"/>
          </a:solidFill>
          <a:latin typeface="+mn-lt"/>
          <a:ea typeface="+mn-ea"/>
          <a:cs typeface="+mn-cs"/>
          <a:sym typeface="Helvetica Neue"/>
        </a:defRPr>
      </a:lvl1pPr>
      <a:lvl2pPr algn="l" defTabSz="1624013" rtl="0" eaLnBrk="0" fontAlgn="base" hangingPunct="0">
        <a:lnSpc>
          <a:spcPct val="80000"/>
        </a:lnSpc>
        <a:spcBef>
          <a:spcPct val="0"/>
        </a:spcBef>
        <a:spcAft>
          <a:spcPct val="0"/>
        </a:spcAft>
        <a:defRPr sz="5600" b="1" spc="-112">
          <a:solidFill>
            <a:srgbClr val="000000"/>
          </a:solidFill>
          <a:latin typeface="+mn-lt"/>
          <a:ea typeface="+mn-ea"/>
          <a:cs typeface="+mn-cs"/>
          <a:sym typeface="Helvetica Neue"/>
        </a:defRPr>
      </a:lvl2pPr>
      <a:lvl3pPr algn="l" defTabSz="1624013" rtl="0" eaLnBrk="0" fontAlgn="base" hangingPunct="0">
        <a:lnSpc>
          <a:spcPct val="80000"/>
        </a:lnSpc>
        <a:spcBef>
          <a:spcPct val="0"/>
        </a:spcBef>
        <a:spcAft>
          <a:spcPct val="0"/>
        </a:spcAft>
        <a:defRPr sz="5600" b="1" spc="-112">
          <a:solidFill>
            <a:srgbClr val="000000"/>
          </a:solidFill>
          <a:latin typeface="+mn-lt"/>
          <a:ea typeface="+mn-ea"/>
          <a:cs typeface="+mn-cs"/>
          <a:sym typeface="Helvetica Neue"/>
        </a:defRPr>
      </a:lvl3pPr>
      <a:lvl4pPr algn="l" defTabSz="1624013" rtl="0" eaLnBrk="0" fontAlgn="base" hangingPunct="0">
        <a:lnSpc>
          <a:spcPct val="80000"/>
        </a:lnSpc>
        <a:spcBef>
          <a:spcPct val="0"/>
        </a:spcBef>
        <a:spcAft>
          <a:spcPct val="0"/>
        </a:spcAft>
        <a:defRPr sz="5600" b="1" spc="-112">
          <a:solidFill>
            <a:srgbClr val="000000"/>
          </a:solidFill>
          <a:latin typeface="+mn-lt"/>
          <a:ea typeface="+mn-ea"/>
          <a:cs typeface="+mn-cs"/>
          <a:sym typeface="Helvetica Neue"/>
        </a:defRPr>
      </a:lvl4pPr>
      <a:lvl5pPr algn="l" defTabSz="1624013" rtl="0" eaLnBrk="0" fontAlgn="base" hangingPunct="0">
        <a:lnSpc>
          <a:spcPct val="80000"/>
        </a:lnSpc>
        <a:spcBef>
          <a:spcPct val="0"/>
        </a:spcBef>
        <a:spcAft>
          <a:spcPct val="0"/>
        </a:spcAft>
        <a:defRPr sz="5600" b="1" spc="-112">
          <a:solidFill>
            <a:srgbClr val="000000"/>
          </a:solidFill>
          <a:latin typeface="+mn-lt"/>
          <a:ea typeface="+mn-ea"/>
          <a:cs typeface="+mn-cs"/>
          <a:sym typeface="Helvetica Neue"/>
        </a:defRPr>
      </a:lvl5pPr>
      <a:lvl6pPr marL="0" marR="0" indent="2142668" algn="l" defTabSz="1625213" rtl="0" latinLnBrk="0">
        <a:lnSpc>
          <a:spcPct val="80000"/>
        </a:lnSpc>
        <a:spcBef>
          <a:spcPts val="0"/>
        </a:spcBef>
        <a:spcAft>
          <a:spcPts val="0"/>
        </a:spcAft>
        <a:buClrTx/>
        <a:buSzTx/>
        <a:buFontTx/>
        <a:buNone/>
        <a:tabLst/>
        <a:defRPr sz="5624" b="1" i="0" u="none" strike="noStrike" cap="none" spc="-112" baseline="0">
          <a:solidFill>
            <a:srgbClr val="000000"/>
          </a:solidFill>
          <a:uFillTx/>
          <a:latin typeface="+mn-lt"/>
          <a:ea typeface="+mn-ea"/>
          <a:cs typeface="+mn-cs"/>
          <a:sym typeface="Helvetica Neue"/>
        </a:defRPr>
      </a:lvl6pPr>
      <a:lvl7pPr marL="0" marR="0" indent="2571201" algn="l" defTabSz="1625213" rtl="0" latinLnBrk="0">
        <a:lnSpc>
          <a:spcPct val="80000"/>
        </a:lnSpc>
        <a:spcBef>
          <a:spcPts val="0"/>
        </a:spcBef>
        <a:spcAft>
          <a:spcPts val="0"/>
        </a:spcAft>
        <a:buClrTx/>
        <a:buSzTx/>
        <a:buFontTx/>
        <a:buNone/>
        <a:tabLst/>
        <a:defRPr sz="5624" b="1" i="0" u="none" strike="noStrike" cap="none" spc="-112" baseline="0">
          <a:solidFill>
            <a:srgbClr val="000000"/>
          </a:solidFill>
          <a:uFillTx/>
          <a:latin typeface="+mn-lt"/>
          <a:ea typeface="+mn-ea"/>
          <a:cs typeface="+mn-cs"/>
          <a:sym typeface="Helvetica Neue"/>
        </a:defRPr>
      </a:lvl7pPr>
      <a:lvl8pPr marL="0" marR="0" indent="2999735" algn="l" defTabSz="1625213" rtl="0" latinLnBrk="0">
        <a:lnSpc>
          <a:spcPct val="80000"/>
        </a:lnSpc>
        <a:spcBef>
          <a:spcPts val="0"/>
        </a:spcBef>
        <a:spcAft>
          <a:spcPts val="0"/>
        </a:spcAft>
        <a:buClrTx/>
        <a:buSzTx/>
        <a:buFontTx/>
        <a:buNone/>
        <a:tabLst/>
        <a:defRPr sz="5624" b="1" i="0" u="none" strike="noStrike" cap="none" spc="-112" baseline="0">
          <a:solidFill>
            <a:srgbClr val="000000"/>
          </a:solidFill>
          <a:uFillTx/>
          <a:latin typeface="+mn-lt"/>
          <a:ea typeface="+mn-ea"/>
          <a:cs typeface="+mn-cs"/>
          <a:sym typeface="Helvetica Neue"/>
        </a:defRPr>
      </a:lvl8pPr>
      <a:lvl9pPr marL="0" marR="0" indent="3428268" algn="l" defTabSz="1625213" rtl="0" latinLnBrk="0">
        <a:lnSpc>
          <a:spcPct val="80000"/>
        </a:lnSpc>
        <a:spcBef>
          <a:spcPts val="0"/>
        </a:spcBef>
        <a:spcAft>
          <a:spcPts val="0"/>
        </a:spcAft>
        <a:buClrTx/>
        <a:buSzTx/>
        <a:buFontTx/>
        <a:buNone/>
        <a:tabLst/>
        <a:defRPr sz="5624" b="1" i="0" u="none" strike="noStrike" cap="none" spc="-112" baseline="0">
          <a:solidFill>
            <a:srgbClr val="000000"/>
          </a:solidFill>
          <a:uFillTx/>
          <a:latin typeface="+mn-lt"/>
          <a:ea typeface="+mn-ea"/>
          <a:cs typeface="+mn-cs"/>
          <a:sym typeface="Helvetica Neue"/>
        </a:defRPr>
      </a:lvl9pPr>
    </p:titleStyle>
    <p:bodyStyle>
      <a:lvl1pPr marL="355600" indent="-355600" algn="l" defTabSz="1624013" rtl="0" eaLnBrk="0" fontAlgn="base" hangingPunct="0">
        <a:lnSpc>
          <a:spcPct val="90000"/>
        </a:lnSpc>
        <a:spcBef>
          <a:spcPts val="3000"/>
        </a:spcBef>
        <a:spcAft>
          <a:spcPct val="0"/>
        </a:spcAft>
        <a:buSzPct val="123000"/>
        <a:buChar char="•"/>
        <a:defRPr sz="2800">
          <a:solidFill>
            <a:srgbClr val="000000"/>
          </a:solidFill>
          <a:latin typeface="+mn-lt"/>
          <a:ea typeface="+mn-ea"/>
          <a:cs typeface="+mn-cs"/>
          <a:sym typeface="Helvetica Neue"/>
        </a:defRPr>
      </a:lvl1pPr>
      <a:lvl2pPr marL="712788" indent="-355600" algn="l" defTabSz="1624013" rtl="0" eaLnBrk="0" fontAlgn="base" hangingPunct="0">
        <a:lnSpc>
          <a:spcPct val="90000"/>
        </a:lnSpc>
        <a:spcBef>
          <a:spcPts val="3000"/>
        </a:spcBef>
        <a:spcAft>
          <a:spcPct val="0"/>
        </a:spcAft>
        <a:buSzPct val="123000"/>
        <a:buChar char="•"/>
        <a:defRPr sz="2800">
          <a:solidFill>
            <a:srgbClr val="000000"/>
          </a:solidFill>
          <a:latin typeface="+mn-lt"/>
          <a:ea typeface="+mn-ea"/>
          <a:cs typeface="+mn-cs"/>
          <a:sym typeface="Helvetica Neue"/>
        </a:defRPr>
      </a:lvl2pPr>
      <a:lvl3pPr marL="1069975" indent="-355600" algn="l" defTabSz="1624013" rtl="0" eaLnBrk="0" fontAlgn="base" hangingPunct="0">
        <a:lnSpc>
          <a:spcPct val="90000"/>
        </a:lnSpc>
        <a:spcBef>
          <a:spcPts val="3000"/>
        </a:spcBef>
        <a:spcAft>
          <a:spcPct val="0"/>
        </a:spcAft>
        <a:buSzPct val="123000"/>
        <a:buChar char="•"/>
        <a:defRPr sz="2800">
          <a:solidFill>
            <a:srgbClr val="000000"/>
          </a:solidFill>
          <a:latin typeface="+mn-lt"/>
          <a:ea typeface="+mn-ea"/>
          <a:cs typeface="+mn-cs"/>
          <a:sym typeface="Helvetica Neue"/>
        </a:defRPr>
      </a:lvl3pPr>
      <a:lvl4pPr marL="1427163" indent="-355600" algn="l" defTabSz="1624013" rtl="0" eaLnBrk="0" fontAlgn="base" hangingPunct="0">
        <a:lnSpc>
          <a:spcPct val="90000"/>
        </a:lnSpc>
        <a:spcBef>
          <a:spcPts val="3000"/>
        </a:spcBef>
        <a:spcAft>
          <a:spcPct val="0"/>
        </a:spcAft>
        <a:buSzPct val="123000"/>
        <a:buChar char="•"/>
        <a:defRPr sz="2800">
          <a:solidFill>
            <a:srgbClr val="000000"/>
          </a:solidFill>
          <a:latin typeface="+mn-lt"/>
          <a:ea typeface="+mn-ea"/>
          <a:cs typeface="+mn-cs"/>
          <a:sym typeface="Helvetica Neue"/>
        </a:defRPr>
      </a:lvl4pPr>
      <a:lvl5pPr marL="1784350" indent="-355600" algn="l" defTabSz="1624013" rtl="0" eaLnBrk="0" fontAlgn="base" hangingPunct="0">
        <a:lnSpc>
          <a:spcPct val="90000"/>
        </a:lnSpc>
        <a:spcBef>
          <a:spcPts val="3000"/>
        </a:spcBef>
        <a:spcAft>
          <a:spcPct val="0"/>
        </a:spcAft>
        <a:buSzPct val="123000"/>
        <a:buChar char="•"/>
        <a:defRPr sz="2800">
          <a:solidFill>
            <a:srgbClr val="000000"/>
          </a:solidFill>
          <a:latin typeface="+mn-lt"/>
          <a:ea typeface="+mn-ea"/>
          <a:cs typeface="+mn-cs"/>
          <a:sym typeface="Helvetica Neue"/>
        </a:defRPr>
      </a:lvl5pPr>
      <a:lvl6pPr marL="2142668" marR="0" indent="-357111" algn="l" defTabSz="1625213" rtl="0" latinLnBrk="0">
        <a:lnSpc>
          <a:spcPct val="90000"/>
        </a:lnSpc>
        <a:spcBef>
          <a:spcPts val="2999"/>
        </a:spcBef>
        <a:spcAft>
          <a:spcPts val="0"/>
        </a:spcAft>
        <a:buClrTx/>
        <a:buSzPct val="123000"/>
        <a:buFontTx/>
        <a:buChar char="•"/>
        <a:tabLst/>
        <a:defRPr sz="2812" b="0" i="0" u="none" strike="noStrike" cap="none" spc="0" baseline="0">
          <a:solidFill>
            <a:srgbClr val="000000"/>
          </a:solidFill>
          <a:uFillTx/>
          <a:latin typeface="+mn-lt"/>
          <a:ea typeface="+mn-ea"/>
          <a:cs typeface="+mn-cs"/>
          <a:sym typeface="Helvetica Neue"/>
        </a:defRPr>
      </a:lvl6pPr>
      <a:lvl7pPr marL="2499779" marR="0" indent="-357111" algn="l" defTabSz="1625213" rtl="0" latinLnBrk="0">
        <a:lnSpc>
          <a:spcPct val="90000"/>
        </a:lnSpc>
        <a:spcBef>
          <a:spcPts val="2999"/>
        </a:spcBef>
        <a:spcAft>
          <a:spcPts val="0"/>
        </a:spcAft>
        <a:buClrTx/>
        <a:buSzPct val="123000"/>
        <a:buFontTx/>
        <a:buChar char="•"/>
        <a:tabLst/>
        <a:defRPr sz="2812" b="0" i="0" u="none" strike="noStrike" cap="none" spc="0" baseline="0">
          <a:solidFill>
            <a:srgbClr val="000000"/>
          </a:solidFill>
          <a:uFillTx/>
          <a:latin typeface="+mn-lt"/>
          <a:ea typeface="+mn-ea"/>
          <a:cs typeface="+mn-cs"/>
          <a:sym typeface="Helvetica Neue"/>
        </a:defRPr>
      </a:lvl7pPr>
      <a:lvl8pPr marL="2856890" marR="0" indent="-357111" algn="l" defTabSz="1625213" rtl="0" latinLnBrk="0">
        <a:lnSpc>
          <a:spcPct val="90000"/>
        </a:lnSpc>
        <a:spcBef>
          <a:spcPts val="2999"/>
        </a:spcBef>
        <a:spcAft>
          <a:spcPts val="0"/>
        </a:spcAft>
        <a:buClrTx/>
        <a:buSzPct val="123000"/>
        <a:buFontTx/>
        <a:buChar char="•"/>
        <a:tabLst/>
        <a:defRPr sz="2812" b="0" i="0" u="none" strike="noStrike" cap="none" spc="0" baseline="0">
          <a:solidFill>
            <a:srgbClr val="000000"/>
          </a:solidFill>
          <a:uFillTx/>
          <a:latin typeface="+mn-lt"/>
          <a:ea typeface="+mn-ea"/>
          <a:cs typeface="+mn-cs"/>
          <a:sym typeface="Helvetica Neue"/>
        </a:defRPr>
      </a:lvl8pPr>
      <a:lvl9pPr marL="3214002" marR="0" indent="-357111" algn="l" defTabSz="1625213" rtl="0" latinLnBrk="0">
        <a:lnSpc>
          <a:spcPct val="90000"/>
        </a:lnSpc>
        <a:spcBef>
          <a:spcPts val="2999"/>
        </a:spcBef>
        <a:spcAft>
          <a:spcPts val="0"/>
        </a:spcAft>
        <a:buClrTx/>
        <a:buSzPct val="123000"/>
        <a:buFontTx/>
        <a:buChar char="•"/>
        <a:tabLst/>
        <a:defRPr sz="2812" b="0" i="0" u="none" strike="noStrike" cap="none" spc="0" baseline="0">
          <a:solidFill>
            <a:srgbClr val="000000"/>
          </a:solidFill>
          <a:uFillTx/>
          <a:latin typeface="+mn-lt"/>
          <a:ea typeface="+mn-ea"/>
          <a:cs typeface="+mn-cs"/>
          <a:sym typeface="Helvetica Neue"/>
        </a:defRPr>
      </a:lvl9pPr>
    </p:bodyStyle>
    <p:otherStyle>
      <a:lvl1pPr marL="0" marR="0" indent="0"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1pPr>
      <a:lvl2pPr marL="0" marR="0" indent="428534"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2pPr>
      <a:lvl3pPr marL="0" marR="0" indent="857067"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3pPr>
      <a:lvl4pPr marL="0" marR="0" indent="1285601"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4pPr>
      <a:lvl5pPr marL="0" marR="0" indent="1714134"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5pPr>
      <a:lvl6pPr marL="0" marR="0" indent="2142668"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6pPr>
      <a:lvl7pPr marL="0" marR="0" indent="2571201"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7pPr>
      <a:lvl8pPr marL="0" marR="0" indent="2999735"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8pPr>
      <a:lvl9pPr marL="0" marR="0" indent="3428268"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CE2D88-102A-4891-B291-01CC2EA54A85}"/>
              </a:ext>
            </a:extLst>
          </p:cNvPr>
          <p:cNvSpPr>
            <a:spLocks noGrp="1"/>
          </p:cNvSpPr>
          <p:nvPr>
            <p:ph type="title"/>
          </p:nvPr>
        </p:nvSpPr>
        <p:spPr>
          <a:xfrm>
            <a:off x="471488" y="496888"/>
            <a:ext cx="10391775" cy="477837"/>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1CD4A9C-EFEA-431D-A4C4-DFA14B6FAF19}"/>
              </a:ext>
            </a:extLst>
          </p:cNvPr>
          <p:cNvSpPr>
            <a:spLocks noGrp="1"/>
          </p:cNvSpPr>
          <p:nvPr>
            <p:ph type="body" idx="1"/>
          </p:nvPr>
        </p:nvSpPr>
        <p:spPr>
          <a:xfrm>
            <a:off x="473075" y="3165475"/>
            <a:ext cx="11255375" cy="358933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FAE9A51C-5A6D-46D7-A9BA-F0BA396D9DFB}"/>
              </a:ext>
            </a:extLst>
          </p:cNvPr>
          <p:cNvSpPr>
            <a:spLocks noGrp="1"/>
          </p:cNvSpPr>
          <p:nvPr>
            <p:ph type="ftr" sz="quarter" idx="3"/>
          </p:nvPr>
        </p:nvSpPr>
        <p:spPr>
          <a:xfrm>
            <a:off x="471488" y="8582025"/>
            <a:ext cx="4114800" cy="244475"/>
          </a:xfrm>
          <a:prstGeom prst="rect">
            <a:avLst/>
          </a:prstGeom>
        </p:spPr>
        <p:txBody>
          <a:bodyPr vert="horz" lIns="0" tIns="0" rIns="0" bIns="0" rtlCol="0" anchor="t" anchorCtr="0"/>
          <a:lstStyle>
            <a:lvl1pPr algn="l" eaLnBrk="1" fontAlgn="auto" hangingPunct="1">
              <a:spcBef>
                <a:spcPts val="0"/>
              </a:spcBef>
              <a:spcAft>
                <a:spcPts val="0"/>
              </a:spcAft>
              <a:defRPr sz="1100" cap="all" baseline="0">
                <a:solidFill>
                  <a:schemeClr val="tx1"/>
                </a:solidFill>
                <a:latin typeface="Arial"/>
                <a:ea typeface="+mn-ea"/>
                <a:cs typeface="+mn-cs"/>
              </a:defRPr>
            </a:lvl1pPr>
          </a:lstStyle>
          <a:p>
            <a:pPr>
              <a:defRPr/>
            </a:pPr>
            <a:r>
              <a:rPr lang="is-IS"/>
              <a:t>WAGGGS | 24.06.2016</a:t>
            </a:r>
            <a:endParaRPr lang="en-GB"/>
          </a:p>
        </p:txBody>
      </p:sp>
      <p:sp>
        <p:nvSpPr>
          <p:cNvPr id="6" name="Slide Number Placeholder 5">
            <a:extLst>
              <a:ext uri="{FF2B5EF4-FFF2-40B4-BE49-F238E27FC236}">
                <a16:creationId xmlns:a16="http://schemas.microsoft.com/office/drawing/2014/main" id="{B9EC40FC-C954-4E69-A908-69FADFAB7F03}"/>
              </a:ext>
            </a:extLst>
          </p:cNvPr>
          <p:cNvSpPr>
            <a:spLocks noGrp="1"/>
          </p:cNvSpPr>
          <p:nvPr>
            <p:ph type="sldNum" sz="quarter" idx="4"/>
          </p:nvPr>
        </p:nvSpPr>
        <p:spPr>
          <a:xfrm>
            <a:off x="10985500" y="482600"/>
            <a:ext cx="738188" cy="168275"/>
          </a:xfrm>
          <a:prstGeom prst="rect">
            <a:avLst/>
          </a:prstGeom>
        </p:spPr>
        <p:txBody>
          <a:bodyPr vert="horz" wrap="square" lIns="0" tIns="0" rIns="0" bIns="0" numCol="1" anchor="t" anchorCtr="0" compatLnSpc="1">
            <a:prstTxWarp prst="textNoShape">
              <a:avLst/>
            </a:prstTxWarp>
            <a:spAutoFit/>
          </a:bodyPr>
          <a:lstStyle>
            <a:lvl1pPr algn="r" eaLnBrk="1" hangingPunct="1">
              <a:defRPr sz="1100">
                <a:latin typeface="Arial" panose="020B0604020202020204" pitchFamily="34" charset="0"/>
                <a:cs typeface="Arial" panose="020B0604020202020204" pitchFamily="34" charset="0"/>
              </a:defRPr>
            </a:lvl1pPr>
          </a:lstStyle>
          <a:p>
            <a:pPr>
              <a:defRPr/>
            </a:pPr>
            <a:fld id="{26327AAA-D85A-4671-9D38-990D818F832A}"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4789" r:id="rId1"/>
    <p:sldLayoutId id="2147484790" r:id="rId2"/>
    <p:sldLayoutId id="2147484791" r:id="rId3"/>
    <p:sldLayoutId id="2147484792" r:id="rId4"/>
    <p:sldLayoutId id="2147484793" r:id="rId5"/>
    <p:sldLayoutId id="2147484794" r:id="rId6"/>
    <p:sldLayoutId id="2147484744" r:id="rId7"/>
    <p:sldLayoutId id="2147484745" r:id="rId8"/>
    <p:sldLayoutId id="2147484746" r:id="rId9"/>
    <p:sldLayoutId id="2147484795" r:id="rId10"/>
    <p:sldLayoutId id="2147484796" r:id="rId11"/>
  </p:sldLayoutIdLst>
  <p:hf hdr="0" dt="0"/>
  <p:txStyles>
    <p:titleStyle>
      <a:lvl1pPr algn="l" defTabSz="1217613" rtl="0" eaLnBrk="0" fontAlgn="base" hangingPunct="0">
        <a:lnSpc>
          <a:spcPct val="90000"/>
        </a:lnSpc>
        <a:spcBef>
          <a:spcPct val="0"/>
        </a:spcBef>
        <a:spcAft>
          <a:spcPct val="0"/>
        </a:spcAft>
        <a:defRPr sz="3600" kern="1200" cap="all">
          <a:solidFill>
            <a:schemeClr val="tx1"/>
          </a:solidFill>
          <a:latin typeface="Arial"/>
          <a:ea typeface="MS PGothic" pitchFamily="34" charset="-128"/>
          <a:cs typeface=".LastResort" charset="0"/>
        </a:defRPr>
      </a:lvl1pPr>
      <a:lvl2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2pPr>
      <a:lvl3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3pPr>
      <a:lvl4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4pPr>
      <a:lvl5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5pPr>
      <a:lvl6pPr marL="4572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6pPr>
      <a:lvl7pPr marL="9144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7pPr>
      <a:lvl8pPr marL="13716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8pPr>
      <a:lvl9pPr marL="18288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9pPr>
    </p:titleStyle>
    <p:body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2.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hyperlink" Target="https://ee.kobotoolbox.org/x/vqZIoRpO" TargetMode="External"/><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hyperlink" Target="https://www.canva.com/graphs/mind-maps/"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0.xml"/><Relationship Id="rId1" Type="http://schemas.openxmlformats.org/officeDocument/2006/relationships/themeOverride" Target="../theme/themeOverride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hyperlink" Target="https://www.statista.com/chart/17518/data-created-in-an-internet-minute/" TargetMode="External"/><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3" Type="http://schemas.openxmlformats.org/officeDocument/2006/relationships/hyperlink" Target="https://ee.kobotoolbox.org/x/1buRh7yx" TargetMode="External"/><Relationship Id="rId2" Type="http://schemas.openxmlformats.org/officeDocument/2006/relationships/notesSlide" Target="../notesSlides/notesSlide38.xml"/><Relationship Id="rId1" Type="http://schemas.openxmlformats.org/officeDocument/2006/relationships/slideLayout" Target="../slideLayouts/slideLayout31.xml"/><Relationship Id="rId5" Type="http://schemas.openxmlformats.org/officeDocument/2006/relationships/image" Target="../media/image38.png"/><Relationship Id="rId4" Type="http://schemas.openxmlformats.org/officeDocument/2006/relationships/image" Target="../media/image12.jpeg"/></Relationships>
</file>

<file path=ppt/slides/_rels/slide44.xml.rels><?xml version="1.0" encoding="UTF-8" standalone="yes"?>
<Relationships xmlns="http://schemas.openxmlformats.org/package/2006/relationships"><Relationship Id="rId3" Type="http://schemas.openxmlformats.org/officeDocument/2006/relationships/hyperlink" Target="https://www.wagggs.org/en/resources/resource-listing/?search=surf+smart" TargetMode="External"/><Relationship Id="rId2" Type="http://schemas.openxmlformats.org/officeDocument/2006/relationships/hyperlink" Target="https://www.wagggs.org/" TargetMode="External"/><Relationship Id="rId1" Type="http://schemas.openxmlformats.org/officeDocument/2006/relationships/slideLayout" Target="../slideLayouts/slideLayout31.xml"/><Relationship Id="rId5" Type="http://schemas.openxmlformats.org/officeDocument/2006/relationships/image" Target="../media/image39.png"/><Relationship Id="rId4" Type="http://schemas.openxmlformats.org/officeDocument/2006/relationships/hyperlink" Target="mailto:surfsmart@wagggs.org"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67.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A4BA"/>
        </a:solidFill>
        <a:effectLst/>
      </p:bgPr>
    </p:bg>
    <p:spTree>
      <p:nvGrpSpPr>
        <p:cNvPr id="1" name=""/>
        <p:cNvGrpSpPr/>
        <p:nvPr/>
      </p:nvGrpSpPr>
      <p:grpSpPr>
        <a:xfrm>
          <a:off x="0" y="0"/>
          <a:ext cx="0" cy="0"/>
          <a:chOff x="0" y="0"/>
          <a:chExt cx="0" cy="0"/>
        </a:xfrm>
      </p:grpSpPr>
      <p:pic>
        <p:nvPicPr>
          <p:cNvPr id="63490" name="Image Gallery" descr="Image Gallery">
            <a:extLst>
              <a:ext uri="{FF2B5EF4-FFF2-40B4-BE49-F238E27FC236}">
                <a16:creationId xmlns:a16="http://schemas.microsoft.com/office/drawing/2014/main" id="{124C7AE7-3208-44EA-AF70-E47B1ABA2F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01" b="1601"/>
          <a:stretch>
            <a:fillRect/>
          </a:stretch>
        </p:blipFill>
        <p:spPr bwMode="auto">
          <a:xfrm>
            <a:off x="1733550" y="695325"/>
            <a:ext cx="8361363" cy="859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63491" name="Image" descr="Image">
            <a:extLst>
              <a:ext uri="{FF2B5EF4-FFF2-40B4-BE49-F238E27FC236}">
                <a16:creationId xmlns:a16="http://schemas.microsoft.com/office/drawing/2014/main" id="{CF9EFE1D-1915-4AE9-9D85-D119C69AA4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7075" y="3910013"/>
            <a:ext cx="20520025" cy="588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63492" name="Image Gallery" descr="Image Gallery">
            <a:extLst>
              <a:ext uri="{FF2B5EF4-FFF2-40B4-BE49-F238E27FC236}">
                <a16:creationId xmlns:a16="http://schemas.microsoft.com/office/drawing/2014/main" id="{E938A8CA-1F79-454E-BF68-C26A3099DB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4025" y="415925"/>
            <a:ext cx="26193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Box 3">
            <a:extLst>
              <a:ext uri="{FF2B5EF4-FFF2-40B4-BE49-F238E27FC236}">
                <a16:creationId xmlns:a16="http://schemas.microsoft.com/office/drawing/2014/main" id="{67DB1E9D-55F1-466B-9F13-26451348938E}"/>
              </a:ext>
            </a:extLst>
          </p:cNvPr>
          <p:cNvSpPr txBox="1">
            <a:spLocks noChangeArrowheads="1"/>
          </p:cNvSpPr>
          <p:nvPr/>
        </p:nvSpPr>
        <p:spPr bwMode="auto">
          <a:xfrm>
            <a:off x="333375" y="1901825"/>
            <a:ext cx="1122680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9" tIns="60949" rIns="121899" bIns="60949">
            <a:spAutoFit/>
          </a:bodyPr>
          <a:lstStyle>
            <a:lvl1pPr marL="2857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l" rtl="0" eaLnBrk="1" hangingPunct="1">
              <a:buFont typeface="Arial" panose="020B0604020202020204" pitchFamily="34" charset="0"/>
              <a:buChar char="•"/>
            </a:pPr>
            <a:endParaRPr lang="en-GB" altLang="en-US" sz="3200">
              <a:solidFill>
                <a:srgbClr val="FFFFFF"/>
              </a:solidFill>
              <a:cs typeface="Arial" panose="020B0604020202020204" pitchFamily="34" charset="0"/>
            </a:endParaRPr>
          </a:p>
          <a:p>
            <a:pPr algn="l" rtl="0" eaLnBrk="1" hangingPunct="1">
              <a:buFont typeface="Arial" panose="020B0604020202020204" pitchFamily="34" charset="0"/>
              <a:buChar char="•"/>
            </a:pPr>
            <a:endParaRPr lang="en-GB" altLang="en-US" sz="2000">
              <a:solidFill>
                <a:srgbClr val="FFFFFF"/>
              </a:solidFill>
              <a:cs typeface="Arial" panose="020B0604020202020204" pitchFamily="34" charset="0"/>
            </a:endParaRPr>
          </a:p>
          <a:p>
            <a:pPr algn="l" rtl="0" eaLnBrk="1" hangingPunct="1">
              <a:buFont typeface="Arial" panose="020B0604020202020204" pitchFamily="34" charset="0"/>
              <a:buChar char="•"/>
            </a:pPr>
            <a:endParaRPr lang="en-GB" altLang="en-US" sz="2000">
              <a:solidFill>
                <a:srgbClr val="FFFFFF"/>
              </a:solidFill>
              <a:cs typeface="Arial" panose="020B0604020202020204" pitchFamily="34" charset="0"/>
            </a:endParaRPr>
          </a:p>
          <a:p>
            <a:pPr algn="l" rtl="0" eaLnBrk="1" hangingPunct="1">
              <a:buFont typeface="Arial" panose="020B0604020202020204" pitchFamily="34" charset="0"/>
              <a:buChar char="•"/>
            </a:pPr>
            <a:endParaRPr lang="en-GB" altLang="en-US" sz="2000">
              <a:solidFill>
                <a:srgbClr val="FFFFFF"/>
              </a:solidFill>
              <a:cs typeface="Arial" panose="020B0604020202020204" pitchFamily="34" charset="0"/>
            </a:endParaRPr>
          </a:p>
        </p:txBody>
      </p:sp>
      <p:sp>
        <p:nvSpPr>
          <p:cNvPr id="3" name="Rectangle 2">
            <a:extLst>
              <a:ext uri="{FF2B5EF4-FFF2-40B4-BE49-F238E27FC236}">
                <a16:creationId xmlns:a16="http://schemas.microsoft.com/office/drawing/2014/main" id="{B8892E10-95EE-497D-89C7-58B77ABD98EB}"/>
              </a:ext>
            </a:extLst>
          </p:cNvPr>
          <p:cNvSpPr/>
          <p:nvPr/>
        </p:nvSpPr>
        <p:spPr>
          <a:xfrm>
            <a:off x="333375" y="2522478"/>
            <a:ext cx="9658523" cy="5324535"/>
          </a:xfrm>
          <a:prstGeom prst="rect">
            <a:avLst/>
          </a:prstGeom>
        </p:spPr>
        <p:txBody>
          <a:bodyPr wrap="square">
            <a:spAutoFit/>
          </a:bodyPr>
          <a:lstStyle/>
          <a:p>
            <a:pPr algn="l" rtl="0">
              <a:defRPr/>
            </a:pPr>
            <a:r>
              <a:rPr lang="en-GB" sz="2800" b="1" dirty="0">
                <a:solidFill>
                  <a:srgbClr val="00A4BA"/>
                </a:solidFill>
                <a:latin typeface="Arial" panose="020B0604020202020204" pitchFamily="34" charset="0"/>
                <a:cs typeface="Arial" panose="020B0604020202020204" pitchFamily="34" charset="0"/>
              </a:rPr>
              <a:t>&gt;&gt;NOTRE OBJECTIF</a:t>
            </a:r>
          </a:p>
          <a:p>
            <a:pPr algn="l" rtl="0">
              <a:defRPr/>
            </a:pPr>
            <a:endParaRPr lang="en-GB" sz="2400" dirty="0">
              <a:solidFill>
                <a:srgbClr val="262963">
                  <a:lumMod val="50000"/>
                </a:srgbClr>
              </a:solidFill>
              <a:latin typeface="Arial" panose="020B0604020202020204" pitchFamily="34" charset="0"/>
              <a:cs typeface="Arial" panose="020B0604020202020204" pitchFamily="34" charset="0"/>
            </a:endParaRPr>
          </a:p>
          <a:p>
            <a:pPr algn="l" rtl="0">
              <a:defRPr/>
            </a:pPr>
            <a:r>
              <a:rPr lang="en-GB" sz="2400" dirty="0">
                <a:solidFill>
                  <a:srgbClr val="262963">
                    <a:lumMod val="50000"/>
                  </a:srgbClr>
                </a:solidFill>
                <a:latin typeface="Arial" panose="020B0604020202020204" pitchFamily="34" charset="0"/>
                <a:cs typeface="Arial" panose="020B0604020202020204" pitchFamily="34" charset="0"/>
              </a:rPr>
              <a:t>Pour que SURF SMART 2.0 – </a:t>
            </a:r>
            <a:r>
              <a:rPr lang="en-GB" sz="2400" dirty="0" err="1">
                <a:solidFill>
                  <a:srgbClr val="262963">
                    <a:lumMod val="50000"/>
                  </a:srgbClr>
                </a:solidFill>
                <a:latin typeface="Arial" panose="020B0604020202020204" pitchFamily="34" charset="0"/>
                <a:cs typeface="Arial" panose="020B0604020202020204" pitchFamily="34" charset="0"/>
              </a:rPr>
              <a:t>Génération</a:t>
            </a:r>
            <a:r>
              <a:rPr lang="en-GB" sz="2400" dirty="0">
                <a:solidFill>
                  <a:srgbClr val="262963">
                    <a:lumMod val="50000"/>
                  </a:srgbClr>
                </a:solidFill>
                <a:latin typeface="Arial" panose="020B0604020202020204" pitchFamily="34" charset="0"/>
                <a:cs typeface="Arial" panose="020B0604020202020204" pitchFamily="34" charset="0"/>
              </a:rPr>
              <a:t> Numérique </a:t>
            </a:r>
            <a:r>
              <a:rPr lang="en-GB" sz="2400" dirty="0" err="1">
                <a:solidFill>
                  <a:srgbClr val="262963">
                    <a:lumMod val="50000"/>
                  </a:srgbClr>
                </a:solidFill>
                <a:latin typeface="Arial" panose="020B0604020202020204" pitchFamily="34" charset="0"/>
                <a:cs typeface="Arial" panose="020B0604020202020204" pitchFamily="34" charset="0"/>
              </a:rPr>
              <a:t>atteigne</a:t>
            </a:r>
            <a:r>
              <a:rPr lang="en-GB" sz="2400" dirty="0">
                <a:solidFill>
                  <a:srgbClr val="262963">
                    <a:lumMod val="50000"/>
                  </a:srgbClr>
                </a:solidFill>
                <a:latin typeface="Arial" panose="020B0604020202020204" pitchFamily="34" charset="0"/>
                <a:cs typeface="Arial" panose="020B0604020202020204" pitchFamily="34" charset="0"/>
              </a:rPr>
              <a:t> </a:t>
            </a:r>
            <a:r>
              <a:rPr lang="en-GB" sz="2400" dirty="0" err="1">
                <a:solidFill>
                  <a:srgbClr val="262963">
                    <a:lumMod val="50000"/>
                  </a:srgbClr>
                </a:solidFill>
                <a:latin typeface="Arial" panose="020B0604020202020204" pitchFamily="34" charset="0"/>
                <a:cs typeface="Arial" panose="020B0604020202020204" pitchFamily="34" charset="0"/>
              </a:rPr>
              <a:t>autant</a:t>
            </a:r>
            <a:r>
              <a:rPr lang="en-GB" sz="2400" dirty="0">
                <a:solidFill>
                  <a:srgbClr val="262963">
                    <a:lumMod val="50000"/>
                  </a:srgbClr>
                </a:solidFill>
                <a:latin typeface="Arial" panose="020B0604020202020204" pitchFamily="34" charset="0"/>
                <a:cs typeface="Arial" panose="020B0604020202020204" pitchFamily="34" charset="0"/>
              </a:rPr>
              <a:t> de filles / </a:t>
            </a:r>
            <a:r>
              <a:rPr lang="en-GB" sz="2400" dirty="0" err="1">
                <a:solidFill>
                  <a:srgbClr val="262963">
                    <a:lumMod val="50000"/>
                  </a:srgbClr>
                </a:solidFill>
                <a:latin typeface="Arial" panose="020B0604020202020204" pitchFamily="34" charset="0"/>
                <a:cs typeface="Arial" panose="020B0604020202020204" pitchFamily="34" charset="0"/>
              </a:rPr>
              <a:t>jeunes</a:t>
            </a:r>
            <a:r>
              <a:rPr lang="en-GB" sz="2400" dirty="0">
                <a:solidFill>
                  <a:srgbClr val="262963">
                    <a:lumMod val="50000"/>
                  </a:srgbClr>
                </a:solidFill>
                <a:latin typeface="Arial" panose="020B0604020202020204" pitchFamily="34" charset="0"/>
                <a:cs typeface="Arial" panose="020B0604020202020204" pitchFamily="34" charset="0"/>
              </a:rPr>
              <a:t> femmes et garçons pour les aider à :</a:t>
            </a:r>
          </a:p>
          <a:p>
            <a:pPr algn="l" rtl="0">
              <a:defRPr/>
            </a:pPr>
            <a:endParaRPr lang="en-GB" sz="2400" dirty="0">
              <a:solidFill>
                <a:srgbClr val="262963">
                  <a:lumMod val="50000"/>
                </a:srgbClr>
              </a:solidFill>
              <a:latin typeface="Arial" panose="020B0604020202020204" pitchFamily="34" charset="0"/>
              <a:cs typeface="Arial" panose="020B0604020202020204" pitchFamily="34" charset="0"/>
            </a:endParaRPr>
          </a:p>
          <a:p>
            <a:pPr marL="342900" indent="-342900" algn="l" rtl="0">
              <a:buFont typeface="Arial" panose="020B0604020202020204" pitchFamily="34" charset="0"/>
              <a:buChar char="•"/>
              <a:defRPr/>
            </a:pPr>
            <a:r>
              <a:rPr lang="en-US" sz="2400" dirty="0" err="1">
                <a:solidFill>
                  <a:srgbClr val="262963">
                    <a:lumMod val="50000"/>
                  </a:srgbClr>
                </a:solidFill>
                <a:latin typeface="Arial" panose="020B0604020202020204" pitchFamily="34" charset="0"/>
                <a:cs typeface="Arial" panose="020B0604020202020204" pitchFamily="34" charset="0"/>
              </a:rPr>
              <a:t>Découvrir</a:t>
            </a:r>
            <a:r>
              <a:rPr lang="en-US" sz="2400" dirty="0">
                <a:solidFill>
                  <a:srgbClr val="262963">
                    <a:lumMod val="50000"/>
                  </a:srgbClr>
                </a:solidFill>
                <a:latin typeface="Arial" panose="020B0604020202020204" pitchFamily="34" charset="0"/>
                <a:cs typeface="Arial" panose="020B0604020202020204" pitchFamily="34" charset="0"/>
              </a:rPr>
              <a:t> les </a:t>
            </a:r>
            <a:r>
              <a:rPr lang="en-US" sz="2400" dirty="0" err="1">
                <a:solidFill>
                  <a:srgbClr val="262963">
                    <a:lumMod val="50000"/>
                  </a:srgbClr>
                </a:solidFill>
                <a:latin typeface="Arial" panose="020B0604020202020204" pitchFamily="34" charset="0"/>
                <a:cs typeface="Arial" panose="020B0604020202020204" pitchFamily="34" charset="0"/>
              </a:rPr>
              <a:t>outils</a:t>
            </a:r>
            <a:r>
              <a:rPr lang="en-US" sz="2400" dirty="0">
                <a:solidFill>
                  <a:srgbClr val="262963">
                    <a:lumMod val="50000"/>
                  </a:srgbClr>
                </a:solidFill>
                <a:latin typeface="Arial" panose="020B0604020202020204" pitchFamily="34" charset="0"/>
                <a:cs typeface="Arial" panose="020B0604020202020204" pitchFamily="34" charset="0"/>
              </a:rPr>
              <a:t> qui les </a:t>
            </a:r>
            <a:r>
              <a:rPr lang="en-US" sz="2400" dirty="0" err="1">
                <a:solidFill>
                  <a:srgbClr val="262963">
                    <a:lumMod val="50000"/>
                  </a:srgbClr>
                </a:solidFill>
                <a:latin typeface="Arial" panose="020B0604020202020204" pitchFamily="34" charset="0"/>
                <a:cs typeface="Arial" panose="020B0604020202020204" pitchFamily="34" charset="0"/>
              </a:rPr>
              <a:t>aideront</a:t>
            </a:r>
            <a:r>
              <a:rPr lang="en-US" sz="2400" dirty="0">
                <a:solidFill>
                  <a:srgbClr val="262963">
                    <a:lumMod val="50000"/>
                  </a:srgbClr>
                </a:solidFill>
                <a:latin typeface="Arial" panose="020B0604020202020204" pitchFamily="34" charset="0"/>
                <a:cs typeface="Arial" panose="020B0604020202020204" pitchFamily="34" charset="0"/>
              </a:rPr>
              <a:t> à </a:t>
            </a:r>
            <a:r>
              <a:rPr lang="en-US" sz="2400" dirty="0" err="1">
                <a:solidFill>
                  <a:srgbClr val="262963">
                    <a:lumMod val="50000"/>
                  </a:srgbClr>
                </a:solidFill>
                <a:latin typeface="Arial" panose="020B0604020202020204" pitchFamily="34" charset="0"/>
                <a:cs typeface="Arial" panose="020B0604020202020204" pitchFamily="34" charset="0"/>
              </a:rPr>
              <a:t>rester</a:t>
            </a:r>
            <a:r>
              <a:rPr lang="en-US" sz="2400" dirty="0">
                <a:solidFill>
                  <a:srgbClr val="262963">
                    <a:lumMod val="50000"/>
                  </a:srgbClr>
                </a:solidFill>
                <a:latin typeface="Arial" panose="020B0604020202020204" pitchFamily="34" charset="0"/>
                <a:cs typeface="Arial" panose="020B0604020202020204" pitchFamily="34" charset="0"/>
              </a:rPr>
              <a:t> </a:t>
            </a:r>
            <a:r>
              <a:rPr lang="en-US" sz="2400" dirty="0" err="1">
                <a:solidFill>
                  <a:srgbClr val="262963">
                    <a:lumMod val="50000"/>
                  </a:srgbClr>
                </a:solidFill>
                <a:latin typeface="Arial" panose="020B0604020202020204" pitchFamily="34" charset="0"/>
                <a:cs typeface="Arial" panose="020B0604020202020204" pitchFamily="34" charset="0"/>
              </a:rPr>
              <a:t>en</a:t>
            </a:r>
            <a:r>
              <a:rPr lang="en-US" sz="2400" dirty="0">
                <a:solidFill>
                  <a:srgbClr val="262963">
                    <a:lumMod val="50000"/>
                  </a:srgbClr>
                </a:solidFill>
                <a:latin typeface="Arial" panose="020B0604020202020204" pitchFamily="34" charset="0"/>
                <a:cs typeface="Arial" panose="020B0604020202020204" pitchFamily="34" charset="0"/>
              </a:rPr>
              <a:t> </a:t>
            </a:r>
            <a:r>
              <a:rPr lang="en-US" sz="2400" dirty="0" err="1">
                <a:solidFill>
                  <a:srgbClr val="262963">
                    <a:lumMod val="50000"/>
                  </a:srgbClr>
                </a:solidFill>
                <a:latin typeface="Arial" panose="020B0604020202020204" pitchFamily="34" charset="0"/>
                <a:cs typeface="Arial" panose="020B0604020202020204" pitchFamily="34" charset="0"/>
              </a:rPr>
              <a:t>sécurité</a:t>
            </a:r>
            <a:r>
              <a:rPr lang="en-US" sz="2400" dirty="0">
                <a:solidFill>
                  <a:srgbClr val="262963">
                    <a:lumMod val="50000"/>
                  </a:srgbClr>
                </a:solidFill>
                <a:latin typeface="Arial" panose="020B0604020202020204" pitchFamily="34" charset="0"/>
                <a:cs typeface="Arial" panose="020B0604020202020204" pitchFamily="34" charset="0"/>
              </a:rPr>
              <a:t> et à prendre des </a:t>
            </a:r>
            <a:r>
              <a:rPr lang="en-US" sz="2400" dirty="0" err="1">
                <a:solidFill>
                  <a:srgbClr val="262963">
                    <a:lumMod val="50000"/>
                  </a:srgbClr>
                </a:solidFill>
                <a:latin typeface="Arial" panose="020B0604020202020204" pitchFamily="34" charset="0"/>
                <a:cs typeface="Arial" panose="020B0604020202020204" pitchFamily="34" charset="0"/>
              </a:rPr>
              <a:t>décisions</a:t>
            </a:r>
            <a:r>
              <a:rPr lang="en-US" sz="2400" dirty="0">
                <a:solidFill>
                  <a:srgbClr val="262963">
                    <a:lumMod val="50000"/>
                  </a:srgbClr>
                </a:solidFill>
                <a:latin typeface="Arial" panose="020B0604020202020204" pitchFamily="34" charset="0"/>
                <a:cs typeface="Arial" panose="020B0604020202020204" pitchFamily="34" charset="0"/>
              </a:rPr>
              <a:t> </a:t>
            </a:r>
            <a:r>
              <a:rPr lang="en-US" sz="2400" dirty="0" err="1">
                <a:solidFill>
                  <a:srgbClr val="262963">
                    <a:lumMod val="50000"/>
                  </a:srgbClr>
                </a:solidFill>
                <a:latin typeface="Arial" panose="020B0604020202020204" pitchFamily="34" charset="0"/>
                <a:cs typeface="Arial" panose="020B0604020202020204" pitchFamily="34" charset="0"/>
              </a:rPr>
              <a:t>réfléchies</a:t>
            </a:r>
            <a:r>
              <a:rPr lang="en-US" sz="2400" dirty="0">
                <a:solidFill>
                  <a:srgbClr val="262963">
                    <a:lumMod val="50000"/>
                  </a:srgbClr>
                </a:solidFill>
                <a:latin typeface="Arial" panose="020B0604020202020204" pitchFamily="34" charset="0"/>
                <a:cs typeface="Arial" panose="020B0604020202020204" pitchFamily="34" charset="0"/>
              </a:rPr>
              <a:t> et </a:t>
            </a:r>
            <a:r>
              <a:rPr lang="en-US" sz="2400" dirty="0" err="1">
                <a:solidFill>
                  <a:srgbClr val="262963">
                    <a:lumMod val="50000"/>
                  </a:srgbClr>
                </a:solidFill>
                <a:latin typeface="Arial" panose="020B0604020202020204" pitchFamily="34" charset="0"/>
                <a:cs typeface="Arial" panose="020B0604020202020204" pitchFamily="34" charset="0"/>
              </a:rPr>
              <a:t>équilibrées</a:t>
            </a:r>
            <a:r>
              <a:rPr lang="en-US" sz="2400" dirty="0">
                <a:solidFill>
                  <a:srgbClr val="262963">
                    <a:lumMod val="50000"/>
                  </a:srgbClr>
                </a:solidFill>
                <a:latin typeface="Arial" panose="020B0604020202020204" pitchFamily="34" charset="0"/>
                <a:cs typeface="Arial" panose="020B0604020202020204" pitchFamily="34" charset="0"/>
              </a:rPr>
              <a:t> </a:t>
            </a:r>
            <a:r>
              <a:rPr lang="en-US" sz="2400" dirty="0" err="1">
                <a:solidFill>
                  <a:srgbClr val="262963">
                    <a:lumMod val="50000"/>
                  </a:srgbClr>
                </a:solidFill>
                <a:latin typeface="Arial" panose="020B0604020202020204" pitchFamily="34" charset="0"/>
                <a:cs typeface="Arial" panose="020B0604020202020204" pitchFamily="34" charset="0"/>
              </a:rPr>
              <a:t>lorsqu'ils</a:t>
            </a:r>
            <a:r>
              <a:rPr lang="en-US" sz="2400" dirty="0">
                <a:solidFill>
                  <a:srgbClr val="262963">
                    <a:lumMod val="50000"/>
                  </a:srgbClr>
                </a:solidFill>
                <a:latin typeface="Arial" panose="020B0604020202020204" pitchFamily="34" charset="0"/>
                <a:cs typeface="Arial" panose="020B0604020202020204" pitchFamily="34" charset="0"/>
              </a:rPr>
              <a:t> </a:t>
            </a:r>
            <a:r>
              <a:rPr lang="en-US" sz="2400" dirty="0" err="1">
                <a:solidFill>
                  <a:srgbClr val="262963">
                    <a:lumMod val="50000"/>
                  </a:srgbClr>
                </a:solidFill>
                <a:latin typeface="Arial" panose="020B0604020202020204" pitchFamily="34" charset="0"/>
                <a:cs typeface="Arial" panose="020B0604020202020204" pitchFamily="34" charset="0"/>
              </a:rPr>
              <a:t>sont</a:t>
            </a:r>
            <a:r>
              <a:rPr lang="en-US" sz="2400" dirty="0">
                <a:solidFill>
                  <a:srgbClr val="262963">
                    <a:lumMod val="50000"/>
                  </a:srgbClr>
                </a:solidFill>
                <a:latin typeface="Arial" panose="020B0604020202020204" pitchFamily="34" charset="0"/>
                <a:cs typeface="Arial" panose="020B0604020202020204" pitchFamily="34" charset="0"/>
              </a:rPr>
              <a:t> </a:t>
            </a:r>
            <a:r>
              <a:rPr lang="en-US" sz="2400" dirty="0" err="1">
                <a:solidFill>
                  <a:srgbClr val="262963">
                    <a:lumMod val="50000"/>
                  </a:srgbClr>
                </a:solidFill>
                <a:latin typeface="Arial" panose="020B0604020202020204" pitchFamily="34" charset="0"/>
                <a:cs typeface="Arial" panose="020B0604020202020204" pitchFamily="34" charset="0"/>
              </a:rPr>
              <a:t>connectés</a:t>
            </a:r>
            <a:r>
              <a:rPr lang="en-US" sz="2400" dirty="0">
                <a:solidFill>
                  <a:srgbClr val="262963">
                    <a:lumMod val="50000"/>
                  </a:srgbClr>
                </a:solidFill>
                <a:latin typeface="Arial" panose="020B0604020202020204" pitchFamily="34" charset="0"/>
                <a:cs typeface="Arial" panose="020B0604020202020204" pitchFamily="34" charset="0"/>
              </a:rPr>
              <a:t>.</a:t>
            </a:r>
          </a:p>
          <a:p>
            <a:pPr marL="342900" indent="-342900" algn="l" rtl="0">
              <a:buFont typeface="Arial" panose="020B0604020202020204" pitchFamily="34" charset="0"/>
              <a:buChar char="•"/>
              <a:defRPr/>
            </a:pPr>
            <a:r>
              <a:rPr lang="en-US" sz="2400" dirty="0" err="1">
                <a:solidFill>
                  <a:srgbClr val="262963">
                    <a:lumMod val="50000"/>
                  </a:srgbClr>
                </a:solidFill>
                <a:latin typeface="Arial" panose="020B0604020202020204" pitchFamily="34" charset="0"/>
                <a:cs typeface="Arial" panose="020B0604020202020204" pitchFamily="34" charset="0"/>
              </a:rPr>
              <a:t>Découvrir</a:t>
            </a:r>
            <a:r>
              <a:rPr lang="en-US" sz="2400" dirty="0">
                <a:solidFill>
                  <a:srgbClr val="262963">
                    <a:lumMod val="50000"/>
                  </a:srgbClr>
                </a:solidFill>
                <a:latin typeface="Arial" panose="020B0604020202020204" pitchFamily="34" charset="0"/>
                <a:cs typeface="Arial" panose="020B0604020202020204" pitchFamily="34" charset="0"/>
              </a:rPr>
              <a:t> comment </a:t>
            </a:r>
            <a:r>
              <a:rPr lang="en-US" sz="2400" dirty="0" err="1">
                <a:solidFill>
                  <a:srgbClr val="262963">
                    <a:lumMod val="50000"/>
                  </a:srgbClr>
                </a:solidFill>
                <a:latin typeface="Arial" panose="020B0604020202020204" pitchFamily="34" charset="0"/>
                <a:cs typeface="Arial" panose="020B0604020202020204" pitchFamily="34" charset="0"/>
              </a:rPr>
              <a:t>tirer</a:t>
            </a:r>
            <a:r>
              <a:rPr lang="en-US" sz="2400" dirty="0">
                <a:solidFill>
                  <a:srgbClr val="262963">
                    <a:lumMod val="50000"/>
                  </a:srgbClr>
                </a:solidFill>
                <a:latin typeface="Arial" panose="020B0604020202020204" pitchFamily="34" charset="0"/>
                <a:cs typeface="Arial" panose="020B0604020202020204" pitchFamily="34" charset="0"/>
              </a:rPr>
              <a:t> le </a:t>
            </a:r>
            <a:r>
              <a:rPr lang="en-US" sz="2400" dirty="0" err="1">
                <a:solidFill>
                  <a:srgbClr val="262963">
                    <a:lumMod val="50000"/>
                  </a:srgbClr>
                </a:solidFill>
                <a:latin typeface="Arial" panose="020B0604020202020204" pitchFamily="34" charset="0"/>
                <a:cs typeface="Arial" panose="020B0604020202020204" pitchFamily="34" charset="0"/>
              </a:rPr>
              <a:t>meilleur</a:t>
            </a:r>
            <a:r>
              <a:rPr lang="en-US" sz="2400" dirty="0">
                <a:solidFill>
                  <a:srgbClr val="262963">
                    <a:lumMod val="50000"/>
                  </a:srgbClr>
                </a:solidFill>
                <a:latin typeface="Arial" panose="020B0604020202020204" pitchFamily="34" charset="0"/>
                <a:cs typeface="Arial" panose="020B0604020202020204" pitchFamily="34" charset="0"/>
              </a:rPr>
              <a:t> parti de </a:t>
            </a:r>
            <a:r>
              <a:rPr lang="en-US" sz="2400" dirty="0" err="1">
                <a:solidFill>
                  <a:srgbClr val="262963">
                    <a:lumMod val="50000"/>
                  </a:srgbClr>
                </a:solidFill>
                <a:latin typeface="Arial" panose="020B0604020202020204" pitchFamily="34" charset="0"/>
                <a:cs typeface="Arial" panose="020B0604020202020204" pitchFamily="34" charset="0"/>
              </a:rPr>
              <a:t>leur</a:t>
            </a:r>
            <a:r>
              <a:rPr lang="en-US" sz="2400" dirty="0">
                <a:solidFill>
                  <a:srgbClr val="262963">
                    <a:lumMod val="50000"/>
                  </a:srgbClr>
                </a:solidFill>
                <a:latin typeface="Arial" panose="020B0604020202020204" pitchFamily="34" charset="0"/>
                <a:cs typeface="Arial" panose="020B0604020202020204" pitchFamily="34" charset="0"/>
              </a:rPr>
              <a:t> temps </a:t>
            </a:r>
            <a:r>
              <a:rPr lang="en-US" sz="2400" dirty="0" err="1">
                <a:solidFill>
                  <a:srgbClr val="262963">
                    <a:lumMod val="50000"/>
                  </a:srgbClr>
                </a:solidFill>
                <a:latin typeface="Arial" panose="020B0604020202020204" pitchFamily="34" charset="0"/>
                <a:cs typeface="Arial" panose="020B0604020202020204" pitchFamily="34" charset="0"/>
              </a:rPr>
              <a:t>en</a:t>
            </a:r>
            <a:r>
              <a:rPr lang="en-US" sz="2400" dirty="0">
                <a:solidFill>
                  <a:srgbClr val="262963">
                    <a:lumMod val="50000"/>
                  </a:srgbClr>
                </a:solidFill>
                <a:latin typeface="Arial" panose="020B0604020202020204" pitchFamily="34" charset="0"/>
                <a:cs typeface="Arial" panose="020B0604020202020204" pitchFamily="34" charset="0"/>
              </a:rPr>
              <a:t> </a:t>
            </a:r>
            <a:r>
              <a:rPr lang="en-US" sz="2400" dirty="0" err="1">
                <a:solidFill>
                  <a:srgbClr val="262963">
                    <a:lumMod val="50000"/>
                  </a:srgbClr>
                </a:solidFill>
                <a:latin typeface="Arial" panose="020B0604020202020204" pitchFamily="34" charset="0"/>
                <a:cs typeface="Arial" panose="020B0604020202020204" pitchFamily="34" charset="0"/>
              </a:rPr>
              <a:t>ligne</a:t>
            </a:r>
            <a:r>
              <a:rPr lang="en-US" sz="2400" dirty="0">
                <a:solidFill>
                  <a:srgbClr val="262963">
                    <a:lumMod val="50000"/>
                  </a:srgbClr>
                </a:solidFill>
                <a:latin typeface="Arial" panose="020B0604020202020204" pitchFamily="34" charset="0"/>
                <a:cs typeface="Arial" panose="020B0604020202020204" pitchFamily="34" charset="0"/>
              </a:rPr>
              <a:t> et </a:t>
            </a:r>
            <a:r>
              <a:rPr lang="en-US" sz="2400" dirty="0" err="1">
                <a:solidFill>
                  <a:srgbClr val="262963">
                    <a:lumMod val="50000"/>
                  </a:srgbClr>
                </a:solidFill>
                <a:latin typeface="Arial" panose="020B0604020202020204" pitchFamily="34" charset="0"/>
                <a:cs typeface="Arial" panose="020B0604020202020204" pitchFamily="34" charset="0"/>
              </a:rPr>
              <a:t>établir</a:t>
            </a:r>
            <a:r>
              <a:rPr lang="en-US" sz="2400" dirty="0">
                <a:solidFill>
                  <a:srgbClr val="262963">
                    <a:lumMod val="50000"/>
                  </a:srgbClr>
                </a:solidFill>
                <a:latin typeface="Arial" panose="020B0604020202020204" pitchFamily="34" charset="0"/>
                <a:cs typeface="Arial" panose="020B0604020202020204" pitchFamily="34" charset="0"/>
              </a:rPr>
              <a:t> des liens </a:t>
            </a:r>
            <a:r>
              <a:rPr lang="en-US" sz="2400" dirty="0" err="1">
                <a:solidFill>
                  <a:srgbClr val="262963">
                    <a:lumMod val="50000"/>
                  </a:srgbClr>
                </a:solidFill>
                <a:latin typeface="Arial" panose="020B0604020202020204" pitchFamily="34" charset="0"/>
                <a:cs typeface="Arial" panose="020B0604020202020204" pitchFamily="34" charset="0"/>
              </a:rPr>
              <a:t>positifs</a:t>
            </a:r>
            <a:r>
              <a:rPr lang="en-US" sz="2400" dirty="0">
                <a:solidFill>
                  <a:srgbClr val="262963">
                    <a:lumMod val="50000"/>
                  </a:srgbClr>
                </a:solidFill>
                <a:latin typeface="Arial" panose="020B0604020202020204" pitchFamily="34" charset="0"/>
                <a:cs typeface="Arial" panose="020B0604020202020204" pitchFamily="34" charset="0"/>
              </a:rPr>
              <a:t> avec les </a:t>
            </a:r>
            <a:r>
              <a:rPr lang="en-US" sz="2400" dirty="0" err="1">
                <a:solidFill>
                  <a:srgbClr val="262963">
                    <a:lumMod val="50000"/>
                  </a:srgbClr>
                </a:solidFill>
                <a:latin typeface="Arial" panose="020B0604020202020204" pitchFamily="34" charset="0"/>
                <a:cs typeface="Arial" panose="020B0604020202020204" pitchFamily="34" charset="0"/>
              </a:rPr>
              <a:t>communautés</a:t>
            </a:r>
            <a:r>
              <a:rPr lang="en-US" sz="2400" dirty="0">
                <a:solidFill>
                  <a:srgbClr val="262963">
                    <a:lumMod val="50000"/>
                  </a:srgbClr>
                </a:solidFill>
                <a:latin typeface="Arial" panose="020B0604020202020204" pitchFamily="34" charset="0"/>
                <a:cs typeface="Arial" panose="020B0604020202020204" pitchFamily="34" charset="0"/>
              </a:rPr>
              <a:t> locales et </a:t>
            </a:r>
            <a:r>
              <a:rPr lang="en-US" sz="2400" dirty="0" err="1">
                <a:solidFill>
                  <a:srgbClr val="262963">
                    <a:lumMod val="50000"/>
                  </a:srgbClr>
                </a:solidFill>
                <a:latin typeface="Arial" panose="020B0604020202020204" pitchFamily="34" charset="0"/>
                <a:cs typeface="Arial" panose="020B0604020202020204" pitchFamily="34" charset="0"/>
              </a:rPr>
              <a:t>mondiales</a:t>
            </a:r>
            <a:r>
              <a:rPr lang="en-US" sz="2400" dirty="0">
                <a:solidFill>
                  <a:srgbClr val="262963">
                    <a:lumMod val="50000"/>
                  </a:srgbClr>
                </a:solidFill>
                <a:latin typeface="Arial" panose="020B0604020202020204" pitchFamily="34" charset="0"/>
                <a:cs typeface="Arial" panose="020B0604020202020204" pitchFamily="34" charset="0"/>
              </a:rPr>
              <a:t>. </a:t>
            </a:r>
          </a:p>
          <a:p>
            <a:pPr marL="342900" indent="-342900" algn="l" rtl="0">
              <a:buFont typeface="Arial" panose="020B0604020202020204" pitchFamily="34" charset="0"/>
              <a:buChar char="•"/>
              <a:defRPr/>
            </a:pPr>
            <a:r>
              <a:rPr lang="en-US" sz="2400" dirty="0" err="1">
                <a:solidFill>
                  <a:srgbClr val="262963">
                    <a:lumMod val="50000"/>
                  </a:srgbClr>
                </a:solidFill>
                <a:latin typeface="Arial" panose="020B0604020202020204" pitchFamily="34" charset="0"/>
                <a:cs typeface="Arial" panose="020B0604020202020204" pitchFamily="34" charset="0"/>
              </a:rPr>
              <a:t>Rechercher</a:t>
            </a:r>
            <a:r>
              <a:rPr lang="en-US" sz="2400" dirty="0">
                <a:solidFill>
                  <a:srgbClr val="262963">
                    <a:lumMod val="50000"/>
                  </a:srgbClr>
                </a:solidFill>
                <a:latin typeface="Arial" panose="020B0604020202020204" pitchFamily="34" charset="0"/>
                <a:cs typeface="Arial" panose="020B0604020202020204" pitchFamily="34" charset="0"/>
              </a:rPr>
              <a:t> des </a:t>
            </a:r>
            <a:r>
              <a:rPr lang="en-US" sz="2400" dirty="0" err="1">
                <a:solidFill>
                  <a:srgbClr val="262963">
                    <a:lumMod val="50000"/>
                  </a:srgbClr>
                </a:solidFill>
                <a:latin typeface="Arial" panose="020B0604020202020204" pitchFamily="34" charset="0"/>
                <a:cs typeface="Arial" panose="020B0604020202020204" pitchFamily="34" charset="0"/>
              </a:rPr>
              <a:t>façons</a:t>
            </a:r>
            <a:r>
              <a:rPr lang="en-US" sz="2400" dirty="0">
                <a:solidFill>
                  <a:srgbClr val="262963">
                    <a:lumMod val="50000"/>
                  </a:srgbClr>
                </a:solidFill>
                <a:latin typeface="Arial" panose="020B0604020202020204" pitchFamily="34" charset="0"/>
                <a:cs typeface="Arial" panose="020B0604020202020204" pitchFamily="34" charset="0"/>
              </a:rPr>
              <a:t> </a:t>
            </a:r>
            <a:r>
              <a:rPr lang="en-US" sz="2400" dirty="0" err="1">
                <a:solidFill>
                  <a:srgbClr val="262963">
                    <a:lumMod val="50000"/>
                  </a:srgbClr>
                </a:solidFill>
                <a:latin typeface="Arial" panose="020B0604020202020204" pitchFamily="34" charset="0"/>
                <a:cs typeface="Arial" panose="020B0604020202020204" pitchFamily="34" charset="0"/>
              </a:rPr>
              <a:t>dont</a:t>
            </a:r>
            <a:r>
              <a:rPr lang="en-US" sz="2400" dirty="0">
                <a:solidFill>
                  <a:srgbClr val="262963">
                    <a:lumMod val="50000"/>
                  </a:srgbClr>
                </a:solidFill>
                <a:latin typeface="Arial" panose="020B0604020202020204" pitchFamily="34" charset="0"/>
                <a:cs typeface="Arial" panose="020B0604020202020204" pitchFamily="34" charset="0"/>
              </a:rPr>
              <a:t> </a:t>
            </a:r>
            <a:r>
              <a:rPr lang="en-US" sz="2400" dirty="0" err="1">
                <a:solidFill>
                  <a:srgbClr val="262963">
                    <a:lumMod val="50000"/>
                  </a:srgbClr>
                </a:solidFill>
                <a:latin typeface="Arial" panose="020B0604020202020204" pitchFamily="34" charset="0"/>
                <a:cs typeface="Arial" panose="020B0604020202020204" pitchFamily="34" charset="0"/>
              </a:rPr>
              <a:t>ils</a:t>
            </a:r>
            <a:r>
              <a:rPr lang="en-US" sz="2400" dirty="0">
                <a:solidFill>
                  <a:srgbClr val="262963">
                    <a:lumMod val="50000"/>
                  </a:srgbClr>
                </a:solidFill>
                <a:latin typeface="Arial" panose="020B0604020202020204" pitchFamily="34" charset="0"/>
                <a:cs typeface="Arial" panose="020B0604020202020204" pitchFamily="34" charset="0"/>
              </a:rPr>
              <a:t> </a:t>
            </a:r>
            <a:r>
              <a:rPr lang="en-US" sz="2400" dirty="0" err="1">
                <a:solidFill>
                  <a:srgbClr val="262963">
                    <a:lumMod val="50000"/>
                  </a:srgbClr>
                </a:solidFill>
                <a:latin typeface="Arial" panose="020B0604020202020204" pitchFamily="34" charset="0"/>
                <a:cs typeface="Arial" panose="020B0604020202020204" pitchFamily="34" charset="0"/>
              </a:rPr>
              <a:t>peuvent</a:t>
            </a:r>
            <a:r>
              <a:rPr lang="en-US" sz="2400" dirty="0">
                <a:solidFill>
                  <a:srgbClr val="262963">
                    <a:lumMod val="50000"/>
                  </a:srgbClr>
                </a:solidFill>
                <a:latin typeface="Arial" panose="020B0604020202020204" pitchFamily="34" charset="0"/>
                <a:cs typeface="Arial" panose="020B0604020202020204" pitchFamily="34" charset="0"/>
              </a:rPr>
              <a:t> </a:t>
            </a:r>
            <a:r>
              <a:rPr lang="en-US" sz="2400" dirty="0" err="1">
                <a:solidFill>
                  <a:srgbClr val="262963">
                    <a:lumMod val="50000"/>
                  </a:srgbClr>
                </a:solidFill>
                <a:latin typeface="Arial" panose="020B0604020202020204" pitchFamily="34" charset="0"/>
                <a:cs typeface="Arial" panose="020B0604020202020204" pitchFamily="34" charset="0"/>
              </a:rPr>
              <a:t>participer</a:t>
            </a:r>
            <a:r>
              <a:rPr lang="en-US" sz="2400" dirty="0">
                <a:solidFill>
                  <a:srgbClr val="262963">
                    <a:lumMod val="50000"/>
                  </a:srgbClr>
                </a:solidFill>
                <a:latin typeface="Arial" panose="020B0604020202020204" pitchFamily="34" charset="0"/>
                <a:cs typeface="Arial" panose="020B0604020202020204" pitchFamily="34" charset="0"/>
              </a:rPr>
              <a:t> </a:t>
            </a:r>
            <a:r>
              <a:rPr lang="en-US" sz="2400" dirty="0" err="1">
                <a:solidFill>
                  <a:srgbClr val="262963">
                    <a:lumMod val="50000"/>
                  </a:srgbClr>
                </a:solidFill>
                <a:latin typeface="Arial" panose="020B0604020202020204" pitchFamily="34" charset="0"/>
                <a:cs typeface="Arial" panose="020B0604020202020204" pitchFamily="34" charset="0"/>
              </a:rPr>
              <a:t>activement</a:t>
            </a:r>
            <a:r>
              <a:rPr lang="en-US" sz="2400" dirty="0">
                <a:solidFill>
                  <a:srgbClr val="262963">
                    <a:lumMod val="50000"/>
                  </a:srgbClr>
                </a:solidFill>
                <a:latin typeface="Arial" panose="020B0604020202020204" pitchFamily="34" charset="0"/>
                <a:cs typeface="Arial" panose="020B0604020202020204" pitchFamily="34" charset="0"/>
              </a:rPr>
              <a:t> aux </a:t>
            </a:r>
            <a:r>
              <a:rPr lang="en-US" sz="2400" dirty="0" err="1">
                <a:solidFill>
                  <a:srgbClr val="262963">
                    <a:lumMod val="50000"/>
                  </a:srgbClr>
                </a:solidFill>
                <a:latin typeface="Arial" panose="020B0604020202020204" pitchFamily="34" charset="0"/>
                <a:cs typeface="Arial" panose="020B0604020202020204" pitchFamily="34" charset="0"/>
              </a:rPr>
              <a:t>communautés</a:t>
            </a:r>
            <a:r>
              <a:rPr lang="en-US" sz="2400" dirty="0">
                <a:solidFill>
                  <a:srgbClr val="262963">
                    <a:lumMod val="50000"/>
                  </a:srgbClr>
                </a:solidFill>
                <a:latin typeface="Arial" panose="020B0604020202020204" pitchFamily="34" charset="0"/>
                <a:cs typeface="Arial" panose="020B0604020202020204" pitchFamily="34" charset="0"/>
              </a:rPr>
              <a:t> </a:t>
            </a:r>
            <a:r>
              <a:rPr lang="en-US" sz="2400" dirty="0" err="1">
                <a:solidFill>
                  <a:srgbClr val="262963">
                    <a:lumMod val="50000"/>
                  </a:srgbClr>
                </a:solidFill>
                <a:latin typeface="Arial" panose="020B0604020202020204" pitchFamily="34" charset="0"/>
                <a:cs typeface="Arial" panose="020B0604020202020204" pitchFamily="34" charset="0"/>
              </a:rPr>
              <a:t>numériques</a:t>
            </a:r>
            <a:r>
              <a:rPr lang="en-US" sz="2400" dirty="0">
                <a:solidFill>
                  <a:srgbClr val="262963">
                    <a:lumMod val="50000"/>
                  </a:srgbClr>
                </a:solidFill>
                <a:latin typeface="Arial" panose="020B0604020202020204" pitchFamily="34" charset="0"/>
                <a:cs typeface="Arial" panose="020B0604020202020204" pitchFamily="34" charset="0"/>
              </a:rPr>
              <a:t> et </a:t>
            </a:r>
            <a:r>
              <a:rPr lang="en-US" sz="2400" dirty="0" err="1">
                <a:solidFill>
                  <a:srgbClr val="262963">
                    <a:lumMod val="50000"/>
                  </a:srgbClr>
                </a:solidFill>
                <a:latin typeface="Arial" panose="020B0604020202020204" pitchFamily="34" charset="0"/>
                <a:cs typeface="Arial" panose="020B0604020202020204" pitchFamily="34" charset="0"/>
              </a:rPr>
              <a:t>s'exercer</a:t>
            </a:r>
            <a:r>
              <a:rPr lang="en-US" sz="2400" dirty="0">
                <a:solidFill>
                  <a:srgbClr val="262963">
                    <a:lumMod val="50000"/>
                  </a:srgbClr>
                </a:solidFill>
                <a:latin typeface="Arial" panose="020B0604020202020204" pitchFamily="34" charset="0"/>
                <a:cs typeface="Arial" panose="020B0604020202020204" pitchFamily="34" charset="0"/>
              </a:rPr>
              <a:t> à </a:t>
            </a:r>
            <a:r>
              <a:rPr lang="en-US" sz="2400" dirty="0" err="1">
                <a:solidFill>
                  <a:srgbClr val="262963">
                    <a:lumMod val="50000"/>
                  </a:srgbClr>
                </a:solidFill>
                <a:latin typeface="Arial" panose="020B0604020202020204" pitchFamily="34" charset="0"/>
                <a:cs typeface="Arial" panose="020B0604020202020204" pitchFamily="34" charset="0"/>
              </a:rPr>
              <a:t>être</a:t>
            </a:r>
            <a:r>
              <a:rPr lang="en-US" sz="2400" dirty="0">
                <a:solidFill>
                  <a:srgbClr val="262963">
                    <a:lumMod val="50000"/>
                  </a:srgbClr>
                </a:solidFill>
                <a:latin typeface="Arial" panose="020B0604020202020204" pitchFamily="34" charset="0"/>
                <a:cs typeface="Arial" panose="020B0604020202020204" pitchFamily="34" charset="0"/>
              </a:rPr>
              <a:t> un </a:t>
            </a:r>
            <a:r>
              <a:rPr lang="en-US" sz="2400" dirty="0" err="1">
                <a:solidFill>
                  <a:srgbClr val="262963">
                    <a:lumMod val="50000"/>
                  </a:srgbClr>
                </a:solidFill>
                <a:latin typeface="Arial" panose="020B0604020202020204" pitchFamily="34" charset="0"/>
                <a:cs typeface="Arial" panose="020B0604020202020204" pitchFamily="34" charset="0"/>
              </a:rPr>
              <a:t>citoyen</a:t>
            </a:r>
            <a:r>
              <a:rPr lang="en-US" sz="2400" dirty="0">
                <a:solidFill>
                  <a:srgbClr val="262963">
                    <a:lumMod val="50000"/>
                  </a:srgbClr>
                </a:solidFill>
                <a:latin typeface="Arial" panose="020B0604020202020204" pitchFamily="34" charset="0"/>
                <a:cs typeface="Arial" panose="020B0604020202020204" pitchFamily="34" charset="0"/>
              </a:rPr>
              <a:t> numérique de manière </a:t>
            </a:r>
            <a:r>
              <a:rPr lang="en-US" sz="2400" dirty="0" err="1">
                <a:solidFill>
                  <a:srgbClr val="262963">
                    <a:lumMod val="50000"/>
                  </a:srgbClr>
                </a:solidFill>
                <a:latin typeface="Arial" panose="020B0604020202020204" pitchFamily="34" charset="0"/>
                <a:cs typeface="Arial" panose="020B0604020202020204" pitchFamily="34" charset="0"/>
              </a:rPr>
              <a:t>responsable</a:t>
            </a:r>
            <a:r>
              <a:rPr lang="en-US" sz="2400" dirty="0">
                <a:solidFill>
                  <a:srgbClr val="262963">
                    <a:lumMod val="50000"/>
                  </a:srgbClr>
                </a:solidFill>
                <a:latin typeface="Arial" panose="020B0604020202020204" pitchFamily="34" charset="0"/>
                <a:cs typeface="Arial" panose="020B0604020202020204" pitchFamily="34" charset="0"/>
              </a:rPr>
              <a:t>. </a:t>
            </a:r>
            <a:endParaRPr lang="en-GB" sz="2400" dirty="0">
              <a:solidFill>
                <a:srgbClr val="262963">
                  <a:lumMod val="50000"/>
                </a:srgbClr>
              </a:solidFill>
              <a:latin typeface="Arial" panose="020B0604020202020204" pitchFamily="34" charset="0"/>
              <a:cs typeface="Arial" panose="020B0604020202020204" pitchFamily="34" charset="0"/>
            </a:endParaRPr>
          </a:p>
        </p:txBody>
      </p:sp>
      <p:sp>
        <p:nvSpPr>
          <p:cNvPr id="79877" name="Rectangle 8">
            <a:extLst>
              <a:ext uri="{FF2B5EF4-FFF2-40B4-BE49-F238E27FC236}">
                <a16:creationId xmlns:a16="http://schemas.microsoft.com/office/drawing/2014/main" id="{DA865CB5-70F0-4172-A182-AD6C9B3AA0F6}"/>
              </a:ext>
            </a:extLst>
          </p:cNvPr>
          <p:cNvSpPr>
            <a:spLocks noChangeArrowheads="1"/>
          </p:cNvSpPr>
          <p:nvPr/>
        </p:nvSpPr>
        <p:spPr bwMode="auto">
          <a:xfrm>
            <a:off x="809625" y="930275"/>
            <a:ext cx="50662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l" rtl="0">
              <a:buFontTx/>
              <a:buNone/>
            </a:pPr>
            <a:r>
              <a:rPr lang="en-GB" altLang="en-US" sz="3600" b="1" dirty="0">
                <a:solidFill>
                  <a:srgbClr val="FFD324"/>
                </a:solidFill>
                <a:cs typeface="Arial" panose="020B0604020202020204" pitchFamily="34" charset="0"/>
              </a:rPr>
              <a:t>PARTENARIAT Norton</a:t>
            </a:r>
            <a:endParaRPr lang="en-US" altLang="en-US" sz="3600" dirty="0">
              <a:solidFill>
                <a:srgbClr val="262963"/>
              </a:solidFill>
              <a:latin typeface="Van Condensed LF" charset="0"/>
              <a:cs typeface="Arial" panose="020B0604020202020204" pitchFamily="34" charset="0"/>
            </a:endParaRPr>
          </a:p>
        </p:txBody>
      </p:sp>
      <p:pic>
        <p:nvPicPr>
          <p:cNvPr id="4" name="Picture 3">
            <a:extLst>
              <a:ext uri="{FF2B5EF4-FFF2-40B4-BE49-F238E27FC236}">
                <a16:creationId xmlns:a16="http://schemas.microsoft.com/office/drawing/2014/main" id="{61560A7C-CE51-4613-8E2A-D476538CBDE8}"/>
              </a:ext>
            </a:extLst>
          </p:cNvPr>
          <p:cNvPicPr>
            <a:picLocks noChangeAspect="1"/>
          </p:cNvPicPr>
          <p:nvPr/>
        </p:nvPicPr>
        <p:blipFill>
          <a:blip r:embed="rId2"/>
          <a:stretch>
            <a:fillRect/>
          </a:stretch>
        </p:blipFill>
        <p:spPr>
          <a:xfrm>
            <a:off x="3125338" y="7847013"/>
            <a:ext cx="4558794" cy="104067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13"/>
          <p:cNvSpPr txBox="1">
            <a:spLocks noGrp="1"/>
          </p:cNvSpPr>
          <p:nvPr>
            <p:ph type="ftr" idx="11"/>
          </p:nvPr>
        </p:nvSpPr>
        <p:spPr>
          <a:xfrm>
            <a:off x="471488" y="8582025"/>
            <a:ext cx="4114800" cy="24447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pPr marL="0" lvl="0" indent="0" algn="l" rtl="0">
              <a:lnSpc>
                <a:spcPct val="100000"/>
              </a:lnSpc>
              <a:spcBef>
                <a:spcPts val="0"/>
              </a:spcBef>
              <a:spcAft>
                <a:spcPts val="0"/>
              </a:spcAft>
              <a:buSzPts val="1400"/>
              <a:buNone/>
            </a:pPr>
            <a:endParaRPr>
              <a:solidFill>
                <a:srgbClr val="262963"/>
              </a:solidFill>
            </a:endParaRPr>
          </a:p>
        </p:txBody>
      </p:sp>
      <p:pic>
        <p:nvPicPr>
          <p:cNvPr id="608" name="Google Shape;608;p13"/>
          <p:cNvPicPr preferRelativeResize="0"/>
          <p:nvPr/>
        </p:nvPicPr>
        <p:blipFill rotWithShape="1">
          <a:blip r:embed="rId3">
            <a:alphaModFix/>
          </a:blip>
          <a:srcRect/>
          <a:stretch/>
        </p:blipFill>
        <p:spPr>
          <a:xfrm>
            <a:off x="2679275" y="6992425"/>
            <a:ext cx="7140272" cy="1293000"/>
          </a:xfrm>
          <a:prstGeom prst="rect">
            <a:avLst/>
          </a:prstGeom>
          <a:noFill/>
          <a:ln>
            <a:noFill/>
          </a:ln>
        </p:spPr>
      </p:pic>
      <p:sp>
        <p:nvSpPr>
          <p:cNvPr id="609" name="Google Shape;609;p13"/>
          <p:cNvSpPr txBox="1">
            <a:spLocks noGrp="1"/>
          </p:cNvSpPr>
          <p:nvPr>
            <p:ph type="title"/>
          </p:nvPr>
        </p:nvSpPr>
        <p:spPr>
          <a:xfrm rot="-5400000">
            <a:off x="-2601400" y="3363575"/>
            <a:ext cx="7313050" cy="5859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400"/>
              <a:buNone/>
            </a:pPr>
            <a:r>
              <a:rPr lang="en-GB" sz="4800" b="1" dirty="0">
                <a:solidFill>
                  <a:srgbClr val="00A4BA"/>
                </a:solidFill>
                <a:ea typeface="MS PGothic" charset="0"/>
                <a:cs typeface="Arial"/>
              </a:rPr>
              <a:t>Voyage SURF SMART</a:t>
            </a:r>
            <a:endParaRPr sz="4600" dirty="0">
              <a:latin typeface="Abril Fatface"/>
              <a:ea typeface="Abril Fatface"/>
              <a:cs typeface="Abril Fatface"/>
              <a:sym typeface="Abril Fatface"/>
            </a:endParaRPr>
          </a:p>
        </p:txBody>
      </p:sp>
      <p:pic>
        <p:nvPicPr>
          <p:cNvPr id="610" name="Google Shape;610;p13"/>
          <p:cNvPicPr preferRelativeResize="0"/>
          <p:nvPr/>
        </p:nvPicPr>
        <p:blipFill rotWithShape="1">
          <a:blip r:embed="rId4">
            <a:alphaModFix/>
          </a:blip>
          <a:srcRect/>
          <a:stretch/>
        </p:blipFill>
        <p:spPr>
          <a:xfrm rot="-833121">
            <a:off x="6218487" y="424095"/>
            <a:ext cx="2226701" cy="3150884"/>
          </a:xfrm>
          <a:prstGeom prst="rect">
            <a:avLst/>
          </a:prstGeom>
          <a:noFill/>
          <a:ln w="9525" cap="flat" cmpd="sng">
            <a:solidFill>
              <a:schemeClr val="dk1"/>
            </a:solidFill>
            <a:prstDash val="solid"/>
            <a:miter lim="800000"/>
            <a:headEnd type="none" w="sm" len="sm"/>
            <a:tailEnd type="none" w="sm" len="sm"/>
          </a:ln>
        </p:spPr>
      </p:pic>
      <p:sp>
        <p:nvSpPr>
          <p:cNvPr id="611" name="Google Shape;611;p13"/>
          <p:cNvSpPr txBox="1"/>
          <p:nvPr/>
        </p:nvSpPr>
        <p:spPr>
          <a:xfrm>
            <a:off x="2966722" y="2350010"/>
            <a:ext cx="3642300" cy="20620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3200" b="0" i="0" u="none" strike="noStrike" kern="1200" cap="none" spc="0" normalizeH="0" baseline="0" noProof="0" dirty="0">
                <a:ln>
                  <a:noFill/>
                </a:ln>
                <a:solidFill>
                  <a:srgbClr val="131431"/>
                </a:solidFill>
                <a:effectLst/>
                <a:uLnTx/>
                <a:uFillTx/>
                <a:latin typeface="Van Condensed LF" charset="0"/>
                <a:ea typeface="MS PGothic" panose="020B0600070205080204" pitchFamily="34" charset="-128"/>
                <a:cs typeface="+mn-cs"/>
              </a:rPr>
              <a:t>Plus de 350 000 </a:t>
            </a:r>
            <a:r>
              <a:rPr kumimoji="0" lang="en-GB" altLang="en-US" sz="3200" b="0" i="0" u="none" strike="noStrike" kern="1200" cap="none" spc="0" normalizeH="0" baseline="0" noProof="0" dirty="0" err="1">
                <a:ln>
                  <a:noFill/>
                </a:ln>
                <a:solidFill>
                  <a:srgbClr val="131431"/>
                </a:solidFill>
                <a:effectLst/>
                <a:uLnTx/>
                <a:uFillTx/>
                <a:latin typeface="Van Condensed LF" charset="0"/>
                <a:ea typeface="MS PGothic" panose="020B0600070205080204" pitchFamily="34" charset="-128"/>
                <a:cs typeface="+mn-cs"/>
              </a:rPr>
              <a:t>personnes</a:t>
            </a:r>
            <a:r>
              <a:rPr kumimoji="0" lang="en-GB" altLang="en-US" sz="3200" b="0" i="0" u="none" strike="noStrike" kern="1200" cap="none" spc="0" normalizeH="0" baseline="0" noProof="0" dirty="0">
                <a:ln>
                  <a:noFill/>
                </a:ln>
                <a:solidFill>
                  <a:srgbClr val="131431"/>
                </a:solidFill>
                <a:effectLst/>
                <a:uLnTx/>
                <a:uFillTx/>
                <a:latin typeface="Van Condensed LF" charset="0"/>
                <a:ea typeface="MS PGothic" panose="020B0600070205080204" pitchFamily="34" charset="-128"/>
                <a:cs typeface="+mn-cs"/>
              </a:rPr>
              <a:t> </a:t>
            </a:r>
            <a:r>
              <a:rPr kumimoji="0" lang="en-GB" altLang="en-US" sz="3200" b="0" i="0" u="none" strike="noStrike" kern="1200" cap="none" spc="0" normalizeH="0" baseline="0" noProof="0" dirty="0" err="1">
                <a:ln>
                  <a:noFill/>
                </a:ln>
                <a:solidFill>
                  <a:srgbClr val="131431"/>
                </a:solidFill>
                <a:effectLst/>
                <a:uLnTx/>
                <a:uFillTx/>
                <a:latin typeface="Van Condensed LF" charset="0"/>
                <a:ea typeface="MS PGothic" panose="020B0600070205080204" pitchFamily="34" charset="-128"/>
                <a:cs typeface="+mn-cs"/>
              </a:rPr>
              <a:t>atteintes</a:t>
            </a:r>
            <a:r>
              <a:rPr kumimoji="0" lang="en-GB" altLang="en-US" sz="3200" b="0" i="0" u="none" strike="noStrike" kern="1200" cap="none" spc="0" normalizeH="0" baseline="0" noProof="0" dirty="0">
                <a:ln>
                  <a:noFill/>
                </a:ln>
                <a:solidFill>
                  <a:srgbClr val="131431"/>
                </a:solidFill>
                <a:effectLst/>
                <a:uLnTx/>
                <a:uFillTx/>
                <a:latin typeface="Van Condensed LF" charset="0"/>
                <a:ea typeface="MS PGothic" panose="020B0600070205080204" pitchFamily="34" charset="-128"/>
                <a:cs typeface="+mn-cs"/>
              </a:rPr>
              <a:t> à travers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3200" b="0" i="0" u="none" strike="noStrike" kern="1200" cap="none" spc="0" normalizeH="0" baseline="0" noProof="0" dirty="0">
                <a:ln>
                  <a:noFill/>
                </a:ln>
                <a:solidFill>
                  <a:srgbClr val="131431"/>
                </a:solidFill>
                <a:effectLst/>
                <a:uLnTx/>
                <a:uFillTx/>
                <a:latin typeface="Van Condensed LF" charset="0"/>
                <a:ea typeface="MS PGothic" panose="020B0600070205080204" pitchFamily="34" charset="-128"/>
                <a:cs typeface="+mn-cs"/>
              </a:rPr>
              <a:t> 5 continents</a:t>
            </a:r>
          </a:p>
        </p:txBody>
      </p:sp>
      <p:sp>
        <p:nvSpPr>
          <p:cNvPr id="612" name="Google Shape;612;p13"/>
          <p:cNvSpPr txBox="1"/>
          <p:nvPr/>
        </p:nvSpPr>
        <p:spPr>
          <a:xfrm>
            <a:off x="4109247" y="4653887"/>
            <a:ext cx="3527400" cy="20620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3200" b="0" i="0" u="none" strike="noStrike" kern="1200" cap="none" spc="0" normalizeH="0" baseline="0" noProof="0" dirty="0">
                <a:ln>
                  <a:noFill/>
                </a:ln>
                <a:solidFill>
                  <a:srgbClr val="CC3399"/>
                </a:solidFill>
                <a:effectLst/>
                <a:uLnTx/>
                <a:uFillTx/>
                <a:latin typeface="Van Condensed LF" charset="0"/>
                <a:ea typeface="MS PGothic" panose="020B0600070205080204" pitchFamily="34" charset="-128"/>
                <a:cs typeface="+mn-cs"/>
              </a:rPr>
              <a:t>44 </a:t>
            </a:r>
            <a:r>
              <a:rPr kumimoji="0" lang="en-GB" altLang="en-US" sz="3200" b="0" i="0" u="none" strike="noStrike" kern="1200" cap="none" spc="0" normalizeH="0" baseline="0" noProof="0" dirty="0">
                <a:ln>
                  <a:noFill/>
                </a:ln>
                <a:solidFill>
                  <a:srgbClr val="131431"/>
                </a:solidFill>
                <a:effectLst/>
                <a:uLnTx/>
                <a:uFillTx/>
                <a:latin typeface="Van Condensed LF" charset="0"/>
                <a:ea typeface="MS PGothic" panose="020B0600070205080204" pitchFamily="34" charset="-128"/>
                <a:cs typeface="+mn-cs"/>
              </a:rPr>
              <a:t>pays du monde </a:t>
            </a:r>
            <a:r>
              <a:rPr kumimoji="0" lang="en-GB" altLang="en-US" sz="3200" b="0" i="0" u="none" strike="noStrike" kern="1200" cap="none" spc="0" normalizeH="0" baseline="0" noProof="0" dirty="0" err="1">
                <a:ln>
                  <a:noFill/>
                </a:ln>
                <a:solidFill>
                  <a:srgbClr val="131431"/>
                </a:solidFill>
                <a:effectLst/>
                <a:uLnTx/>
                <a:uFillTx/>
                <a:latin typeface="Van Condensed LF" charset="0"/>
                <a:ea typeface="MS PGothic" panose="020B0600070205080204" pitchFamily="34" charset="-128"/>
                <a:cs typeface="+mn-cs"/>
              </a:rPr>
              <a:t>entier</a:t>
            </a:r>
            <a:r>
              <a:rPr kumimoji="0" lang="en-GB" altLang="en-US" sz="3200" b="0" i="0" u="none" strike="noStrike" kern="1200" cap="none" spc="0" normalizeH="0" baseline="0" noProof="0" dirty="0">
                <a:ln>
                  <a:noFill/>
                </a:ln>
                <a:solidFill>
                  <a:srgbClr val="131431"/>
                </a:solidFill>
                <a:effectLst/>
                <a:uLnTx/>
                <a:uFillTx/>
                <a:latin typeface="Van Condensed LF" charset="0"/>
                <a:ea typeface="MS PGothic" panose="020B0600070205080204" pitchFamily="34" charset="-128"/>
                <a:cs typeface="+mn-cs"/>
              </a:rPr>
              <a:t> </a:t>
            </a:r>
            <a:r>
              <a:rPr kumimoji="0" lang="en-GB" altLang="en-US" sz="3200" b="0" i="0" u="none" strike="noStrike" kern="1200" cap="none" spc="0" normalizeH="0" baseline="0" noProof="0" dirty="0" err="1">
                <a:ln>
                  <a:noFill/>
                </a:ln>
                <a:solidFill>
                  <a:srgbClr val="131431"/>
                </a:solidFill>
                <a:effectLst/>
                <a:uLnTx/>
                <a:uFillTx/>
                <a:latin typeface="Van Condensed LF" charset="0"/>
                <a:ea typeface="MS PGothic" panose="020B0600070205080204" pitchFamily="34" charset="-128"/>
                <a:cs typeface="+mn-cs"/>
              </a:rPr>
              <a:t>sont</a:t>
            </a:r>
            <a:r>
              <a:rPr kumimoji="0" lang="en-GB" altLang="en-US" sz="3200" b="0" i="0" u="none" strike="noStrike" kern="1200" cap="none" spc="0" normalizeH="0" baseline="0" noProof="0" dirty="0">
                <a:ln>
                  <a:noFill/>
                </a:ln>
                <a:solidFill>
                  <a:srgbClr val="131431"/>
                </a:solidFill>
                <a:effectLst/>
                <a:uLnTx/>
                <a:uFillTx/>
                <a:latin typeface="Van Condensed LF" charset="0"/>
                <a:ea typeface="MS PGothic" panose="020B0600070205080204" pitchFamily="34" charset="-128"/>
                <a:cs typeface="+mn-cs"/>
              </a:rPr>
              <a:t> </a:t>
            </a:r>
            <a:r>
              <a:rPr kumimoji="0" lang="en-GB" altLang="en-US" sz="3200" b="0" i="0" u="none" strike="noStrike" kern="1200" cap="none" spc="0" normalizeH="0" baseline="0" noProof="0" dirty="0" err="1">
                <a:ln>
                  <a:noFill/>
                </a:ln>
                <a:solidFill>
                  <a:srgbClr val="131431"/>
                </a:solidFill>
                <a:effectLst/>
                <a:uLnTx/>
                <a:uFillTx/>
                <a:latin typeface="Van Condensed LF" charset="0"/>
                <a:ea typeface="MS PGothic" panose="020B0600070205080204" pitchFamily="34" charset="-128"/>
                <a:cs typeface="+mn-cs"/>
              </a:rPr>
              <a:t>impliqués</a:t>
            </a:r>
            <a:r>
              <a:rPr kumimoji="0" lang="en-GB" altLang="en-US" sz="3200" b="0" i="0" u="none" strike="noStrike" kern="1200" cap="none" spc="0" normalizeH="0" baseline="0" noProof="0" dirty="0">
                <a:ln>
                  <a:noFill/>
                </a:ln>
                <a:solidFill>
                  <a:srgbClr val="131431"/>
                </a:solidFill>
                <a:effectLst/>
                <a:uLnTx/>
                <a:uFillTx/>
                <a:latin typeface="Van Condensed LF" charset="0"/>
                <a:ea typeface="MS PGothic" panose="020B0600070205080204" pitchFamily="34" charset="-128"/>
                <a:cs typeface="+mn-cs"/>
              </a:rPr>
              <a:t> dans le programme</a:t>
            </a:r>
          </a:p>
        </p:txBody>
      </p:sp>
      <p:cxnSp>
        <p:nvCxnSpPr>
          <p:cNvPr id="613" name="Google Shape;613;p13"/>
          <p:cNvCxnSpPr/>
          <p:nvPr/>
        </p:nvCxnSpPr>
        <p:spPr>
          <a:xfrm>
            <a:off x="1636575" y="537375"/>
            <a:ext cx="49500" cy="7825500"/>
          </a:xfrm>
          <a:prstGeom prst="straightConnector1">
            <a:avLst/>
          </a:prstGeom>
          <a:noFill/>
          <a:ln w="76200" cap="flat" cmpd="sng">
            <a:solidFill>
              <a:schemeClr val="dk2"/>
            </a:solidFill>
            <a:prstDash val="solid"/>
            <a:round/>
            <a:headEnd type="none" w="med" len="med"/>
            <a:tailEnd type="none" w="med" len="med"/>
          </a:ln>
        </p:spPr>
      </p:cxnSp>
      <p:cxnSp>
        <p:nvCxnSpPr>
          <p:cNvPr id="614" name="Google Shape;614;p13"/>
          <p:cNvCxnSpPr/>
          <p:nvPr/>
        </p:nvCxnSpPr>
        <p:spPr>
          <a:xfrm>
            <a:off x="1608375" y="1395225"/>
            <a:ext cx="4166400" cy="77400"/>
          </a:xfrm>
          <a:prstGeom prst="straightConnector1">
            <a:avLst/>
          </a:prstGeom>
          <a:noFill/>
          <a:ln w="38100" cap="flat" cmpd="sng">
            <a:solidFill>
              <a:schemeClr val="accent5"/>
            </a:solidFill>
            <a:prstDash val="solid"/>
            <a:round/>
            <a:headEnd type="none" w="med" len="med"/>
            <a:tailEnd type="oval" w="med" len="med"/>
          </a:ln>
        </p:spPr>
      </p:cxnSp>
      <p:cxnSp>
        <p:nvCxnSpPr>
          <p:cNvPr id="615" name="Google Shape;615;p13"/>
          <p:cNvCxnSpPr/>
          <p:nvPr/>
        </p:nvCxnSpPr>
        <p:spPr>
          <a:xfrm rot="10800000" flipH="1">
            <a:off x="1647050" y="3391238"/>
            <a:ext cx="1124100" cy="3900"/>
          </a:xfrm>
          <a:prstGeom prst="straightConnector1">
            <a:avLst/>
          </a:prstGeom>
          <a:noFill/>
          <a:ln w="38100" cap="flat" cmpd="sng">
            <a:solidFill>
              <a:schemeClr val="accent6"/>
            </a:solidFill>
            <a:prstDash val="solid"/>
            <a:round/>
            <a:headEnd type="none" w="med" len="med"/>
            <a:tailEnd type="oval" w="med" len="med"/>
          </a:ln>
        </p:spPr>
      </p:cxnSp>
      <p:cxnSp>
        <p:nvCxnSpPr>
          <p:cNvPr id="616" name="Google Shape;616;p13"/>
          <p:cNvCxnSpPr/>
          <p:nvPr/>
        </p:nvCxnSpPr>
        <p:spPr>
          <a:xfrm>
            <a:off x="1686050" y="4981575"/>
            <a:ext cx="2034600" cy="14100"/>
          </a:xfrm>
          <a:prstGeom prst="straightConnector1">
            <a:avLst/>
          </a:prstGeom>
          <a:noFill/>
          <a:ln w="38100" cap="flat" cmpd="sng">
            <a:solidFill>
              <a:schemeClr val="accent2"/>
            </a:solidFill>
            <a:prstDash val="solid"/>
            <a:round/>
            <a:headEnd type="none" w="med" len="med"/>
            <a:tailEnd type="oval" w="med" len="med"/>
          </a:ln>
        </p:spPr>
      </p:cxnSp>
      <p:cxnSp>
        <p:nvCxnSpPr>
          <p:cNvPr id="617" name="Google Shape;617;p13"/>
          <p:cNvCxnSpPr/>
          <p:nvPr/>
        </p:nvCxnSpPr>
        <p:spPr>
          <a:xfrm>
            <a:off x="1686038" y="7508800"/>
            <a:ext cx="765600" cy="0"/>
          </a:xfrm>
          <a:prstGeom prst="straightConnector1">
            <a:avLst/>
          </a:prstGeom>
          <a:noFill/>
          <a:ln w="38100" cap="flat" cmpd="sng">
            <a:solidFill>
              <a:schemeClr val="accent5"/>
            </a:solidFill>
            <a:prstDash val="solid"/>
            <a:round/>
            <a:headEnd type="none" w="med" len="med"/>
            <a:tailEnd type="oval"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14"/>
          <p:cNvSpPr txBox="1">
            <a:spLocks noGrp="1"/>
          </p:cNvSpPr>
          <p:nvPr>
            <p:ph type="title"/>
          </p:nvPr>
        </p:nvSpPr>
        <p:spPr>
          <a:xfrm rot="5400000">
            <a:off x="5273893" y="4724213"/>
            <a:ext cx="8240401" cy="610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400"/>
              <a:buNone/>
            </a:pPr>
            <a:r>
              <a:rPr lang="en-GB" sz="4800" b="1" dirty="0">
                <a:solidFill>
                  <a:srgbClr val="00A4BA"/>
                </a:solidFill>
                <a:ea typeface="MS PGothic" charset="0"/>
                <a:cs typeface="Arial"/>
              </a:rPr>
              <a:t>Voyage SURF SMART 2.0</a:t>
            </a:r>
            <a:endParaRPr sz="4500" b="1" dirty="0">
              <a:solidFill>
                <a:srgbClr val="00A4BA"/>
              </a:solidFill>
              <a:latin typeface="Abril Fatface"/>
              <a:ea typeface="Abril Fatface"/>
              <a:cs typeface="Abril Fatface"/>
              <a:sym typeface="Abril Fatface"/>
            </a:endParaRPr>
          </a:p>
        </p:txBody>
      </p:sp>
      <p:sp>
        <p:nvSpPr>
          <p:cNvPr id="624" name="Google Shape;624;p14"/>
          <p:cNvSpPr txBox="1"/>
          <p:nvPr/>
        </p:nvSpPr>
        <p:spPr>
          <a:xfrm>
            <a:off x="314325" y="2341563"/>
            <a:ext cx="42719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131431"/>
              </a:solidFill>
              <a:latin typeface="Arial"/>
              <a:ea typeface="Arial"/>
              <a:cs typeface="Arial"/>
              <a:sym typeface="Arial"/>
            </a:endParaRPr>
          </a:p>
        </p:txBody>
      </p:sp>
      <p:pic>
        <p:nvPicPr>
          <p:cNvPr id="625" name="Google Shape;625;p14" descr="Text&#10;&#10;Description automatically generated"/>
          <p:cNvPicPr preferRelativeResize="0"/>
          <p:nvPr/>
        </p:nvPicPr>
        <p:blipFill rotWithShape="1">
          <a:blip r:embed="rId3">
            <a:alphaModFix/>
          </a:blip>
          <a:srcRect/>
          <a:stretch/>
        </p:blipFill>
        <p:spPr>
          <a:xfrm rot="-597496">
            <a:off x="580475" y="330011"/>
            <a:ext cx="2309751" cy="3279178"/>
          </a:xfrm>
          <a:prstGeom prst="rect">
            <a:avLst/>
          </a:prstGeom>
          <a:noFill/>
          <a:ln>
            <a:noFill/>
          </a:ln>
        </p:spPr>
      </p:pic>
      <p:sp>
        <p:nvSpPr>
          <p:cNvPr id="626" name="Google Shape;626;p14"/>
          <p:cNvSpPr txBox="1"/>
          <p:nvPr/>
        </p:nvSpPr>
        <p:spPr>
          <a:xfrm>
            <a:off x="3611375" y="1895213"/>
            <a:ext cx="3692100" cy="1077178"/>
          </a:xfrm>
          <a:prstGeom prst="rect">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algn="l" rtl="0"/>
            <a:r>
              <a:rPr lang="en-US" sz="3200" dirty="0" err="1">
                <a:latin typeface="Van Condensed LF"/>
                <a:ea typeface="MS PGothic"/>
              </a:rPr>
              <a:t>Lancement</a:t>
            </a:r>
            <a:r>
              <a:rPr lang="en-US" sz="3200" dirty="0">
                <a:latin typeface="Van Condensed LF"/>
                <a:ea typeface="MS PGothic"/>
              </a:rPr>
              <a:t> du Fonds OM.</a:t>
            </a:r>
          </a:p>
        </p:txBody>
      </p:sp>
      <p:sp>
        <p:nvSpPr>
          <p:cNvPr id="627" name="Google Shape;627;p14"/>
          <p:cNvSpPr txBox="1"/>
          <p:nvPr/>
        </p:nvSpPr>
        <p:spPr>
          <a:xfrm>
            <a:off x="552789" y="5392300"/>
            <a:ext cx="4033500" cy="3216900"/>
          </a:xfrm>
          <a:prstGeom prst="rect">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algn="l" rtl="0"/>
            <a:r>
              <a:rPr lang="en-US" sz="2800" dirty="0">
                <a:ea typeface="MS PGothic"/>
              </a:rPr>
              <a:t>Disponible dans les 4 </a:t>
            </a:r>
            <a:r>
              <a:rPr lang="en-US" sz="2800" dirty="0" err="1">
                <a:ea typeface="MS PGothic"/>
              </a:rPr>
              <a:t>langues</a:t>
            </a:r>
            <a:r>
              <a:rPr lang="en-US" sz="2800" dirty="0">
                <a:ea typeface="MS PGothic"/>
              </a:rPr>
              <a:t> </a:t>
            </a:r>
            <a:r>
              <a:rPr lang="en-US" sz="2800" dirty="0" err="1">
                <a:ea typeface="MS PGothic"/>
              </a:rPr>
              <a:t>officielles</a:t>
            </a:r>
            <a:r>
              <a:rPr lang="en-US" sz="2800" dirty="0">
                <a:ea typeface="MS PGothic"/>
              </a:rPr>
              <a:t> de </a:t>
            </a:r>
            <a:r>
              <a:rPr lang="en-US" sz="2800" dirty="0" err="1">
                <a:ea typeface="MS PGothic"/>
              </a:rPr>
              <a:t>l'AMGE</a:t>
            </a:r>
            <a:r>
              <a:rPr lang="en-US" sz="2800" dirty="0">
                <a:ea typeface="MS PGothic"/>
              </a:rPr>
              <a:t> :</a:t>
            </a:r>
          </a:p>
          <a:p>
            <a:pPr algn="l" rtl="0"/>
            <a:r>
              <a:rPr lang="en-US" sz="2800" dirty="0">
                <a:ea typeface="MS PGothic"/>
              </a:rPr>
              <a:t>- </a:t>
            </a:r>
            <a:r>
              <a:rPr lang="en-US" sz="2800" dirty="0" err="1">
                <a:ea typeface="MS PGothic"/>
              </a:rPr>
              <a:t>Arabe</a:t>
            </a:r>
            <a:endParaRPr lang="en-US" sz="2800" dirty="0">
              <a:ea typeface="MS PGothic"/>
            </a:endParaRPr>
          </a:p>
          <a:p>
            <a:pPr algn="l" rtl="0"/>
            <a:r>
              <a:rPr lang="en-US" sz="2800" dirty="0">
                <a:ea typeface="MS PGothic"/>
              </a:rPr>
              <a:t>- </a:t>
            </a:r>
            <a:r>
              <a:rPr lang="en-US" sz="2800" dirty="0" err="1">
                <a:ea typeface="MS PGothic"/>
              </a:rPr>
              <a:t>Anglais</a:t>
            </a:r>
            <a:r>
              <a:rPr lang="en-US" sz="2800" dirty="0">
                <a:ea typeface="MS PGothic"/>
              </a:rPr>
              <a:t> </a:t>
            </a:r>
          </a:p>
          <a:p>
            <a:pPr algn="l" rtl="0"/>
            <a:r>
              <a:rPr lang="en-US" sz="2800" dirty="0">
                <a:ea typeface="MS PGothic"/>
              </a:rPr>
              <a:t>- </a:t>
            </a:r>
            <a:r>
              <a:rPr lang="en-US" sz="2800" dirty="0" err="1">
                <a:ea typeface="MS PGothic"/>
              </a:rPr>
              <a:t>Français</a:t>
            </a:r>
            <a:r>
              <a:rPr lang="en-US" sz="2800" dirty="0">
                <a:ea typeface="MS PGothic"/>
              </a:rPr>
              <a:t> </a:t>
            </a:r>
          </a:p>
          <a:p>
            <a:pPr algn="l" rtl="0"/>
            <a:r>
              <a:rPr lang="en-US" sz="2800" dirty="0">
                <a:ea typeface="MS PGothic"/>
              </a:rPr>
              <a:t>- </a:t>
            </a:r>
            <a:r>
              <a:rPr lang="en-US" sz="2800" dirty="0" err="1">
                <a:ea typeface="MS PGothic"/>
              </a:rPr>
              <a:t>Espagnol</a:t>
            </a:r>
            <a:endParaRPr lang="en-US" sz="2800" dirty="0">
              <a:ea typeface="MS PGothic"/>
            </a:endParaRPr>
          </a:p>
        </p:txBody>
      </p:sp>
      <p:sp>
        <p:nvSpPr>
          <p:cNvPr id="628" name="Google Shape;628;p14"/>
          <p:cNvSpPr txBox="1"/>
          <p:nvPr/>
        </p:nvSpPr>
        <p:spPr>
          <a:xfrm>
            <a:off x="2647238" y="3655058"/>
            <a:ext cx="3878100" cy="14311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r-FR" sz="2900" i="0" u="none" strike="noStrike" cap="none" dirty="0">
                <a:solidFill>
                  <a:schemeClr val="dk1"/>
                </a:solidFill>
                <a:latin typeface="Lato"/>
                <a:ea typeface="Lato"/>
                <a:cs typeface="Lato"/>
                <a:sym typeface="Lato"/>
              </a:rPr>
              <a:t>Globalement, les pays ont manifesté leur intérêt.</a:t>
            </a:r>
            <a:endParaRPr sz="1100" i="0" u="none" strike="noStrike" cap="none" dirty="0">
              <a:solidFill>
                <a:srgbClr val="000000"/>
              </a:solidFill>
              <a:latin typeface="Lato"/>
              <a:ea typeface="Lato"/>
              <a:cs typeface="Lato"/>
              <a:sym typeface="Lato"/>
            </a:endParaRPr>
          </a:p>
        </p:txBody>
      </p:sp>
      <p:sp>
        <p:nvSpPr>
          <p:cNvPr id="629" name="Google Shape;629;p14"/>
          <p:cNvSpPr txBox="1"/>
          <p:nvPr/>
        </p:nvSpPr>
        <p:spPr>
          <a:xfrm>
            <a:off x="4148919" y="7202975"/>
            <a:ext cx="3302843" cy="15234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r-FR" sz="3100" dirty="0">
                <a:solidFill>
                  <a:schemeClr val="dk1"/>
                </a:solidFill>
                <a:latin typeface="Lato"/>
                <a:ea typeface="Lato"/>
                <a:cs typeface="Lato"/>
                <a:sym typeface="Lato"/>
              </a:rPr>
              <a:t>Livre audio disponible en téléchargement</a:t>
            </a:r>
            <a:endParaRPr sz="3100" i="0" u="none" strike="noStrike" cap="none" dirty="0">
              <a:solidFill>
                <a:srgbClr val="000000"/>
              </a:solidFill>
              <a:latin typeface="Lato"/>
              <a:ea typeface="Lato"/>
              <a:cs typeface="Lato"/>
              <a:sym typeface="Lato"/>
            </a:endParaRPr>
          </a:p>
        </p:txBody>
      </p:sp>
      <p:cxnSp>
        <p:nvCxnSpPr>
          <p:cNvPr id="630" name="Google Shape;630;p14"/>
          <p:cNvCxnSpPr/>
          <p:nvPr/>
        </p:nvCxnSpPr>
        <p:spPr>
          <a:xfrm rot="10800000">
            <a:off x="8195950" y="622775"/>
            <a:ext cx="25500" cy="8240400"/>
          </a:xfrm>
          <a:prstGeom prst="straightConnector1">
            <a:avLst/>
          </a:prstGeom>
          <a:noFill/>
          <a:ln w="76200" cap="flat" cmpd="sng">
            <a:solidFill>
              <a:schemeClr val="accent1"/>
            </a:solidFill>
            <a:prstDash val="solid"/>
            <a:round/>
            <a:headEnd type="none" w="med" len="med"/>
            <a:tailEnd type="none" w="med" len="med"/>
          </a:ln>
        </p:spPr>
      </p:cxnSp>
      <p:cxnSp>
        <p:nvCxnSpPr>
          <p:cNvPr id="631" name="Google Shape;631;p14"/>
          <p:cNvCxnSpPr/>
          <p:nvPr/>
        </p:nvCxnSpPr>
        <p:spPr>
          <a:xfrm rot="10800000">
            <a:off x="3053350" y="1025975"/>
            <a:ext cx="5142600" cy="89700"/>
          </a:xfrm>
          <a:prstGeom prst="straightConnector1">
            <a:avLst/>
          </a:prstGeom>
          <a:noFill/>
          <a:ln w="38100" cap="flat" cmpd="sng">
            <a:solidFill>
              <a:schemeClr val="accent5"/>
            </a:solidFill>
            <a:prstDash val="solid"/>
            <a:round/>
            <a:headEnd type="none" w="med" len="med"/>
            <a:tailEnd type="oval" w="med" len="med"/>
          </a:ln>
        </p:spPr>
      </p:cxnSp>
      <p:cxnSp>
        <p:nvCxnSpPr>
          <p:cNvPr id="632" name="Google Shape;632;p14"/>
          <p:cNvCxnSpPr/>
          <p:nvPr/>
        </p:nvCxnSpPr>
        <p:spPr>
          <a:xfrm flipH="1">
            <a:off x="7044825" y="8110763"/>
            <a:ext cx="1124100" cy="3900"/>
          </a:xfrm>
          <a:prstGeom prst="straightConnector1">
            <a:avLst/>
          </a:prstGeom>
          <a:noFill/>
          <a:ln w="38100" cap="flat" cmpd="sng">
            <a:solidFill>
              <a:schemeClr val="accent4"/>
            </a:solidFill>
            <a:prstDash val="solid"/>
            <a:round/>
            <a:headEnd type="none" w="med" len="med"/>
            <a:tailEnd type="oval" w="med" len="med"/>
          </a:ln>
        </p:spPr>
      </p:cxnSp>
      <p:cxnSp>
        <p:nvCxnSpPr>
          <p:cNvPr id="633" name="Google Shape;633;p14"/>
          <p:cNvCxnSpPr/>
          <p:nvPr/>
        </p:nvCxnSpPr>
        <p:spPr>
          <a:xfrm flipH="1">
            <a:off x="2979975" y="6565388"/>
            <a:ext cx="5271000" cy="5400"/>
          </a:xfrm>
          <a:prstGeom prst="straightConnector1">
            <a:avLst/>
          </a:prstGeom>
          <a:noFill/>
          <a:ln w="38100" cap="flat" cmpd="sng">
            <a:solidFill>
              <a:schemeClr val="accent2"/>
            </a:solidFill>
            <a:prstDash val="solid"/>
            <a:round/>
            <a:headEnd type="none" w="med" len="med"/>
            <a:tailEnd type="oval" w="med" len="med"/>
          </a:ln>
        </p:spPr>
      </p:cxnSp>
      <p:cxnSp>
        <p:nvCxnSpPr>
          <p:cNvPr id="634" name="Google Shape;634;p14"/>
          <p:cNvCxnSpPr/>
          <p:nvPr/>
        </p:nvCxnSpPr>
        <p:spPr>
          <a:xfrm rot="10800000">
            <a:off x="7430362" y="2341575"/>
            <a:ext cx="765600" cy="0"/>
          </a:xfrm>
          <a:prstGeom prst="straightConnector1">
            <a:avLst/>
          </a:prstGeom>
          <a:noFill/>
          <a:ln w="38100" cap="flat" cmpd="sng">
            <a:solidFill>
              <a:schemeClr val="dk2"/>
            </a:solidFill>
            <a:prstDash val="solid"/>
            <a:round/>
            <a:headEnd type="none" w="med" len="med"/>
            <a:tailEnd type="oval" w="med" len="med"/>
          </a:ln>
        </p:spPr>
      </p:cxnSp>
      <p:cxnSp>
        <p:nvCxnSpPr>
          <p:cNvPr id="635" name="Google Shape;635;p14"/>
          <p:cNvCxnSpPr/>
          <p:nvPr/>
        </p:nvCxnSpPr>
        <p:spPr>
          <a:xfrm rot="10800000">
            <a:off x="6492251" y="4145225"/>
            <a:ext cx="1729200" cy="28200"/>
          </a:xfrm>
          <a:prstGeom prst="straightConnector1">
            <a:avLst/>
          </a:prstGeom>
          <a:noFill/>
          <a:ln w="38100" cap="flat" cmpd="sng">
            <a:solidFill>
              <a:schemeClr val="accent5"/>
            </a:solidFill>
            <a:prstDash val="solid"/>
            <a:round/>
            <a:headEnd type="none" w="med" len="med"/>
            <a:tailEnd type="oval" w="med" len="med"/>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a:extLst>
              <a:ext uri="{FF2B5EF4-FFF2-40B4-BE49-F238E27FC236}">
                <a16:creationId xmlns:a16="http://schemas.microsoft.com/office/drawing/2014/main" id="{DF08D7CA-EB1D-4EE3-964F-6FD94A9A9E68}"/>
              </a:ext>
            </a:extLst>
          </p:cNvPr>
          <p:cNvSpPr>
            <a:spLocks noGrp="1"/>
          </p:cNvSpPr>
          <p:nvPr>
            <p:ph idx="1"/>
          </p:nvPr>
        </p:nvSpPr>
        <p:spPr>
          <a:xfrm>
            <a:off x="496888" y="730250"/>
            <a:ext cx="10969625" cy="698500"/>
          </a:xfrm>
        </p:spPr>
        <p:txBody>
          <a:bodyPr wrap="square" numCol="1" anchor="t" anchorCtr="0" compatLnSpc="1">
            <a:prstTxWarp prst="textNoShape">
              <a:avLst/>
            </a:prstTxWarp>
          </a:bodyPr>
          <a:lstStyle/>
          <a:p>
            <a:pPr marL="0" indent="0" algn="l" rtl="0">
              <a:defRPr/>
            </a:pPr>
            <a:r>
              <a:rPr lang="en-GB" altLang="en-US" sz="3600" b="1">
                <a:solidFill>
                  <a:srgbClr val="00A4BA"/>
                </a:solidFill>
                <a:latin typeface="Arial" pitchFamily="34" charset="0"/>
                <a:cs typeface="Arial" pitchFamily="34" charset="0"/>
              </a:rPr>
              <a:t>SURF SMART 2.0 – UN APERÇU</a:t>
            </a:r>
            <a:endParaRPr lang="en-GB" altLang="en-US" sz="3600">
              <a:solidFill>
                <a:srgbClr val="00A4BA"/>
              </a:solidFill>
              <a:latin typeface="Arial" pitchFamily="34" charset="0"/>
              <a:cs typeface="Arial" pitchFamily="34" charset="0"/>
            </a:endParaRPr>
          </a:p>
          <a:p>
            <a:pPr marL="0" indent="0" algn="l" rtl="0">
              <a:defRPr/>
            </a:pPr>
            <a:r>
              <a:rPr lang="en-GB" altLang="en-US" sz="1900">
                <a:latin typeface="Calibri" pitchFamily="34" charset="0"/>
              </a:rPr>
              <a:t> </a:t>
            </a:r>
          </a:p>
        </p:txBody>
      </p:sp>
      <p:sp>
        <p:nvSpPr>
          <p:cNvPr id="17449" name="TextBox 20">
            <a:extLst>
              <a:ext uri="{FF2B5EF4-FFF2-40B4-BE49-F238E27FC236}">
                <a16:creationId xmlns:a16="http://schemas.microsoft.com/office/drawing/2014/main" id="{E4E736DB-B0D9-4A4B-905F-F14D38F3BDCD}"/>
              </a:ext>
            </a:extLst>
          </p:cNvPr>
          <p:cNvSpPr txBox="1">
            <a:spLocks noChangeArrowheads="1"/>
          </p:cNvSpPr>
          <p:nvPr/>
        </p:nvSpPr>
        <p:spPr bwMode="auto">
          <a:xfrm>
            <a:off x="360363" y="1617663"/>
            <a:ext cx="9588500" cy="4370387"/>
          </a:xfrm>
          <a:prstGeom prst="rect">
            <a:avLst/>
          </a:prstGeom>
          <a:noFill/>
          <a:ln>
            <a:noFill/>
          </a:ln>
        </p:spPr>
        <p:txBody>
          <a:bodyPr lIns="121899" tIns="60949" rIns="121899" bIns="60949">
            <a:spAutoFit/>
          </a:bodyPr>
          <a:lstStyle>
            <a:lvl1pPr marL="285750" indent="-285750" eaLnBrk="0" hangingPunct="0">
              <a:defRPr sz="2400">
                <a:solidFill>
                  <a:schemeClr val="tx1"/>
                </a:solidFill>
                <a:latin typeface="Van Condensed LF" charset="0"/>
                <a:ea typeface="MS PGothic" pitchFamily="34" charset="-128"/>
              </a:defRPr>
            </a:lvl1pPr>
            <a:lvl2pPr marL="742950" indent="-285750" eaLnBrk="0" hangingPunct="0">
              <a:defRPr sz="2400">
                <a:solidFill>
                  <a:schemeClr val="tx1"/>
                </a:solidFill>
                <a:latin typeface="Van Condensed LF" charset="0"/>
                <a:ea typeface="MS PGothic" pitchFamily="34" charset="-128"/>
              </a:defRPr>
            </a:lvl2pPr>
            <a:lvl3pPr marL="1143000" indent="-228600" eaLnBrk="0" hangingPunct="0">
              <a:defRPr sz="2400">
                <a:solidFill>
                  <a:schemeClr val="tx1"/>
                </a:solidFill>
                <a:latin typeface="Van Condensed LF" charset="0"/>
                <a:ea typeface="MS PGothic" pitchFamily="34" charset="-128"/>
              </a:defRPr>
            </a:lvl3pPr>
            <a:lvl4pPr marL="1600200" indent="-228600" eaLnBrk="0" hangingPunct="0">
              <a:defRPr sz="2400">
                <a:solidFill>
                  <a:schemeClr val="tx1"/>
                </a:solidFill>
                <a:latin typeface="Van Condensed LF" charset="0"/>
                <a:ea typeface="MS PGothic" pitchFamily="34" charset="-128"/>
              </a:defRPr>
            </a:lvl4pPr>
            <a:lvl5pPr marL="2057400" indent="-228600" eaLnBrk="0" hangingPunct="0">
              <a:defRPr sz="2400">
                <a:solidFill>
                  <a:schemeClr val="tx1"/>
                </a:solidFill>
                <a:latin typeface="Van Condensed LF" charset="0"/>
                <a:ea typeface="MS PGothic" pitchFamily="34" charset="-128"/>
              </a:defRPr>
            </a:lvl5pPr>
            <a:lvl6pPr marL="2514600" indent="-228600" eaLnBrk="0" fontAlgn="base" hangingPunct="0">
              <a:spcBef>
                <a:spcPct val="0"/>
              </a:spcBef>
              <a:spcAft>
                <a:spcPct val="0"/>
              </a:spcAft>
              <a:defRPr sz="2400">
                <a:solidFill>
                  <a:schemeClr val="tx1"/>
                </a:solidFill>
                <a:latin typeface="Van Condensed LF" charset="0"/>
                <a:ea typeface="MS PGothic" pitchFamily="34" charset="-128"/>
              </a:defRPr>
            </a:lvl6pPr>
            <a:lvl7pPr marL="2971800" indent="-228600" eaLnBrk="0" fontAlgn="base" hangingPunct="0">
              <a:spcBef>
                <a:spcPct val="0"/>
              </a:spcBef>
              <a:spcAft>
                <a:spcPct val="0"/>
              </a:spcAft>
              <a:defRPr sz="2400">
                <a:solidFill>
                  <a:schemeClr val="tx1"/>
                </a:solidFill>
                <a:latin typeface="Van Condensed LF" charset="0"/>
                <a:ea typeface="MS PGothic" pitchFamily="34" charset="-128"/>
              </a:defRPr>
            </a:lvl7pPr>
            <a:lvl8pPr marL="3429000" indent="-228600" eaLnBrk="0" fontAlgn="base" hangingPunct="0">
              <a:spcBef>
                <a:spcPct val="0"/>
              </a:spcBef>
              <a:spcAft>
                <a:spcPct val="0"/>
              </a:spcAft>
              <a:defRPr sz="2400">
                <a:solidFill>
                  <a:schemeClr val="tx1"/>
                </a:solidFill>
                <a:latin typeface="Van Condensed LF" charset="0"/>
                <a:ea typeface="MS PGothic" pitchFamily="34" charset="-128"/>
              </a:defRPr>
            </a:lvl8pPr>
            <a:lvl9pPr marL="3886200" indent="-228600" eaLnBrk="0" fontAlgn="base" hangingPunct="0">
              <a:spcBef>
                <a:spcPct val="0"/>
              </a:spcBef>
              <a:spcAft>
                <a:spcPct val="0"/>
              </a:spcAft>
              <a:defRPr sz="2400">
                <a:solidFill>
                  <a:schemeClr val="tx1"/>
                </a:solidFill>
                <a:latin typeface="Van Condensed LF" charset="0"/>
                <a:ea typeface="MS PGothic" pitchFamily="34" charset="-128"/>
              </a:defRPr>
            </a:lvl9pPr>
          </a:lstStyle>
          <a:p>
            <a:pPr marL="0" indent="0" algn="l" rtl="0" eaLnBrk="1" hangingPunct="1">
              <a:defRPr/>
            </a:pPr>
            <a:r>
              <a:rPr lang="en-NZ" altLang="en-US" sz="2800" b="1" dirty="0">
                <a:solidFill>
                  <a:srgbClr val="00A4BA"/>
                </a:solidFill>
                <a:latin typeface="Arial" pitchFamily="34" charset="0"/>
                <a:cs typeface="Arial" pitchFamily="34" charset="0"/>
              </a:rPr>
              <a:t>&gt;&gt;</a:t>
            </a:r>
            <a:r>
              <a:rPr lang="en-NZ" altLang="en-US" sz="2800" b="1" dirty="0" err="1">
                <a:solidFill>
                  <a:srgbClr val="00A4BA"/>
                </a:solidFill>
                <a:latin typeface="Arial" pitchFamily="34" charset="0"/>
                <a:cs typeface="Arial" pitchFamily="34" charset="0"/>
              </a:rPr>
              <a:t>Principales</a:t>
            </a:r>
            <a:r>
              <a:rPr lang="en-NZ" altLang="en-US" sz="2800" b="1" dirty="0">
                <a:solidFill>
                  <a:srgbClr val="00A4BA"/>
                </a:solidFill>
                <a:latin typeface="Arial" pitchFamily="34" charset="0"/>
                <a:cs typeface="Arial" pitchFamily="34" charset="0"/>
              </a:rPr>
              <a:t> parties du nouveau programme</a:t>
            </a:r>
          </a:p>
          <a:p>
            <a:pPr marL="0" indent="0" algn="l" rtl="0" eaLnBrk="1" hangingPunct="1">
              <a:defRPr/>
            </a:pPr>
            <a:endParaRPr lang="en-NZ" altLang="en-US" sz="3200" b="1" dirty="0">
              <a:solidFill>
                <a:srgbClr val="262963"/>
              </a:solidFill>
              <a:latin typeface="Arial" pitchFamily="34" charset="0"/>
              <a:cs typeface="Arial" pitchFamily="34" charset="0"/>
            </a:endParaRPr>
          </a:p>
          <a:p>
            <a:pPr marL="342900" indent="-342900" algn="l" rtl="0" eaLnBrk="1" hangingPunct="1">
              <a:buFont typeface="Wingdings" panose="05000000000000000000" pitchFamily="2" charset="2"/>
              <a:buChar char="§"/>
              <a:defRPr/>
            </a:pPr>
            <a:r>
              <a:rPr lang="en-NZ" altLang="en-US" b="1" dirty="0">
                <a:solidFill>
                  <a:srgbClr val="262963">
                    <a:lumMod val="50000"/>
                  </a:srgbClr>
                </a:solidFill>
                <a:latin typeface="Arial" pitchFamily="34" charset="0"/>
                <a:cs typeface="Arial" pitchFamily="34" charset="0"/>
              </a:rPr>
              <a:t>Commencer</a:t>
            </a:r>
          </a:p>
          <a:p>
            <a:pPr marL="0" indent="0" algn="l" rtl="0" eaLnBrk="1" hangingPunct="1">
              <a:defRPr/>
            </a:pPr>
            <a:r>
              <a:rPr lang="en-NZ" altLang="en-US" dirty="0">
                <a:solidFill>
                  <a:srgbClr val="262963">
                    <a:lumMod val="50000"/>
                  </a:srgbClr>
                </a:solidFill>
                <a:latin typeface="Arial" pitchFamily="34" charset="0"/>
                <a:cs typeface="Arial" pitchFamily="34" charset="0"/>
              </a:rPr>
              <a:t> 	</a:t>
            </a:r>
            <a:r>
              <a:rPr lang="en-NZ" altLang="en-US" dirty="0" err="1">
                <a:solidFill>
                  <a:srgbClr val="262963">
                    <a:lumMod val="50000"/>
                  </a:srgbClr>
                </a:solidFill>
                <a:latin typeface="Arial" pitchFamily="34" charset="0"/>
                <a:cs typeface="Arial" pitchFamily="34" charset="0"/>
              </a:rPr>
              <a:t>Activités</a:t>
            </a:r>
            <a:r>
              <a:rPr lang="en-NZ" altLang="en-US" dirty="0">
                <a:solidFill>
                  <a:srgbClr val="262963">
                    <a:lumMod val="50000"/>
                  </a:srgbClr>
                </a:solidFill>
                <a:latin typeface="Arial" pitchFamily="34" charset="0"/>
                <a:cs typeface="Arial" pitchFamily="34" charset="0"/>
              </a:rPr>
              <a:t> </a:t>
            </a:r>
            <a:r>
              <a:rPr lang="en-NZ" altLang="en-US" dirty="0" err="1">
                <a:solidFill>
                  <a:srgbClr val="262963">
                    <a:lumMod val="50000"/>
                  </a:srgbClr>
                </a:solidFill>
                <a:latin typeface="Arial" pitchFamily="34" charset="0"/>
                <a:cs typeface="Arial" pitchFamily="34" charset="0"/>
              </a:rPr>
              <a:t>d'introduction</a:t>
            </a:r>
            <a:r>
              <a:rPr lang="en-NZ" altLang="en-US" dirty="0">
                <a:solidFill>
                  <a:srgbClr val="262963">
                    <a:lumMod val="50000"/>
                  </a:srgbClr>
                </a:solidFill>
                <a:latin typeface="Arial" pitchFamily="34" charset="0"/>
                <a:cs typeface="Arial" pitchFamily="34" charset="0"/>
              </a:rPr>
              <a:t> </a:t>
            </a:r>
          </a:p>
          <a:p>
            <a:pPr marL="0" indent="0" algn="l" rtl="0" eaLnBrk="1" hangingPunct="1">
              <a:defRPr/>
            </a:pPr>
            <a:endParaRPr lang="en-NZ" altLang="en-US" b="1" dirty="0">
              <a:solidFill>
                <a:srgbClr val="262963">
                  <a:lumMod val="50000"/>
                </a:srgbClr>
              </a:solidFill>
              <a:latin typeface="Arial" pitchFamily="34" charset="0"/>
              <a:cs typeface="Arial" pitchFamily="34" charset="0"/>
            </a:endParaRPr>
          </a:p>
          <a:p>
            <a:pPr marL="342900" indent="-342900" algn="l" rtl="0" eaLnBrk="1" hangingPunct="1">
              <a:buFont typeface="Wingdings" panose="05000000000000000000" pitchFamily="2" charset="2"/>
              <a:buChar char="§"/>
              <a:defRPr/>
            </a:pPr>
            <a:r>
              <a:rPr lang="en-NZ" altLang="en-US" b="1" dirty="0" err="1">
                <a:solidFill>
                  <a:srgbClr val="262963">
                    <a:lumMod val="50000"/>
                  </a:srgbClr>
                </a:solidFill>
                <a:latin typeface="Arial" pitchFamily="34" charset="0"/>
                <a:cs typeface="Arial" pitchFamily="34" charset="0"/>
              </a:rPr>
              <a:t>Appuyez</a:t>
            </a:r>
            <a:r>
              <a:rPr lang="en-NZ" altLang="en-US" b="1" dirty="0">
                <a:solidFill>
                  <a:srgbClr val="262963">
                    <a:lumMod val="50000"/>
                  </a:srgbClr>
                </a:solidFill>
                <a:latin typeface="Arial" pitchFamily="34" charset="0"/>
                <a:cs typeface="Arial" pitchFamily="34" charset="0"/>
              </a:rPr>
              <a:t> sur Entrée</a:t>
            </a:r>
          </a:p>
          <a:p>
            <a:pPr marL="0" indent="0" algn="l" rtl="0" eaLnBrk="1" hangingPunct="1">
              <a:defRPr/>
            </a:pPr>
            <a:r>
              <a:rPr lang="en-US" b="1" dirty="0">
                <a:solidFill>
                  <a:srgbClr val="262963">
                    <a:lumMod val="50000"/>
                  </a:srgbClr>
                </a:solidFill>
                <a:latin typeface="Arial" pitchFamily="34" charset="0"/>
                <a:cs typeface="Arial" pitchFamily="34" charset="0"/>
              </a:rPr>
              <a:t> 	</a:t>
            </a:r>
            <a:r>
              <a:rPr lang="en-US" dirty="0">
                <a:solidFill>
                  <a:srgbClr val="262963">
                    <a:lumMod val="50000"/>
                  </a:srgbClr>
                </a:solidFill>
                <a:latin typeface="Arial" pitchFamily="34" charset="0"/>
                <a:cs typeface="Arial" pitchFamily="34" charset="0"/>
              </a:rPr>
              <a:t>Cinq sections avec </a:t>
            </a:r>
            <a:r>
              <a:rPr lang="en-US" dirty="0" err="1">
                <a:solidFill>
                  <a:srgbClr val="262963">
                    <a:lumMod val="50000"/>
                  </a:srgbClr>
                </a:solidFill>
                <a:latin typeface="Arial" pitchFamily="34" charset="0"/>
                <a:cs typeface="Arial" pitchFamily="34" charset="0"/>
              </a:rPr>
              <a:t>une</a:t>
            </a:r>
            <a:r>
              <a:rPr lang="en-US" dirty="0">
                <a:solidFill>
                  <a:srgbClr val="262963">
                    <a:lumMod val="50000"/>
                  </a:srgbClr>
                </a:solidFill>
                <a:latin typeface="Arial" pitchFamily="34" charset="0"/>
                <a:cs typeface="Arial" pitchFamily="34" charset="0"/>
              </a:rPr>
              <a:t> </a:t>
            </a:r>
            <a:r>
              <a:rPr lang="en-US" dirty="0" err="1">
                <a:solidFill>
                  <a:srgbClr val="262963">
                    <a:lumMod val="50000"/>
                  </a:srgbClr>
                </a:solidFill>
                <a:latin typeface="Arial" pitchFamily="34" charset="0"/>
                <a:cs typeface="Arial" pitchFamily="34" charset="0"/>
              </a:rPr>
              <a:t>variété</a:t>
            </a:r>
            <a:r>
              <a:rPr lang="en-US" dirty="0">
                <a:solidFill>
                  <a:srgbClr val="262963">
                    <a:lumMod val="50000"/>
                  </a:srgbClr>
                </a:solidFill>
                <a:latin typeface="Arial" pitchFamily="34" charset="0"/>
                <a:cs typeface="Arial" pitchFamily="34" charset="0"/>
              </a:rPr>
              <a:t> </a:t>
            </a:r>
            <a:r>
              <a:rPr lang="en-US" dirty="0" err="1">
                <a:solidFill>
                  <a:srgbClr val="262963">
                    <a:lumMod val="50000"/>
                  </a:srgbClr>
                </a:solidFill>
                <a:latin typeface="Arial" pitchFamily="34" charset="0"/>
                <a:cs typeface="Arial" pitchFamily="34" charset="0"/>
              </a:rPr>
              <a:t>d'activités</a:t>
            </a:r>
            <a:r>
              <a:rPr lang="en-US" dirty="0">
                <a:solidFill>
                  <a:srgbClr val="262963">
                    <a:lumMod val="50000"/>
                  </a:srgbClr>
                </a:solidFill>
                <a:latin typeface="Arial" pitchFamily="34" charset="0"/>
                <a:cs typeface="Arial" pitchFamily="34" charset="0"/>
              </a:rPr>
              <a:t> pour de </a:t>
            </a:r>
            <a:r>
              <a:rPr lang="en-US" dirty="0" err="1">
                <a:solidFill>
                  <a:srgbClr val="262963">
                    <a:lumMod val="50000"/>
                  </a:srgbClr>
                </a:solidFill>
                <a:latin typeface="Arial" pitchFamily="34" charset="0"/>
                <a:cs typeface="Arial" pitchFamily="34" charset="0"/>
              </a:rPr>
              <a:t>nouvelles</a:t>
            </a:r>
            <a:r>
              <a:rPr lang="en-US" dirty="0">
                <a:solidFill>
                  <a:srgbClr val="262963">
                    <a:lumMod val="50000"/>
                  </a:srgbClr>
                </a:solidFill>
                <a:latin typeface="Arial" pitchFamily="34" charset="0"/>
                <a:cs typeface="Arial" pitchFamily="34" charset="0"/>
              </a:rPr>
              <a:t> </a:t>
            </a:r>
            <a:r>
              <a:rPr lang="en-US" dirty="0" err="1">
                <a:solidFill>
                  <a:srgbClr val="262963">
                    <a:lumMod val="50000"/>
                  </a:srgbClr>
                </a:solidFill>
                <a:latin typeface="Arial" pitchFamily="34" charset="0"/>
                <a:cs typeface="Arial" pitchFamily="34" charset="0"/>
              </a:rPr>
              <a:t>compétences</a:t>
            </a:r>
            <a:r>
              <a:rPr lang="en-US" dirty="0">
                <a:solidFill>
                  <a:srgbClr val="262963">
                    <a:lumMod val="50000"/>
                  </a:srgbClr>
                </a:solidFill>
                <a:latin typeface="Arial" pitchFamily="34" charset="0"/>
                <a:cs typeface="Arial" pitchFamily="34" charset="0"/>
              </a:rPr>
              <a:t> et </a:t>
            </a:r>
            <a:r>
              <a:rPr lang="en-US" dirty="0" err="1">
                <a:solidFill>
                  <a:srgbClr val="262963">
                    <a:lumMod val="50000"/>
                  </a:srgbClr>
                </a:solidFill>
                <a:latin typeface="Arial" pitchFamily="34" charset="0"/>
                <a:cs typeface="Arial" pitchFamily="34" charset="0"/>
              </a:rPr>
              <a:t>sensibilisation</a:t>
            </a:r>
            <a:r>
              <a:rPr lang="en-US" dirty="0">
                <a:solidFill>
                  <a:srgbClr val="262963">
                    <a:lumMod val="50000"/>
                  </a:srgbClr>
                </a:solidFill>
                <a:latin typeface="Arial" pitchFamily="34" charset="0"/>
                <a:cs typeface="Arial" pitchFamily="34" charset="0"/>
              </a:rPr>
              <a:t> </a:t>
            </a:r>
            <a:r>
              <a:rPr lang="en-US" dirty="0" err="1">
                <a:solidFill>
                  <a:srgbClr val="262963">
                    <a:lumMod val="50000"/>
                  </a:srgbClr>
                </a:solidFill>
                <a:latin typeface="Arial" pitchFamily="34" charset="0"/>
                <a:cs typeface="Arial" pitchFamily="34" charset="0"/>
              </a:rPr>
              <a:t>numériques</a:t>
            </a:r>
            <a:endParaRPr lang="en-NZ" altLang="en-US" dirty="0">
              <a:solidFill>
                <a:srgbClr val="262963">
                  <a:lumMod val="50000"/>
                </a:srgbClr>
              </a:solidFill>
              <a:latin typeface="Arial" pitchFamily="34" charset="0"/>
              <a:cs typeface="Arial" pitchFamily="34" charset="0"/>
            </a:endParaRPr>
          </a:p>
          <a:p>
            <a:pPr marL="0" indent="0" algn="l" rtl="0" eaLnBrk="1" hangingPunct="1">
              <a:defRPr/>
            </a:pPr>
            <a:endParaRPr lang="en-NZ" altLang="en-US" b="1" dirty="0">
              <a:solidFill>
                <a:srgbClr val="262963">
                  <a:lumMod val="50000"/>
                </a:srgbClr>
              </a:solidFill>
              <a:latin typeface="Arial" pitchFamily="34" charset="0"/>
              <a:cs typeface="Arial" pitchFamily="34" charset="0"/>
            </a:endParaRPr>
          </a:p>
          <a:p>
            <a:pPr marL="342900" indent="-342900" eaLnBrk="1" hangingPunct="1">
              <a:buFont typeface="Wingdings" panose="05000000000000000000" pitchFamily="2" charset="2"/>
              <a:buChar char="§"/>
              <a:defRPr/>
            </a:pPr>
            <a:r>
              <a:rPr lang="en-NZ" altLang="en-US" b="1" dirty="0">
                <a:solidFill>
                  <a:srgbClr val="262963">
                    <a:lumMod val="50000"/>
                  </a:srgbClr>
                </a:solidFill>
                <a:latin typeface="Arial" pitchFamily="34" charset="0"/>
                <a:cs typeface="Arial" pitchFamily="34" charset="0"/>
              </a:rPr>
              <a:t># </a:t>
            </a:r>
            <a:r>
              <a:rPr lang="en-NZ" altLang="en-US" b="1" dirty="0" err="1">
                <a:solidFill>
                  <a:srgbClr val="262963">
                    <a:lumMod val="50000"/>
                  </a:srgbClr>
                </a:solidFill>
                <a:latin typeface="Arial" pitchFamily="34" charset="0"/>
                <a:cs typeface="Arial" pitchFamily="34" charset="0"/>
              </a:rPr>
              <a:t>BeTheChangeOnline</a:t>
            </a:r>
            <a:endParaRPr lang="en-NZ" altLang="en-US" b="1" dirty="0">
              <a:solidFill>
                <a:srgbClr val="262963">
                  <a:lumMod val="50000"/>
                </a:srgbClr>
              </a:solidFill>
              <a:latin typeface="Arial" pitchFamily="34" charset="0"/>
              <a:cs typeface="Arial" pitchFamily="34" charset="0"/>
            </a:endParaRPr>
          </a:p>
          <a:p>
            <a:pPr marL="0" indent="0" algn="l" rtl="0" eaLnBrk="1" hangingPunct="1">
              <a:defRPr/>
            </a:pPr>
            <a:r>
              <a:rPr lang="en-US" dirty="0">
                <a:solidFill>
                  <a:srgbClr val="262963">
                    <a:lumMod val="50000"/>
                  </a:srgbClr>
                </a:solidFill>
                <a:latin typeface="Arial" panose="020B0604020202020204" pitchFamily="34" charset="0"/>
                <a:cs typeface="Arial" panose="020B0604020202020204" pitchFamily="34" charset="0"/>
              </a:rPr>
              <a:t> 	</a:t>
            </a:r>
            <a:r>
              <a:rPr lang="en-US" dirty="0" err="1">
                <a:solidFill>
                  <a:srgbClr val="262963">
                    <a:lumMod val="50000"/>
                  </a:srgbClr>
                </a:solidFill>
                <a:latin typeface="Arial" panose="020B0604020202020204" pitchFamily="34" charset="0"/>
                <a:cs typeface="Arial" panose="020B0604020202020204" pitchFamily="34" charset="0"/>
              </a:rPr>
              <a:t>Apportez</a:t>
            </a:r>
            <a:r>
              <a:rPr lang="en-US" dirty="0">
                <a:solidFill>
                  <a:srgbClr val="262963">
                    <a:lumMod val="50000"/>
                  </a:srgbClr>
                </a:solidFill>
                <a:latin typeface="Arial" panose="020B0604020202020204" pitchFamily="34" charset="0"/>
                <a:cs typeface="Arial" panose="020B0604020202020204" pitchFamily="34" charset="0"/>
              </a:rPr>
              <a:t> le </a:t>
            </a:r>
            <a:r>
              <a:rPr lang="en-US" dirty="0" err="1">
                <a:solidFill>
                  <a:srgbClr val="262963">
                    <a:lumMod val="50000"/>
                  </a:srgbClr>
                </a:solidFill>
                <a:latin typeface="Arial" panose="020B0604020202020204" pitchFamily="34" charset="0"/>
                <a:cs typeface="Arial" panose="020B0604020202020204" pitchFamily="34" charset="0"/>
              </a:rPr>
              <a:t>changement</a:t>
            </a:r>
            <a:r>
              <a:rPr lang="en-US" dirty="0">
                <a:solidFill>
                  <a:srgbClr val="262963">
                    <a:lumMod val="50000"/>
                  </a:srgbClr>
                </a:solidFill>
                <a:latin typeface="Arial" panose="020B0604020202020204" pitchFamily="34" charset="0"/>
                <a:cs typeface="Arial" panose="020B0604020202020204" pitchFamily="34" charset="0"/>
              </a:rPr>
              <a:t> </a:t>
            </a:r>
            <a:r>
              <a:rPr lang="en-US" dirty="0" err="1">
                <a:solidFill>
                  <a:srgbClr val="262963">
                    <a:lumMod val="50000"/>
                  </a:srgbClr>
                </a:solidFill>
                <a:latin typeface="Arial" panose="020B0604020202020204" pitchFamily="34" charset="0"/>
                <a:cs typeface="Arial" panose="020B0604020202020204" pitchFamily="34" charset="0"/>
              </a:rPr>
              <a:t>en</a:t>
            </a:r>
            <a:r>
              <a:rPr lang="en-US" dirty="0">
                <a:solidFill>
                  <a:srgbClr val="262963">
                    <a:lumMod val="50000"/>
                  </a:srgbClr>
                </a:solidFill>
                <a:latin typeface="Arial" panose="020B0604020202020204" pitchFamily="34" charset="0"/>
                <a:cs typeface="Arial" panose="020B0604020202020204" pitchFamily="34" charset="0"/>
              </a:rPr>
              <a:t> </a:t>
            </a:r>
            <a:r>
              <a:rPr lang="en-US" dirty="0" err="1">
                <a:solidFill>
                  <a:srgbClr val="262963">
                    <a:lumMod val="50000"/>
                  </a:srgbClr>
                </a:solidFill>
                <a:latin typeface="Arial" panose="020B0604020202020204" pitchFamily="34" charset="0"/>
                <a:cs typeface="Arial" panose="020B0604020202020204" pitchFamily="34" charset="0"/>
              </a:rPr>
              <a:t>ligne</a:t>
            </a:r>
            <a:r>
              <a:rPr lang="en-US" dirty="0">
                <a:solidFill>
                  <a:srgbClr val="262963">
                    <a:lumMod val="50000"/>
                  </a:srgbClr>
                </a:solidFill>
                <a:latin typeface="Arial" panose="020B0604020202020204" pitchFamily="34" charset="0"/>
                <a:cs typeface="Arial" panose="020B0604020202020204" pitchFamily="34" charset="0"/>
              </a:rPr>
              <a:t> à la manière de </a:t>
            </a:r>
            <a:r>
              <a:rPr lang="en-US" dirty="0" err="1">
                <a:solidFill>
                  <a:srgbClr val="262963">
                    <a:lumMod val="50000"/>
                  </a:srgbClr>
                </a:solidFill>
                <a:latin typeface="Arial" panose="020B0604020202020204" pitchFamily="34" charset="0"/>
                <a:cs typeface="Arial" panose="020B0604020202020204" pitchFamily="34" charset="0"/>
              </a:rPr>
              <a:t>l'AMGE</a:t>
            </a:r>
            <a:endParaRPr lang="en-US" dirty="0">
              <a:solidFill>
                <a:srgbClr val="262963">
                  <a:lumMod val="50000"/>
                </a:srgbClr>
              </a:solidFill>
              <a:latin typeface="Arial" panose="020B0604020202020204" pitchFamily="34" charset="0"/>
              <a:cs typeface="Arial" panose="020B0604020202020204" pitchFamily="34" charset="0"/>
            </a:endParaRPr>
          </a:p>
        </p:txBody>
      </p:sp>
      <p:sp>
        <p:nvSpPr>
          <p:cNvPr id="87044" name="TextBox 2">
            <a:extLst>
              <a:ext uri="{FF2B5EF4-FFF2-40B4-BE49-F238E27FC236}">
                <a16:creationId xmlns:a16="http://schemas.microsoft.com/office/drawing/2014/main" id="{33E3A9CC-AA7E-4F3D-86E9-B485CBBD8496}"/>
              </a:ext>
            </a:extLst>
          </p:cNvPr>
          <p:cNvSpPr>
            <a:spLocks noChangeArrowheads="1"/>
          </p:cNvSpPr>
          <p:nvPr/>
        </p:nvSpPr>
        <p:spPr bwMode="auto">
          <a:xfrm>
            <a:off x="703263" y="6361113"/>
            <a:ext cx="9245600" cy="2554287"/>
          </a:xfrm>
          <a:prstGeom prst="roundRect">
            <a:avLst>
              <a:gd name="adj" fmla="val 16667"/>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rtl="0" eaLnBrk="1" hangingPunct="1">
              <a:buFontTx/>
              <a:buNone/>
            </a:pPr>
            <a:r>
              <a:rPr lang="en-US" altLang="en-US" sz="2400" b="1" u="sng" dirty="0">
                <a:solidFill>
                  <a:srgbClr val="00A4BA"/>
                </a:solidFill>
                <a:cs typeface="Arial" panose="020B0604020202020204" pitchFamily="34" charset="0"/>
              </a:rPr>
              <a:t>Pour </a:t>
            </a:r>
            <a:r>
              <a:rPr lang="en-US" altLang="en-US" sz="2400" b="1" u="sng" dirty="0" err="1">
                <a:solidFill>
                  <a:srgbClr val="00A4BA"/>
                </a:solidFill>
                <a:cs typeface="Arial" panose="020B0604020202020204" pitchFamily="34" charset="0"/>
              </a:rPr>
              <a:t>gagner</a:t>
            </a:r>
            <a:r>
              <a:rPr lang="en-US" altLang="en-US" sz="2400" b="1" u="sng" dirty="0">
                <a:solidFill>
                  <a:srgbClr val="00A4BA"/>
                </a:solidFill>
                <a:cs typeface="Arial" panose="020B0604020202020204" pitchFamily="34" charset="0"/>
              </a:rPr>
              <a:t> </a:t>
            </a:r>
            <a:r>
              <a:rPr lang="en-US" altLang="en-US" sz="2400" b="1" u="sng" dirty="0" err="1">
                <a:solidFill>
                  <a:srgbClr val="00A4BA"/>
                </a:solidFill>
                <a:cs typeface="Arial" panose="020B0604020202020204" pitchFamily="34" charset="0"/>
              </a:rPr>
              <a:t>votre</a:t>
            </a:r>
            <a:r>
              <a:rPr lang="en-US" altLang="en-US" sz="2400" b="1" u="sng" dirty="0">
                <a:solidFill>
                  <a:srgbClr val="00A4BA"/>
                </a:solidFill>
                <a:cs typeface="Arial" panose="020B0604020202020204" pitchFamily="34" charset="0"/>
              </a:rPr>
              <a:t> badge Surf Smart 2.0, </a:t>
            </a:r>
            <a:r>
              <a:rPr lang="en-US" altLang="en-US" sz="2400" b="1" u="sng" dirty="0" err="1">
                <a:solidFill>
                  <a:srgbClr val="00A4BA"/>
                </a:solidFill>
                <a:cs typeface="Arial" panose="020B0604020202020204" pitchFamily="34" charset="0"/>
              </a:rPr>
              <a:t>vous</a:t>
            </a:r>
            <a:r>
              <a:rPr lang="en-US" altLang="en-US" sz="2400" b="1" u="sng" dirty="0">
                <a:solidFill>
                  <a:srgbClr val="00A4BA"/>
                </a:solidFill>
                <a:cs typeface="Arial" panose="020B0604020202020204" pitchFamily="34" charset="0"/>
              </a:rPr>
              <a:t> </a:t>
            </a:r>
            <a:r>
              <a:rPr lang="en-US" altLang="en-US" sz="2400" b="1" u="sng" dirty="0" err="1">
                <a:solidFill>
                  <a:srgbClr val="00A4BA"/>
                </a:solidFill>
                <a:cs typeface="Arial" panose="020B0604020202020204" pitchFamily="34" charset="0"/>
              </a:rPr>
              <a:t>devez</a:t>
            </a:r>
            <a:r>
              <a:rPr lang="en-US" altLang="en-US" sz="2400" b="1" u="sng" dirty="0">
                <a:solidFill>
                  <a:srgbClr val="00A4BA"/>
                </a:solidFill>
                <a:cs typeface="Arial" panose="020B0604020202020204" pitchFamily="34" charset="0"/>
              </a:rPr>
              <a:t> </a:t>
            </a:r>
            <a:r>
              <a:rPr lang="en-US" altLang="en-US" sz="2400" b="1" u="sng" dirty="0" err="1">
                <a:solidFill>
                  <a:srgbClr val="00A4BA"/>
                </a:solidFill>
                <a:cs typeface="Arial" panose="020B0604020202020204" pitchFamily="34" charset="0"/>
              </a:rPr>
              <a:t>compléter</a:t>
            </a:r>
            <a:r>
              <a:rPr lang="en-US" altLang="en-US" sz="2400" b="1" u="sng" dirty="0">
                <a:solidFill>
                  <a:srgbClr val="00A4BA"/>
                </a:solidFill>
                <a:cs typeface="Arial" panose="020B0604020202020204" pitchFamily="34" charset="0"/>
              </a:rPr>
              <a:t> au </a:t>
            </a:r>
            <a:r>
              <a:rPr lang="en-US" altLang="en-US" sz="2400" b="1" u="sng" dirty="0" err="1">
                <a:solidFill>
                  <a:srgbClr val="00A4BA"/>
                </a:solidFill>
                <a:cs typeface="Arial" panose="020B0604020202020204" pitchFamily="34" charset="0"/>
              </a:rPr>
              <a:t>moins</a:t>
            </a:r>
            <a:r>
              <a:rPr lang="en-US" altLang="en-US" sz="2400" b="1" u="sng" dirty="0">
                <a:solidFill>
                  <a:srgbClr val="00A4BA"/>
                </a:solidFill>
                <a:cs typeface="Arial" panose="020B0604020202020204" pitchFamily="34" charset="0"/>
              </a:rPr>
              <a:t> :</a:t>
            </a:r>
          </a:p>
          <a:p>
            <a:pPr algn="ctr" rtl="0" eaLnBrk="1" hangingPunct="1">
              <a:buFontTx/>
              <a:buNone/>
            </a:pPr>
            <a:endParaRPr lang="en-US" altLang="en-US" sz="2400" b="1" dirty="0">
              <a:solidFill>
                <a:srgbClr val="262963"/>
              </a:solidFill>
              <a:cs typeface="Arial" panose="020B0604020202020204" pitchFamily="34" charset="0"/>
            </a:endParaRPr>
          </a:p>
          <a:p>
            <a:pPr algn="ctr" rtl="0" eaLnBrk="1" hangingPunct="1">
              <a:buFontTx/>
              <a:buNone/>
            </a:pPr>
            <a:r>
              <a:rPr lang="en-US" altLang="en-US" sz="2400" dirty="0">
                <a:solidFill>
                  <a:srgbClr val="262963"/>
                </a:solidFill>
                <a:cs typeface="Arial" panose="020B0604020202020204" pitchFamily="34" charset="0"/>
              </a:rPr>
              <a:t>1 </a:t>
            </a:r>
            <a:r>
              <a:rPr lang="en-US" altLang="en-US" sz="2400" dirty="0" err="1">
                <a:solidFill>
                  <a:srgbClr val="262963"/>
                </a:solidFill>
                <a:cs typeface="Arial" panose="020B0604020202020204" pitchFamily="34" charset="0"/>
              </a:rPr>
              <a:t>activité</a:t>
            </a:r>
            <a:r>
              <a:rPr lang="en-US" altLang="en-US" sz="2400" dirty="0">
                <a:solidFill>
                  <a:srgbClr val="262963"/>
                </a:solidFill>
                <a:cs typeface="Arial" panose="020B0604020202020204" pitchFamily="34" charset="0"/>
              </a:rPr>
              <a:t> de </a:t>
            </a:r>
            <a:r>
              <a:rPr lang="en-US" altLang="en-US" sz="2400" dirty="0" err="1">
                <a:solidFill>
                  <a:srgbClr val="262963"/>
                </a:solidFill>
                <a:cs typeface="Arial" panose="020B0604020202020204" pitchFamily="34" charset="0"/>
              </a:rPr>
              <a:t>chaque</a:t>
            </a:r>
            <a:r>
              <a:rPr lang="en-US" altLang="en-US" sz="2400" dirty="0">
                <a:solidFill>
                  <a:srgbClr val="262963"/>
                </a:solidFill>
                <a:cs typeface="Arial" panose="020B0604020202020204" pitchFamily="34" charset="0"/>
              </a:rPr>
              <a:t> section </a:t>
            </a:r>
            <a:r>
              <a:rPr lang="en-US" altLang="en-US" sz="2400" dirty="0" err="1">
                <a:solidFill>
                  <a:srgbClr val="262963"/>
                </a:solidFill>
                <a:cs typeface="Arial" panose="020B0604020202020204" pitchFamily="34" charset="0"/>
              </a:rPr>
              <a:t>Appuyez</a:t>
            </a:r>
            <a:r>
              <a:rPr lang="en-US" altLang="en-US" sz="2400" dirty="0">
                <a:solidFill>
                  <a:srgbClr val="262963"/>
                </a:solidFill>
                <a:cs typeface="Arial" panose="020B0604020202020204" pitchFamily="34" charset="0"/>
              </a:rPr>
              <a:t> sur Entrée (5 au total) </a:t>
            </a:r>
          </a:p>
          <a:p>
            <a:pPr algn="ctr" rtl="0" eaLnBrk="1" hangingPunct="1">
              <a:buFontTx/>
              <a:buNone/>
            </a:pPr>
            <a:r>
              <a:rPr lang="en-US" altLang="en-US" sz="2400" dirty="0">
                <a:solidFill>
                  <a:srgbClr val="262963"/>
                </a:solidFill>
                <a:cs typeface="Arial" panose="020B0604020202020204" pitchFamily="34" charset="0"/>
              </a:rPr>
              <a:t>+ </a:t>
            </a:r>
          </a:p>
          <a:p>
            <a:pPr algn="ctr" rtl="0" eaLnBrk="1" hangingPunct="1">
              <a:buFontTx/>
              <a:buNone/>
            </a:pPr>
            <a:r>
              <a:rPr lang="en-NZ" altLang="en-US" sz="2400" dirty="0">
                <a:solidFill>
                  <a:srgbClr val="262963"/>
                </a:solidFill>
                <a:cs typeface="Arial" panose="020B0604020202020204" pitchFamily="34" charset="0"/>
              </a:rPr>
              <a:t>#BeTheChangeOnline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49" name="TextBox 20">
            <a:extLst>
              <a:ext uri="{FF2B5EF4-FFF2-40B4-BE49-F238E27FC236}">
                <a16:creationId xmlns:a16="http://schemas.microsoft.com/office/drawing/2014/main" id="{EA46EEF6-97EA-499E-B94E-7A4D2C9215FC}"/>
              </a:ext>
            </a:extLst>
          </p:cNvPr>
          <p:cNvSpPr txBox="1">
            <a:spLocks noChangeArrowheads="1"/>
          </p:cNvSpPr>
          <p:nvPr/>
        </p:nvSpPr>
        <p:spPr bwMode="auto">
          <a:xfrm>
            <a:off x="401638" y="1946275"/>
            <a:ext cx="9656762" cy="6894173"/>
          </a:xfrm>
          <a:prstGeom prst="rect">
            <a:avLst/>
          </a:prstGeom>
          <a:noFill/>
          <a:ln>
            <a:noFill/>
          </a:ln>
        </p:spPr>
        <p:txBody>
          <a:bodyPr lIns="121899" tIns="60949" rIns="121899" bIns="60949">
            <a:spAutoFit/>
          </a:bodyPr>
          <a:lstStyle>
            <a:lvl1pPr marL="285750" indent="-285750" eaLnBrk="0" hangingPunct="0">
              <a:defRPr sz="2400">
                <a:solidFill>
                  <a:schemeClr val="tx1"/>
                </a:solidFill>
                <a:latin typeface="Van Condensed LF" charset="0"/>
                <a:ea typeface="MS PGothic" pitchFamily="34" charset="-128"/>
              </a:defRPr>
            </a:lvl1pPr>
            <a:lvl2pPr marL="742950" indent="-285750" eaLnBrk="0" hangingPunct="0">
              <a:defRPr sz="2400">
                <a:solidFill>
                  <a:schemeClr val="tx1"/>
                </a:solidFill>
                <a:latin typeface="Van Condensed LF" charset="0"/>
                <a:ea typeface="MS PGothic" pitchFamily="34" charset="-128"/>
              </a:defRPr>
            </a:lvl2pPr>
            <a:lvl3pPr marL="1143000" indent="-228600" eaLnBrk="0" hangingPunct="0">
              <a:defRPr sz="2400">
                <a:solidFill>
                  <a:schemeClr val="tx1"/>
                </a:solidFill>
                <a:latin typeface="Van Condensed LF" charset="0"/>
                <a:ea typeface="MS PGothic" pitchFamily="34" charset="-128"/>
              </a:defRPr>
            </a:lvl3pPr>
            <a:lvl4pPr marL="1600200" indent="-228600" eaLnBrk="0" hangingPunct="0">
              <a:defRPr sz="2400">
                <a:solidFill>
                  <a:schemeClr val="tx1"/>
                </a:solidFill>
                <a:latin typeface="Van Condensed LF" charset="0"/>
                <a:ea typeface="MS PGothic" pitchFamily="34" charset="-128"/>
              </a:defRPr>
            </a:lvl4pPr>
            <a:lvl5pPr marL="2057400" indent="-228600" eaLnBrk="0" hangingPunct="0">
              <a:defRPr sz="2400">
                <a:solidFill>
                  <a:schemeClr val="tx1"/>
                </a:solidFill>
                <a:latin typeface="Van Condensed LF" charset="0"/>
                <a:ea typeface="MS PGothic" pitchFamily="34" charset="-128"/>
              </a:defRPr>
            </a:lvl5pPr>
            <a:lvl6pPr marL="2514600" indent="-228600" eaLnBrk="0" fontAlgn="base" hangingPunct="0">
              <a:spcBef>
                <a:spcPct val="0"/>
              </a:spcBef>
              <a:spcAft>
                <a:spcPct val="0"/>
              </a:spcAft>
              <a:defRPr sz="2400">
                <a:solidFill>
                  <a:schemeClr val="tx1"/>
                </a:solidFill>
                <a:latin typeface="Van Condensed LF" charset="0"/>
                <a:ea typeface="MS PGothic" pitchFamily="34" charset="-128"/>
              </a:defRPr>
            </a:lvl6pPr>
            <a:lvl7pPr marL="2971800" indent="-228600" eaLnBrk="0" fontAlgn="base" hangingPunct="0">
              <a:spcBef>
                <a:spcPct val="0"/>
              </a:spcBef>
              <a:spcAft>
                <a:spcPct val="0"/>
              </a:spcAft>
              <a:defRPr sz="2400">
                <a:solidFill>
                  <a:schemeClr val="tx1"/>
                </a:solidFill>
                <a:latin typeface="Van Condensed LF" charset="0"/>
                <a:ea typeface="MS PGothic" pitchFamily="34" charset="-128"/>
              </a:defRPr>
            </a:lvl7pPr>
            <a:lvl8pPr marL="3429000" indent="-228600" eaLnBrk="0" fontAlgn="base" hangingPunct="0">
              <a:spcBef>
                <a:spcPct val="0"/>
              </a:spcBef>
              <a:spcAft>
                <a:spcPct val="0"/>
              </a:spcAft>
              <a:defRPr sz="2400">
                <a:solidFill>
                  <a:schemeClr val="tx1"/>
                </a:solidFill>
                <a:latin typeface="Van Condensed LF" charset="0"/>
                <a:ea typeface="MS PGothic" pitchFamily="34" charset="-128"/>
              </a:defRPr>
            </a:lvl8pPr>
            <a:lvl9pPr marL="3886200" indent="-228600" eaLnBrk="0" fontAlgn="base" hangingPunct="0">
              <a:spcBef>
                <a:spcPct val="0"/>
              </a:spcBef>
              <a:spcAft>
                <a:spcPct val="0"/>
              </a:spcAft>
              <a:defRPr sz="2400">
                <a:solidFill>
                  <a:schemeClr val="tx1"/>
                </a:solidFill>
                <a:latin typeface="Van Condensed LF" charset="0"/>
                <a:ea typeface="MS PGothic" pitchFamily="34" charset="-128"/>
              </a:defRPr>
            </a:lvl9pPr>
          </a:lstStyle>
          <a:p>
            <a:pPr marL="0" indent="0" algn="l" rtl="0" eaLnBrk="1" hangingPunct="1">
              <a:defRPr/>
            </a:pPr>
            <a:r>
              <a:rPr lang="en-NZ" altLang="en-US" sz="2800" b="1" dirty="0">
                <a:solidFill>
                  <a:srgbClr val="00A4BA"/>
                </a:solidFill>
                <a:latin typeface="Arial" pitchFamily="34" charset="0"/>
                <a:cs typeface="Arial" pitchFamily="34" charset="0"/>
              </a:rPr>
              <a:t>&gt;&gt;Commencer les </a:t>
            </a:r>
            <a:r>
              <a:rPr lang="en-NZ" altLang="en-US" sz="2800" b="1" dirty="0" err="1">
                <a:solidFill>
                  <a:srgbClr val="00A4BA"/>
                </a:solidFill>
                <a:latin typeface="Arial" pitchFamily="34" charset="0"/>
                <a:cs typeface="Arial" pitchFamily="34" charset="0"/>
              </a:rPr>
              <a:t>activités</a:t>
            </a:r>
            <a:endParaRPr lang="en-NZ" altLang="en-US" sz="2800" b="1" dirty="0">
              <a:solidFill>
                <a:srgbClr val="00A4BA"/>
              </a:solidFill>
              <a:latin typeface="Arial" pitchFamily="34" charset="0"/>
              <a:cs typeface="Arial" pitchFamily="34" charset="0"/>
            </a:endParaRPr>
          </a:p>
          <a:p>
            <a:pPr marL="0" indent="0" algn="l" rtl="0" eaLnBrk="1" hangingPunct="1">
              <a:defRPr/>
            </a:pPr>
            <a:endParaRPr lang="en-NZ" altLang="en-US" b="1" dirty="0">
              <a:solidFill>
                <a:srgbClr val="262963"/>
              </a:solidFill>
              <a:latin typeface="Arial" pitchFamily="34" charset="0"/>
              <a:cs typeface="Arial" pitchFamily="34" charset="0"/>
            </a:endParaRPr>
          </a:p>
          <a:p>
            <a:pPr marL="0" indent="0" algn="l" rtl="0" eaLnBrk="1" hangingPunct="1">
              <a:defRPr/>
            </a:pPr>
            <a:r>
              <a:rPr lang="en-NZ" altLang="en-US" dirty="0">
                <a:solidFill>
                  <a:srgbClr val="262963">
                    <a:lumMod val="50000"/>
                  </a:srgbClr>
                </a:solidFill>
                <a:latin typeface="Arial" pitchFamily="34" charset="0"/>
                <a:cs typeface="Arial" pitchFamily="34" charset="0"/>
              </a:rPr>
              <a:t>Bien </a:t>
            </a:r>
            <a:r>
              <a:rPr lang="en-NZ" altLang="en-US" dirty="0" err="1">
                <a:solidFill>
                  <a:srgbClr val="262963">
                    <a:lumMod val="50000"/>
                  </a:srgbClr>
                </a:solidFill>
                <a:latin typeface="Arial" pitchFamily="34" charset="0"/>
                <a:cs typeface="Arial" pitchFamily="34" charset="0"/>
              </a:rPr>
              <a:t>qu’elles</a:t>
            </a:r>
            <a:r>
              <a:rPr lang="en-NZ" altLang="en-US" dirty="0">
                <a:solidFill>
                  <a:srgbClr val="262963">
                    <a:lumMod val="50000"/>
                  </a:srgbClr>
                </a:solidFill>
                <a:latin typeface="Arial" pitchFamily="34" charset="0"/>
                <a:cs typeface="Arial" pitchFamily="34" charset="0"/>
              </a:rPr>
              <a:t> ne </a:t>
            </a:r>
            <a:r>
              <a:rPr lang="en-NZ" altLang="en-US" dirty="0" err="1">
                <a:solidFill>
                  <a:srgbClr val="262963">
                    <a:lumMod val="50000"/>
                  </a:srgbClr>
                </a:solidFill>
                <a:latin typeface="Arial" pitchFamily="34" charset="0"/>
                <a:cs typeface="Arial" pitchFamily="34" charset="0"/>
              </a:rPr>
              <a:t>soient</a:t>
            </a:r>
            <a:r>
              <a:rPr lang="en-NZ" altLang="en-US" dirty="0">
                <a:solidFill>
                  <a:srgbClr val="262963">
                    <a:lumMod val="50000"/>
                  </a:srgbClr>
                </a:solidFill>
                <a:latin typeface="Arial" pitchFamily="34" charset="0"/>
                <a:cs typeface="Arial" pitchFamily="34" charset="0"/>
              </a:rPr>
              <a:t> pas </a:t>
            </a:r>
            <a:r>
              <a:rPr lang="en-NZ" altLang="en-US" dirty="0" err="1">
                <a:solidFill>
                  <a:srgbClr val="262963">
                    <a:lumMod val="50000"/>
                  </a:srgbClr>
                </a:solidFill>
                <a:latin typeface="Arial" pitchFamily="34" charset="0"/>
                <a:cs typeface="Arial" pitchFamily="34" charset="0"/>
              </a:rPr>
              <a:t>obligatoires</a:t>
            </a:r>
            <a:r>
              <a:rPr lang="en-NZ" altLang="en-US" dirty="0">
                <a:solidFill>
                  <a:srgbClr val="262963">
                    <a:lumMod val="50000"/>
                  </a:srgbClr>
                </a:solidFill>
                <a:latin typeface="Arial" pitchFamily="34" charset="0"/>
                <a:cs typeface="Arial" pitchFamily="34" charset="0"/>
              </a:rPr>
              <a:t> pour </a:t>
            </a:r>
            <a:r>
              <a:rPr lang="en-NZ" altLang="en-US" dirty="0" err="1">
                <a:solidFill>
                  <a:srgbClr val="262963">
                    <a:lumMod val="50000"/>
                  </a:srgbClr>
                </a:solidFill>
                <a:latin typeface="Arial" pitchFamily="34" charset="0"/>
                <a:cs typeface="Arial" pitchFamily="34" charset="0"/>
              </a:rPr>
              <a:t>obtenir</a:t>
            </a:r>
            <a:r>
              <a:rPr lang="en-NZ" altLang="en-US" dirty="0">
                <a:solidFill>
                  <a:srgbClr val="262963">
                    <a:lumMod val="50000"/>
                  </a:srgbClr>
                </a:solidFill>
                <a:latin typeface="Arial" pitchFamily="34" charset="0"/>
                <a:cs typeface="Arial" pitchFamily="34" charset="0"/>
              </a:rPr>
              <a:t> le badge, </a:t>
            </a:r>
            <a:r>
              <a:rPr lang="en-NZ" altLang="en-US" dirty="0" err="1">
                <a:solidFill>
                  <a:srgbClr val="262963">
                    <a:lumMod val="50000"/>
                  </a:srgbClr>
                </a:solidFill>
                <a:latin typeface="Arial" pitchFamily="34" charset="0"/>
                <a:cs typeface="Arial" pitchFamily="34" charset="0"/>
              </a:rPr>
              <a:t>elles</a:t>
            </a:r>
            <a:r>
              <a:rPr lang="en-NZ" altLang="en-US" dirty="0">
                <a:solidFill>
                  <a:srgbClr val="262963">
                    <a:lumMod val="50000"/>
                  </a:srgbClr>
                </a:solidFill>
                <a:latin typeface="Arial" pitchFamily="34" charset="0"/>
                <a:cs typeface="Arial" pitchFamily="34" charset="0"/>
              </a:rPr>
              <a:t> </a:t>
            </a:r>
            <a:r>
              <a:rPr lang="en-NZ" altLang="en-US" dirty="0" err="1">
                <a:solidFill>
                  <a:srgbClr val="262963">
                    <a:lumMod val="50000"/>
                  </a:srgbClr>
                </a:solidFill>
                <a:latin typeface="Arial" pitchFamily="34" charset="0"/>
                <a:cs typeface="Arial" pitchFamily="34" charset="0"/>
              </a:rPr>
              <a:t>sont</a:t>
            </a:r>
            <a:r>
              <a:rPr lang="en-NZ" altLang="en-US" dirty="0">
                <a:solidFill>
                  <a:srgbClr val="262963">
                    <a:lumMod val="50000"/>
                  </a:srgbClr>
                </a:solidFill>
                <a:latin typeface="Arial" pitchFamily="34" charset="0"/>
                <a:cs typeface="Arial" pitchFamily="34" charset="0"/>
              </a:rPr>
              <a:t> </a:t>
            </a:r>
            <a:r>
              <a:rPr lang="en-NZ" altLang="en-US" dirty="0" err="1">
                <a:solidFill>
                  <a:srgbClr val="262963">
                    <a:lumMod val="50000"/>
                  </a:srgbClr>
                </a:solidFill>
                <a:latin typeface="Arial" pitchFamily="34" charset="0"/>
                <a:cs typeface="Arial" pitchFamily="34" charset="0"/>
              </a:rPr>
              <a:t>fortement</a:t>
            </a:r>
            <a:r>
              <a:rPr lang="en-NZ" altLang="en-US" dirty="0">
                <a:solidFill>
                  <a:srgbClr val="262963">
                    <a:lumMod val="50000"/>
                  </a:srgbClr>
                </a:solidFill>
                <a:latin typeface="Arial" pitchFamily="34" charset="0"/>
                <a:cs typeface="Arial" pitchFamily="34" charset="0"/>
              </a:rPr>
              <a:t> </a:t>
            </a:r>
            <a:r>
              <a:rPr lang="en-NZ" altLang="en-US" dirty="0" err="1">
                <a:solidFill>
                  <a:srgbClr val="262963">
                    <a:lumMod val="50000"/>
                  </a:srgbClr>
                </a:solidFill>
                <a:latin typeface="Arial" pitchFamily="34" charset="0"/>
                <a:cs typeface="Arial" pitchFamily="34" charset="0"/>
              </a:rPr>
              <a:t>recommandées</a:t>
            </a:r>
            <a:r>
              <a:rPr lang="en-NZ" altLang="en-US" dirty="0">
                <a:solidFill>
                  <a:srgbClr val="262963">
                    <a:lumMod val="50000"/>
                  </a:srgbClr>
                </a:solidFill>
                <a:latin typeface="Arial" pitchFamily="34" charset="0"/>
                <a:cs typeface="Arial" pitchFamily="34" charset="0"/>
              </a:rPr>
              <a:t> car </a:t>
            </a:r>
            <a:r>
              <a:rPr lang="en-NZ" altLang="en-US" dirty="0" err="1">
                <a:solidFill>
                  <a:srgbClr val="262963">
                    <a:lumMod val="50000"/>
                  </a:srgbClr>
                </a:solidFill>
                <a:latin typeface="Arial" pitchFamily="34" charset="0"/>
                <a:cs typeface="Arial" pitchFamily="34" charset="0"/>
              </a:rPr>
              <a:t>elles</a:t>
            </a:r>
            <a:r>
              <a:rPr lang="en-NZ" altLang="en-US" dirty="0">
                <a:solidFill>
                  <a:srgbClr val="262963">
                    <a:lumMod val="50000"/>
                  </a:srgbClr>
                </a:solidFill>
                <a:latin typeface="Arial" pitchFamily="34" charset="0"/>
                <a:cs typeface="Arial" pitchFamily="34" charset="0"/>
              </a:rPr>
              <a:t> :</a:t>
            </a:r>
          </a:p>
          <a:p>
            <a:pPr marL="342900" indent="-342900" algn="l" rtl="0" eaLnBrk="1" hangingPunct="1">
              <a:buFont typeface="Arial" panose="020B0604020202020204" pitchFamily="34" charset="0"/>
              <a:buChar char="•"/>
              <a:defRPr/>
            </a:pPr>
            <a:r>
              <a:rPr lang="en-NZ" altLang="en-US" dirty="0" err="1">
                <a:solidFill>
                  <a:srgbClr val="262963">
                    <a:lumMod val="50000"/>
                  </a:srgbClr>
                </a:solidFill>
                <a:latin typeface="Arial" pitchFamily="34" charset="0"/>
                <a:cs typeface="Arial" pitchFamily="34" charset="0"/>
              </a:rPr>
              <a:t>fournissent</a:t>
            </a:r>
            <a:r>
              <a:rPr lang="en-NZ" altLang="en-US" dirty="0">
                <a:solidFill>
                  <a:srgbClr val="262963">
                    <a:lumMod val="50000"/>
                  </a:srgbClr>
                </a:solidFill>
                <a:latin typeface="Arial" pitchFamily="34" charset="0"/>
                <a:cs typeface="Arial" pitchFamily="34" charset="0"/>
              </a:rPr>
              <a:t> des </a:t>
            </a:r>
            <a:r>
              <a:rPr lang="en-NZ" altLang="en-US" dirty="0" err="1">
                <a:solidFill>
                  <a:srgbClr val="262963">
                    <a:lumMod val="50000"/>
                  </a:srgbClr>
                </a:solidFill>
                <a:latin typeface="Arial" pitchFamily="34" charset="0"/>
                <a:cs typeface="Arial" pitchFamily="34" charset="0"/>
              </a:rPr>
              <a:t>outils</a:t>
            </a:r>
            <a:r>
              <a:rPr lang="en-NZ" altLang="en-US" dirty="0">
                <a:solidFill>
                  <a:srgbClr val="262963">
                    <a:lumMod val="50000"/>
                  </a:srgbClr>
                </a:solidFill>
                <a:latin typeface="Arial" pitchFamily="34" charset="0"/>
                <a:cs typeface="Arial" pitchFamily="34" charset="0"/>
              </a:rPr>
              <a:t> à </a:t>
            </a:r>
            <a:r>
              <a:rPr lang="en-NZ" altLang="en-US" dirty="0" err="1">
                <a:solidFill>
                  <a:srgbClr val="262963">
                    <a:lumMod val="50000"/>
                  </a:srgbClr>
                </a:solidFill>
                <a:latin typeface="Arial" pitchFamily="34" charset="0"/>
                <a:cs typeface="Arial" pitchFamily="34" charset="0"/>
              </a:rPr>
              <a:t>l'animateur</a:t>
            </a:r>
            <a:r>
              <a:rPr lang="en-NZ" altLang="en-US" dirty="0">
                <a:solidFill>
                  <a:srgbClr val="262963">
                    <a:lumMod val="50000"/>
                  </a:srgbClr>
                </a:solidFill>
                <a:latin typeface="Arial" pitchFamily="34" charset="0"/>
                <a:cs typeface="Arial" pitchFamily="34" charset="0"/>
              </a:rPr>
              <a:t> pour </a:t>
            </a:r>
            <a:r>
              <a:rPr lang="en-NZ" altLang="en-US" dirty="0" err="1">
                <a:solidFill>
                  <a:srgbClr val="262963">
                    <a:lumMod val="50000"/>
                  </a:srgbClr>
                </a:solidFill>
                <a:latin typeface="Arial" pitchFamily="34" charset="0"/>
                <a:cs typeface="Arial" pitchFamily="34" charset="0"/>
              </a:rPr>
              <a:t>comprendre</a:t>
            </a:r>
            <a:r>
              <a:rPr lang="en-NZ" altLang="en-US" dirty="0">
                <a:solidFill>
                  <a:srgbClr val="262963">
                    <a:lumMod val="50000"/>
                  </a:srgbClr>
                </a:solidFill>
                <a:latin typeface="Arial" pitchFamily="34" charset="0"/>
                <a:cs typeface="Arial" pitchFamily="34" charset="0"/>
              </a:rPr>
              <a:t> la relation du </a:t>
            </a:r>
            <a:r>
              <a:rPr lang="en-NZ" altLang="en-US" dirty="0" err="1">
                <a:solidFill>
                  <a:srgbClr val="262963">
                    <a:lumMod val="50000"/>
                  </a:srgbClr>
                </a:solidFill>
                <a:latin typeface="Arial" pitchFamily="34" charset="0"/>
                <a:cs typeface="Arial" pitchFamily="34" charset="0"/>
              </a:rPr>
              <a:t>groupe</a:t>
            </a:r>
            <a:r>
              <a:rPr lang="en-NZ" altLang="en-US" dirty="0">
                <a:solidFill>
                  <a:srgbClr val="262963">
                    <a:lumMod val="50000"/>
                  </a:srgbClr>
                </a:solidFill>
                <a:latin typeface="Arial" pitchFamily="34" charset="0"/>
                <a:cs typeface="Arial" pitchFamily="34" charset="0"/>
              </a:rPr>
              <a:t> avec Internet. </a:t>
            </a:r>
          </a:p>
          <a:p>
            <a:pPr marL="342900" indent="-342900" algn="l" rtl="0" eaLnBrk="1" hangingPunct="1">
              <a:buFont typeface="Arial" panose="020B0604020202020204" pitchFamily="34" charset="0"/>
              <a:buChar char="•"/>
              <a:defRPr/>
            </a:pPr>
            <a:r>
              <a:rPr lang="en-NZ" altLang="en-US" dirty="0" err="1">
                <a:solidFill>
                  <a:srgbClr val="262963">
                    <a:lumMod val="50000"/>
                  </a:srgbClr>
                </a:solidFill>
                <a:latin typeface="Arial" pitchFamily="34" charset="0"/>
                <a:cs typeface="Arial" pitchFamily="34" charset="0"/>
              </a:rPr>
              <a:t>aident</a:t>
            </a:r>
            <a:r>
              <a:rPr lang="en-NZ" altLang="en-US" dirty="0">
                <a:solidFill>
                  <a:srgbClr val="262963">
                    <a:lumMod val="50000"/>
                  </a:srgbClr>
                </a:solidFill>
                <a:latin typeface="Arial" pitchFamily="34" charset="0"/>
                <a:cs typeface="Arial" pitchFamily="34" charset="0"/>
              </a:rPr>
              <a:t> à </a:t>
            </a:r>
            <a:r>
              <a:rPr lang="en-NZ" altLang="en-US" dirty="0" err="1">
                <a:solidFill>
                  <a:srgbClr val="262963">
                    <a:lumMod val="50000"/>
                  </a:srgbClr>
                </a:solidFill>
                <a:latin typeface="Arial" pitchFamily="34" charset="0"/>
                <a:cs typeface="Arial" pitchFamily="34" charset="0"/>
              </a:rPr>
              <a:t>établir</a:t>
            </a:r>
            <a:r>
              <a:rPr lang="en-NZ" altLang="en-US" dirty="0">
                <a:solidFill>
                  <a:srgbClr val="262963">
                    <a:lumMod val="50000"/>
                  </a:srgbClr>
                </a:solidFill>
                <a:latin typeface="Arial" pitchFamily="34" charset="0"/>
                <a:cs typeface="Arial" pitchFamily="34" charset="0"/>
              </a:rPr>
              <a:t> un </a:t>
            </a:r>
            <a:r>
              <a:rPr lang="en-NZ" altLang="en-US" dirty="0" err="1">
                <a:solidFill>
                  <a:srgbClr val="262963">
                    <a:lumMod val="50000"/>
                  </a:srgbClr>
                </a:solidFill>
                <a:latin typeface="Arial" pitchFamily="34" charset="0"/>
                <a:cs typeface="Arial" pitchFamily="34" charset="0"/>
              </a:rPr>
              <a:t>espace</a:t>
            </a:r>
            <a:r>
              <a:rPr lang="en-NZ" altLang="en-US" dirty="0">
                <a:solidFill>
                  <a:srgbClr val="262963">
                    <a:lumMod val="50000"/>
                  </a:srgbClr>
                </a:solidFill>
                <a:latin typeface="Arial" pitchFamily="34" charset="0"/>
                <a:cs typeface="Arial" pitchFamily="34" charset="0"/>
              </a:rPr>
              <a:t> </a:t>
            </a:r>
            <a:r>
              <a:rPr lang="en-NZ" altLang="en-US" dirty="0" err="1">
                <a:solidFill>
                  <a:srgbClr val="262963">
                    <a:lumMod val="50000"/>
                  </a:srgbClr>
                </a:solidFill>
                <a:latin typeface="Arial" pitchFamily="34" charset="0"/>
                <a:cs typeface="Arial" pitchFamily="34" charset="0"/>
              </a:rPr>
              <a:t>sûr</a:t>
            </a:r>
            <a:r>
              <a:rPr lang="en-NZ" altLang="en-US" dirty="0">
                <a:solidFill>
                  <a:srgbClr val="262963">
                    <a:lumMod val="50000"/>
                  </a:srgbClr>
                </a:solidFill>
                <a:latin typeface="Arial" pitchFamily="34" charset="0"/>
                <a:cs typeface="Arial" pitchFamily="34" charset="0"/>
              </a:rPr>
              <a:t> et un </a:t>
            </a:r>
            <a:r>
              <a:rPr lang="en-NZ" altLang="en-US" dirty="0" err="1">
                <a:solidFill>
                  <a:srgbClr val="262963">
                    <a:lumMod val="50000"/>
                  </a:srgbClr>
                </a:solidFill>
                <a:latin typeface="Arial" pitchFamily="34" charset="0"/>
                <a:cs typeface="Arial" pitchFamily="34" charset="0"/>
              </a:rPr>
              <a:t>courageux</a:t>
            </a:r>
            <a:r>
              <a:rPr lang="en-NZ" altLang="en-US" dirty="0">
                <a:solidFill>
                  <a:srgbClr val="262963">
                    <a:lumMod val="50000"/>
                  </a:srgbClr>
                </a:solidFill>
                <a:latin typeface="Arial" pitchFamily="34" charset="0"/>
                <a:cs typeface="Arial" pitchFamily="34" charset="0"/>
              </a:rPr>
              <a:t> pour la participation. </a:t>
            </a:r>
          </a:p>
          <a:p>
            <a:pPr marL="342900" indent="-342900" algn="l" rtl="0" eaLnBrk="1" hangingPunct="1">
              <a:buFont typeface="Arial" panose="020B0604020202020204" pitchFamily="34" charset="0"/>
              <a:buChar char="•"/>
              <a:defRPr/>
            </a:pPr>
            <a:r>
              <a:rPr lang="en-NZ" altLang="en-US" dirty="0" err="1">
                <a:solidFill>
                  <a:srgbClr val="262963">
                    <a:lumMod val="50000"/>
                  </a:srgbClr>
                </a:solidFill>
                <a:latin typeface="Arial" pitchFamily="34" charset="0"/>
                <a:cs typeface="Arial" pitchFamily="34" charset="0"/>
              </a:rPr>
              <a:t>aident</a:t>
            </a:r>
            <a:r>
              <a:rPr lang="en-NZ" altLang="en-US" dirty="0">
                <a:solidFill>
                  <a:srgbClr val="262963">
                    <a:lumMod val="50000"/>
                  </a:srgbClr>
                </a:solidFill>
                <a:latin typeface="Arial" pitchFamily="34" charset="0"/>
                <a:cs typeface="Arial" pitchFamily="34" charset="0"/>
              </a:rPr>
              <a:t> les participants à </a:t>
            </a:r>
            <a:r>
              <a:rPr lang="en-NZ" altLang="en-US" dirty="0" err="1">
                <a:solidFill>
                  <a:srgbClr val="262963">
                    <a:lumMod val="50000"/>
                  </a:srgbClr>
                </a:solidFill>
                <a:latin typeface="Arial" pitchFamily="34" charset="0"/>
                <a:cs typeface="Arial" pitchFamily="34" charset="0"/>
              </a:rPr>
              <a:t>être</a:t>
            </a:r>
            <a:r>
              <a:rPr lang="en-NZ" altLang="en-US" dirty="0">
                <a:solidFill>
                  <a:srgbClr val="262963">
                    <a:lumMod val="50000"/>
                  </a:srgbClr>
                </a:solidFill>
                <a:latin typeface="Arial" pitchFamily="34" charset="0"/>
                <a:cs typeface="Arial" pitchFamily="34" charset="0"/>
              </a:rPr>
              <a:t> plus </a:t>
            </a:r>
            <a:r>
              <a:rPr lang="en-NZ" altLang="en-US" dirty="0" err="1">
                <a:solidFill>
                  <a:srgbClr val="262963">
                    <a:lumMod val="50000"/>
                  </a:srgbClr>
                </a:solidFill>
                <a:latin typeface="Arial" pitchFamily="34" charset="0"/>
                <a:cs typeface="Arial" pitchFamily="34" charset="0"/>
              </a:rPr>
              <a:t>conscients</a:t>
            </a:r>
            <a:r>
              <a:rPr lang="en-NZ" altLang="en-US" dirty="0">
                <a:solidFill>
                  <a:srgbClr val="262963">
                    <a:lumMod val="50000"/>
                  </a:srgbClr>
                </a:solidFill>
                <a:latin typeface="Arial" pitchFamily="34" charset="0"/>
                <a:cs typeface="Arial" pitchFamily="34" charset="0"/>
              </a:rPr>
              <a:t> de la </a:t>
            </a:r>
            <a:r>
              <a:rPr lang="en-NZ" altLang="en-US" dirty="0" err="1">
                <a:solidFill>
                  <a:srgbClr val="262963">
                    <a:lumMod val="50000"/>
                  </a:srgbClr>
                </a:solidFill>
                <a:latin typeface="Arial" pitchFamily="34" charset="0"/>
                <a:cs typeface="Arial" pitchFamily="34" charset="0"/>
              </a:rPr>
              <a:t>façon</a:t>
            </a:r>
            <a:r>
              <a:rPr lang="en-NZ" altLang="en-US" dirty="0">
                <a:solidFill>
                  <a:srgbClr val="262963">
                    <a:lumMod val="50000"/>
                  </a:srgbClr>
                </a:solidFill>
                <a:latin typeface="Arial" pitchFamily="34" charset="0"/>
                <a:cs typeface="Arial" pitchFamily="34" charset="0"/>
              </a:rPr>
              <a:t> </a:t>
            </a:r>
            <a:r>
              <a:rPr lang="en-NZ" altLang="en-US" dirty="0" err="1">
                <a:solidFill>
                  <a:srgbClr val="262963">
                    <a:lumMod val="50000"/>
                  </a:srgbClr>
                </a:solidFill>
                <a:latin typeface="Arial" pitchFamily="34" charset="0"/>
                <a:cs typeface="Arial" pitchFamily="34" charset="0"/>
              </a:rPr>
              <a:t>dont</a:t>
            </a:r>
            <a:r>
              <a:rPr lang="en-NZ" altLang="en-US" dirty="0">
                <a:solidFill>
                  <a:srgbClr val="262963">
                    <a:lumMod val="50000"/>
                  </a:srgbClr>
                </a:solidFill>
                <a:latin typeface="Arial" pitchFamily="34" charset="0"/>
                <a:cs typeface="Arial" pitchFamily="34" charset="0"/>
              </a:rPr>
              <a:t> </a:t>
            </a:r>
            <a:r>
              <a:rPr lang="en-NZ" altLang="en-US" dirty="0" err="1">
                <a:solidFill>
                  <a:srgbClr val="262963">
                    <a:lumMod val="50000"/>
                  </a:srgbClr>
                </a:solidFill>
                <a:latin typeface="Arial" pitchFamily="34" charset="0"/>
                <a:cs typeface="Arial" pitchFamily="34" charset="0"/>
              </a:rPr>
              <a:t>ils</a:t>
            </a:r>
            <a:r>
              <a:rPr lang="en-NZ" altLang="en-US" dirty="0">
                <a:solidFill>
                  <a:srgbClr val="262963">
                    <a:lumMod val="50000"/>
                  </a:srgbClr>
                </a:solidFill>
                <a:latin typeface="Arial" pitchFamily="34" charset="0"/>
                <a:cs typeface="Arial" pitchFamily="34" charset="0"/>
              </a:rPr>
              <a:t> </a:t>
            </a:r>
            <a:r>
              <a:rPr lang="en-NZ" altLang="en-US" dirty="0" err="1">
                <a:solidFill>
                  <a:srgbClr val="262963">
                    <a:lumMod val="50000"/>
                  </a:srgbClr>
                </a:solidFill>
                <a:latin typeface="Arial" pitchFamily="34" charset="0"/>
                <a:cs typeface="Arial" pitchFamily="34" charset="0"/>
              </a:rPr>
              <a:t>utilisent</a:t>
            </a:r>
            <a:r>
              <a:rPr lang="en-NZ" altLang="en-US" dirty="0">
                <a:solidFill>
                  <a:srgbClr val="262963">
                    <a:lumMod val="50000"/>
                  </a:srgbClr>
                </a:solidFill>
                <a:latin typeface="Arial" pitchFamily="34" charset="0"/>
                <a:cs typeface="Arial" pitchFamily="34" charset="0"/>
              </a:rPr>
              <a:t> Internet et de </a:t>
            </a:r>
            <a:r>
              <a:rPr lang="en-NZ" altLang="en-US" dirty="0" err="1">
                <a:solidFill>
                  <a:srgbClr val="262963">
                    <a:lumMod val="50000"/>
                  </a:srgbClr>
                </a:solidFill>
                <a:latin typeface="Arial" pitchFamily="34" charset="0"/>
                <a:cs typeface="Arial" pitchFamily="34" charset="0"/>
              </a:rPr>
              <a:t>ce</a:t>
            </a:r>
            <a:r>
              <a:rPr lang="en-NZ" altLang="en-US" dirty="0">
                <a:solidFill>
                  <a:srgbClr val="262963">
                    <a:lumMod val="50000"/>
                  </a:srgbClr>
                </a:solidFill>
                <a:latin typeface="Arial" pitchFamily="34" charset="0"/>
                <a:cs typeface="Arial" pitchFamily="34" charset="0"/>
              </a:rPr>
              <a:t> </a:t>
            </a:r>
            <a:r>
              <a:rPr lang="en-NZ" altLang="en-US" dirty="0" err="1">
                <a:solidFill>
                  <a:srgbClr val="262963">
                    <a:lumMod val="50000"/>
                  </a:srgbClr>
                </a:solidFill>
                <a:latin typeface="Arial" pitchFamily="34" charset="0"/>
                <a:cs typeface="Arial" pitchFamily="34" charset="0"/>
              </a:rPr>
              <a:t>qu'ils</a:t>
            </a:r>
            <a:r>
              <a:rPr lang="en-NZ" altLang="en-US" dirty="0">
                <a:solidFill>
                  <a:srgbClr val="262963">
                    <a:lumMod val="50000"/>
                  </a:srgbClr>
                </a:solidFill>
                <a:latin typeface="Arial" pitchFamily="34" charset="0"/>
                <a:cs typeface="Arial" pitchFamily="34" charset="0"/>
              </a:rPr>
              <a:t> </a:t>
            </a:r>
            <a:r>
              <a:rPr lang="en-NZ" altLang="en-US" dirty="0" err="1">
                <a:solidFill>
                  <a:srgbClr val="262963">
                    <a:lumMod val="50000"/>
                  </a:srgbClr>
                </a:solidFill>
                <a:latin typeface="Arial" pitchFamily="34" charset="0"/>
                <a:cs typeface="Arial" pitchFamily="34" charset="0"/>
              </a:rPr>
              <a:t>aimeraient</a:t>
            </a:r>
            <a:r>
              <a:rPr lang="en-NZ" altLang="en-US" dirty="0">
                <a:solidFill>
                  <a:srgbClr val="262963">
                    <a:lumMod val="50000"/>
                  </a:srgbClr>
                </a:solidFill>
                <a:latin typeface="Arial" pitchFamily="34" charset="0"/>
                <a:cs typeface="Arial" pitchFamily="34" charset="0"/>
              </a:rPr>
              <a:t> </a:t>
            </a:r>
            <a:r>
              <a:rPr lang="en-NZ" altLang="en-US" dirty="0" err="1">
                <a:solidFill>
                  <a:srgbClr val="262963">
                    <a:lumMod val="50000"/>
                  </a:srgbClr>
                </a:solidFill>
                <a:latin typeface="Arial" pitchFamily="34" charset="0"/>
                <a:cs typeface="Arial" pitchFamily="34" charset="0"/>
              </a:rPr>
              <a:t>retenir</a:t>
            </a:r>
            <a:r>
              <a:rPr lang="en-NZ" altLang="en-US" dirty="0">
                <a:solidFill>
                  <a:srgbClr val="262963">
                    <a:lumMod val="50000"/>
                  </a:srgbClr>
                </a:solidFill>
                <a:latin typeface="Arial" pitchFamily="34" charset="0"/>
                <a:cs typeface="Arial" pitchFamily="34" charset="0"/>
              </a:rPr>
              <a:t> du voyage Surf Smart.</a:t>
            </a:r>
          </a:p>
          <a:p>
            <a:pPr marL="0" indent="0" algn="l" rtl="0" eaLnBrk="1" hangingPunct="1">
              <a:defRPr/>
            </a:pPr>
            <a:endParaRPr lang="en-NZ" altLang="en-US" b="1" dirty="0">
              <a:solidFill>
                <a:srgbClr val="262963">
                  <a:lumMod val="50000"/>
                </a:srgbClr>
              </a:solidFill>
              <a:latin typeface="Arial" pitchFamily="34" charset="0"/>
              <a:cs typeface="Arial" pitchFamily="34" charset="0"/>
            </a:endParaRPr>
          </a:p>
          <a:p>
            <a:pPr marL="0" indent="0" algn="l" rtl="0" eaLnBrk="1" hangingPunct="1">
              <a:defRPr/>
            </a:pPr>
            <a:r>
              <a:rPr lang="en-NZ" altLang="en-US" b="1" dirty="0">
                <a:solidFill>
                  <a:srgbClr val="262963">
                    <a:lumMod val="50000"/>
                  </a:srgbClr>
                </a:solidFill>
                <a:latin typeface="Arial" pitchFamily="34" charset="0"/>
                <a:cs typeface="Arial" pitchFamily="34" charset="0"/>
              </a:rPr>
              <a:t>Il </a:t>
            </a:r>
            <a:r>
              <a:rPr lang="en-NZ" altLang="en-US" b="1" dirty="0" err="1">
                <a:solidFill>
                  <a:srgbClr val="262963">
                    <a:lumMod val="50000"/>
                  </a:srgbClr>
                </a:solidFill>
                <a:latin typeface="Arial" pitchFamily="34" charset="0"/>
                <a:cs typeface="Arial" pitchFamily="34" charset="0"/>
              </a:rPr>
              <a:t>est</a:t>
            </a:r>
            <a:r>
              <a:rPr lang="en-NZ" altLang="en-US" b="1" dirty="0">
                <a:solidFill>
                  <a:srgbClr val="262963">
                    <a:lumMod val="50000"/>
                  </a:srgbClr>
                </a:solidFill>
                <a:latin typeface="Arial" pitchFamily="34" charset="0"/>
                <a:cs typeface="Arial" pitchFamily="34" charset="0"/>
              </a:rPr>
              <a:t> </a:t>
            </a:r>
            <a:r>
              <a:rPr lang="en-NZ" altLang="en-US" b="1" dirty="0" err="1">
                <a:solidFill>
                  <a:srgbClr val="262963">
                    <a:lumMod val="50000"/>
                  </a:srgbClr>
                </a:solidFill>
                <a:latin typeface="Arial" pitchFamily="34" charset="0"/>
                <a:cs typeface="Arial" pitchFamily="34" charset="0"/>
              </a:rPr>
              <a:t>conseillé</a:t>
            </a:r>
            <a:r>
              <a:rPr lang="en-NZ" altLang="en-US" b="1" dirty="0">
                <a:solidFill>
                  <a:srgbClr val="262963">
                    <a:lumMod val="50000"/>
                  </a:srgbClr>
                </a:solidFill>
                <a:latin typeface="Arial" pitchFamily="34" charset="0"/>
                <a:cs typeface="Arial" pitchFamily="34" charset="0"/>
              </a:rPr>
              <a:t> de les </a:t>
            </a:r>
            <a:r>
              <a:rPr lang="en-NZ" altLang="en-US" b="1" dirty="0" err="1">
                <a:solidFill>
                  <a:srgbClr val="262963">
                    <a:lumMod val="50000"/>
                  </a:srgbClr>
                </a:solidFill>
                <a:latin typeface="Arial" pitchFamily="34" charset="0"/>
                <a:cs typeface="Arial" pitchFamily="34" charset="0"/>
              </a:rPr>
              <a:t>effectuer</a:t>
            </a:r>
            <a:r>
              <a:rPr lang="en-NZ" altLang="en-US" b="1" dirty="0">
                <a:solidFill>
                  <a:srgbClr val="262963">
                    <a:lumMod val="50000"/>
                  </a:srgbClr>
                </a:solidFill>
                <a:latin typeface="Arial" pitchFamily="34" charset="0"/>
                <a:cs typeface="Arial" pitchFamily="34" charset="0"/>
              </a:rPr>
              <a:t> </a:t>
            </a:r>
            <a:r>
              <a:rPr lang="en-NZ" altLang="en-US" b="1" dirty="0" err="1">
                <a:solidFill>
                  <a:srgbClr val="262963">
                    <a:lumMod val="50000"/>
                  </a:srgbClr>
                </a:solidFill>
                <a:latin typeface="Arial" pitchFamily="34" charset="0"/>
                <a:cs typeface="Arial" pitchFamily="34" charset="0"/>
              </a:rPr>
              <a:t>avant</a:t>
            </a:r>
            <a:r>
              <a:rPr lang="en-NZ" altLang="en-US" b="1" dirty="0">
                <a:solidFill>
                  <a:srgbClr val="262963">
                    <a:lumMod val="50000"/>
                  </a:srgbClr>
                </a:solidFill>
                <a:latin typeface="Arial" pitchFamily="34" charset="0"/>
                <a:cs typeface="Arial" pitchFamily="34" charset="0"/>
              </a:rPr>
              <a:t> de </a:t>
            </a:r>
            <a:r>
              <a:rPr lang="en-NZ" altLang="en-US" b="1" dirty="0" err="1">
                <a:solidFill>
                  <a:srgbClr val="262963">
                    <a:lumMod val="50000"/>
                  </a:srgbClr>
                </a:solidFill>
                <a:latin typeface="Arial" pitchFamily="34" charset="0"/>
                <a:cs typeface="Arial" pitchFamily="34" charset="0"/>
              </a:rPr>
              <a:t>créer</a:t>
            </a:r>
            <a:r>
              <a:rPr lang="en-NZ" altLang="en-US" b="1" dirty="0">
                <a:solidFill>
                  <a:srgbClr val="262963">
                    <a:lumMod val="50000"/>
                  </a:srgbClr>
                </a:solidFill>
                <a:latin typeface="Arial" pitchFamily="34" charset="0"/>
                <a:cs typeface="Arial" pitchFamily="34" charset="0"/>
              </a:rPr>
              <a:t> </a:t>
            </a:r>
            <a:r>
              <a:rPr lang="en-NZ" altLang="en-US" b="1" dirty="0" err="1">
                <a:solidFill>
                  <a:srgbClr val="262963">
                    <a:lumMod val="50000"/>
                  </a:srgbClr>
                </a:solidFill>
                <a:latin typeface="Arial" pitchFamily="34" charset="0"/>
                <a:cs typeface="Arial" pitchFamily="34" charset="0"/>
              </a:rPr>
              <a:t>votre</a:t>
            </a:r>
            <a:r>
              <a:rPr lang="en-NZ" altLang="en-US" b="1" dirty="0">
                <a:solidFill>
                  <a:srgbClr val="262963">
                    <a:lumMod val="50000"/>
                  </a:srgbClr>
                </a:solidFill>
                <a:latin typeface="Arial" pitchFamily="34" charset="0"/>
                <a:cs typeface="Arial" pitchFamily="34" charset="0"/>
              </a:rPr>
              <a:t> programme </a:t>
            </a:r>
            <a:r>
              <a:rPr lang="en-NZ" altLang="en-US" b="1" dirty="0" err="1">
                <a:solidFill>
                  <a:srgbClr val="262963">
                    <a:lumMod val="50000"/>
                  </a:srgbClr>
                </a:solidFill>
                <a:latin typeface="Arial" pitchFamily="34" charset="0"/>
                <a:cs typeface="Arial" pitchFamily="34" charset="0"/>
              </a:rPr>
              <a:t>ou</a:t>
            </a:r>
            <a:r>
              <a:rPr lang="en-NZ" altLang="en-US" b="1" dirty="0">
                <a:solidFill>
                  <a:srgbClr val="262963">
                    <a:lumMod val="50000"/>
                  </a:srgbClr>
                </a:solidFill>
                <a:latin typeface="Arial" pitchFamily="34" charset="0"/>
                <a:cs typeface="Arial" pitchFamily="34" charset="0"/>
              </a:rPr>
              <a:t> de commencer le pack.</a:t>
            </a:r>
          </a:p>
          <a:p>
            <a:pPr marL="0" indent="0" algn="l" rtl="0" eaLnBrk="1" hangingPunct="1">
              <a:defRPr/>
            </a:pPr>
            <a:endParaRPr lang="en-NZ" altLang="en-US" sz="2000" dirty="0">
              <a:solidFill>
                <a:srgbClr val="262963"/>
              </a:solidFill>
              <a:latin typeface="Arial" pitchFamily="34" charset="0"/>
              <a:cs typeface="Arial" pitchFamily="34" charset="0"/>
            </a:endParaRPr>
          </a:p>
          <a:p>
            <a:pPr marL="0" indent="0" algn="l" rtl="0" eaLnBrk="1" hangingPunct="1">
              <a:defRPr/>
            </a:pPr>
            <a:endParaRPr lang="en-NZ" altLang="en-US" sz="2000" dirty="0">
              <a:solidFill>
                <a:srgbClr val="262963"/>
              </a:solidFill>
              <a:latin typeface="Arial" pitchFamily="34" charset="0"/>
              <a:cs typeface="Arial" pitchFamily="34" charset="0"/>
            </a:endParaRPr>
          </a:p>
          <a:p>
            <a:pPr marL="0" indent="0" algn="l" rtl="0" eaLnBrk="1" hangingPunct="1">
              <a:defRPr/>
            </a:pPr>
            <a:endParaRPr lang="en-NZ" altLang="en-US" sz="2000" dirty="0">
              <a:solidFill>
                <a:srgbClr val="262963"/>
              </a:solidFill>
              <a:latin typeface="Arial" pitchFamily="34" charset="0"/>
              <a:cs typeface="Arial" pitchFamily="34" charset="0"/>
            </a:endParaRPr>
          </a:p>
          <a:p>
            <a:pPr marL="0" indent="0" algn="l" rtl="0" eaLnBrk="1" hangingPunct="1">
              <a:defRPr/>
            </a:pPr>
            <a:endParaRPr lang="en-NZ" altLang="en-US" sz="2000" dirty="0">
              <a:solidFill>
                <a:srgbClr val="262963"/>
              </a:solidFill>
              <a:latin typeface="Arial" pitchFamily="34" charset="0"/>
              <a:cs typeface="Arial" pitchFamily="34" charset="0"/>
            </a:endParaRPr>
          </a:p>
          <a:p>
            <a:pPr algn="l" rtl="0" eaLnBrk="1" hangingPunct="1">
              <a:buFont typeface="Arial" pitchFamily="34" charset="0"/>
              <a:buChar char="•"/>
              <a:defRPr/>
            </a:pPr>
            <a:endParaRPr lang="en-NZ" altLang="en-US" sz="2000" dirty="0">
              <a:solidFill>
                <a:srgbClr val="262963"/>
              </a:solidFill>
              <a:latin typeface="Arial" pitchFamily="34" charset="0"/>
              <a:cs typeface="Arial" pitchFamily="34" charset="0"/>
            </a:endParaRPr>
          </a:p>
        </p:txBody>
      </p:sp>
      <p:sp>
        <p:nvSpPr>
          <p:cNvPr id="7" name="Content Placeholder 2">
            <a:extLst>
              <a:ext uri="{FF2B5EF4-FFF2-40B4-BE49-F238E27FC236}">
                <a16:creationId xmlns:a16="http://schemas.microsoft.com/office/drawing/2014/main" id="{7E1215AB-28C0-446A-9869-7A6D01026209}"/>
              </a:ext>
            </a:extLst>
          </p:cNvPr>
          <p:cNvSpPr txBox="1">
            <a:spLocks/>
          </p:cNvSpPr>
          <p:nvPr/>
        </p:nvSpPr>
        <p:spPr>
          <a:xfrm>
            <a:off x="496888" y="730250"/>
            <a:ext cx="10969625"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marL="0" indent="0" algn="l" rtl="0">
              <a:defRPr/>
            </a:pPr>
            <a:r>
              <a:rPr lang="en-GB" altLang="en-US" sz="3600" b="1">
                <a:solidFill>
                  <a:srgbClr val="00A4BA"/>
                </a:solidFill>
                <a:latin typeface="Arial" pitchFamily="34" charset="0"/>
                <a:cs typeface="Arial" pitchFamily="34" charset="0"/>
              </a:rPr>
              <a:t>SURF SMART 2.0 – UN APERÇU</a:t>
            </a:r>
            <a:endParaRPr lang="en-GB" altLang="en-US" sz="3600">
              <a:solidFill>
                <a:srgbClr val="00A4BA"/>
              </a:solidFill>
              <a:latin typeface="Arial" pitchFamily="34" charset="0"/>
              <a:cs typeface="Arial" pitchFamily="34" charset="0"/>
            </a:endParaRPr>
          </a:p>
          <a:p>
            <a:pPr marL="0" indent="0" algn="l" rtl="0">
              <a:defRPr/>
            </a:pPr>
            <a:r>
              <a:rPr lang="en-GB" altLang="en-US" sz="1900">
                <a:solidFill>
                  <a:srgbClr val="262963"/>
                </a:solidFill>
                <a:latin typeface="Calibri" pitchFamily="34" charset="0"/>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49" name="TextBox 20">
            <a:extLst>
              <a:ext uri="{FF2B5EF4-FFF2-40B4-BE49-F238E27FC236}">
                <a16:creationId xmlns:a16="http://schemas.microsoft.com/office/drawing/2014/main" id="{B96D2560-F0B8-4401-8458-59157B113A6E}"/>
              </a:ext>
            </a:extLst>
          </p:cNvPr>
          <p:cNvSpPr txBox="1">
            <a:spLocks noChangeArrowheads="1"/>
          </p:cNvSpPr>
          <p:nvPr/>
        </p:nvSpPr>
        <p:spPr bwMode="auto">
          <a:xfrm>
            <a:off x="-66500" y="1096241"/>
            <a:ext cx="10208029" cy="8140668"/>
          </a:xfrm>
          <a:prstGeom prst="rect">
            <a:avLst/>
          </a:prstGeom>
          <a:noFill/>
          <a:ln>
            <a:noFill/>
          </a:ln>
        </p:spPr>
        <p:txBody>
          <a:bodyPr wrap="square" lIns="121899" tIns="60949" rIns="121899" bIns="60949">
            <a:spAutoFit/>
          </a:bodyPr>
          <a:lstStyle>
            <a:lvl1pPr marL="285750" indent="-285750" eaLnBrk="0" hangingPunct="0">
              <a:defRPr sz="2400">
                <a:solidFill>
                  <a:schemeClr val="tx1"/>
                </a:solidFill>
                <a:latin typeface="Van Condensed LF" charset="0"/>
                <a:ea typeface="MS PGothic" pitchFamily="34" charset="-128"/>
              </a:defRPr>
            </a:lvl1pPr>
            <a:lvl2pPr marL="742950" indent="-285750" eaLnBrk="0" hangingPunct="0">
              <a:defRPr sz="2400">
                <a:solidFill>
                  <a:schemeClr val="tx1"/>
                </a:solidFill>
                <a:latin typeface="Van Condensed LF" charset="0"/>
                <a:ea typeface="MS PGothic" pitchFamily="34" charset="-128"/>
              </a:defRPr>
            </a:lvl2pPr>
            <a:lvl3pPr marL="1143000" indent="-228600" eaLnBrk="0" hangingPunct="0">
              <a:defRPr sz="2400">
                <a:solidFill>
                  <a:schemeClr val="tx1"/>
                </a:solidFill>
                <a:latin typeface="Van Condensed LF" charset="0"/>
                <a:ea typeface="MS PGothic" pitchFamily="34" charset="-128"/>
              </a:defRPr>
            </a:lvl3pPr>
            <a:lvl4pPr marL="1600200" indent="-228600" eaLnBrk="0" hangingPunct="0">
              <a:defRPr sz="2400">
                <a:solidFill>
                  <a:schemeClr val="tx1"/>
                </a:solidFill>
                <a:latin typeface="Van Condensed LF" charset="0"/>
                <a:ea typeface="MS PGothic" pitchFamily="34" charset="-128"/>
              </a:defRPr>
            </a:lvl4pPr>
            <a:lvl5pPr marL="2057400" indent="-228600" eaLnBrk="0" hangingPunct="0">
              <a:defRPr sz="2400">
                <a:solidFill>
                  <a:schemeClr val="tx1"/>
                </a:solidFill>
                <a:latin typeface="Van Condensed LF" charset="0"/>
                <a:ea typeface="MS PGothic" pitchFamily="34" charset="-128"/>
              </a:defRPr>
            </a:lvl5pPr>
            <a:lvl6pPr marL="2514600" indent="-228600" eaLnBrk="0" fontAlgn="base" hangingPunct="0">
              <a:spcBef>
                <a:spcPct val="0"/>
              </a:spcBef>
              <a:spcAft>
                <a:spcPct val="0"/>
              </a:spcAft>
              <a:defRPr sz="2400">
                <a:solidFill>
                  <a:schemeClr val="tx1"/>
                </a:solidFill>
                <a:latin typeface="Van Condensed LF" charset="0"/>
                <a:ea typeface="MS PGothic" pitchFamily="34" charset="-128"/>
              </a:defRPr>
            </a:lvl6pPr>
            <a:lvl7pPr marL="2971800" indent="-228600" eaLnBrk="0" fontAlgn="base" hangingPunct="0">
              <a:spcBef>
                <a:spcPct val="0"/>
              </a:spcBef>
              <a:spcAft>
                <a:spcPct val="0"/>
              </a:spcAft>
              <a:defRPr sz="2400">
                <a:solidFill>
                  <a:schemeClr val="tx1"/>
                </a:solidFill>
                <a:latin typeface="Van Condensed LF" charset="0"/>
                <a:ea typeface="MS PGothic" pitchFamily="34" charset="-128"/>
              </a:defRPr>
            </a:lvl7pPr>
            <a:lvl8pPr marL="3429000" indent="-228600" eaLnBrk="0" fontAlgn="base" hangingPunct="0">
              <a:spcBef>
                <a:spcPct val="0"/>
              </a:spcBef>
              <a:spcAft>
                <a:spcPct val="0"/>
              </a:spcAft>
              <a:defRPr sz="2400">
                <a:solidFill>
                  <a:schemeClr val="tx1"/>
                </a:solidFill>
                <a:latin typeface="Van Condensed LF" charset="0"/>
                <a:ea typeface="MS PGothic" pitchFamily="34" charset="-128"/>
              </a:defRPr>
            </a:lvl8pPr>
            <a:lvl9pPr marL="3886200" indent="-228600" eaLnBrk="0" fontAlgn="base" hangingPunct="0">
              <a:spcBef>
                <a:spcPct val="0"/>
              </a:spcBef>
              <a:spcAft>
                <a:spcPct val="0"/>
              </a:spcAft>
              <a:defRPr sz="2400">
                <a:solidFill>
                  <a:schemeClr val="tx1"/>
                </a:solidFill>
                <a:latin typeface="Van Condensed LF" charset="0"/>
                <a:ea typeface="MS PGothic" pitchFamily="34" charset="-128"/>
              </a:defRPr>
            </a:lvl9pPr>
          </a:lstStyle>
          <a:p>
            <a:pPr marL="0" indent="0" algn="l" rtl="0" eaLnBrk="1" hangingPunct="1">
              <a:defRPr/>
            </a:pPr>
            <a:r>
              <a:rPr lang="en-NZ" altLang="en-US" sz="2800" b="1" dirty="0">
                <a:solidFill>
                  <a:srgbClr val="00A4BA"/>
                </a:solidFill>
                <a:latin typeface="Arial" pitchFamily="34" charset="0"/>
                <a:cs typeface="Arial" pitchFamily="34" charset="0"/>
              </a:rPr>
              <a:t>&gt;&gt; </a:t>
            </a:r>
            <a:r>
              <a:rPr lang="en-NZ" altLang="en-US" sz="2800" b="1" dirty="0" err="1">
                <a:solidFill>
                  <a:srgbClr val="00A4BA"/>
                </a:solidFill>
                <a:latin typeface="Arial" pitchFamily="34" charset="0"/>
                <a:cs typeface="Arial" pitchFamily="34" charset="0"/>
              </a:rPr>
              <a:t>Appuyez</a:t>
            </a:r>
            <a:r>
              <a:rPr lang="en-NZ" altLang="en-US" sz="2800" b="1" dirty="0">
                <a:solidFill>
                  <a:srgbClr val="00A4BA"/>
                </a:solidFill>
                <a:latin typeface="Arial" pitchFamily="34" charset="0"/>
                <a:cs typeface="Arial" pitchFamily="34" charset="0"/>
              </a:rPr>
              <a:t> sur Entrée</a:t>
            </a:r>
          </a:p>
          <a:p>
            <a:pPr marL="0" indent="0" algn="l" rtl="0" eaLnBrk="1" hangingPunct="1">
              <a:defRPr/>
            </a:pPr>
            <a:endParaRPr lang="en-NZ" altLang="en-US" sz="200" b="1" dirty="0">
              <a:solidFill>
                <a:srgbClr val="262963">
                  <a:lumMod val="50000"/>
                </a:srgbClr>
              </a:solidFill>
              <a:latin typeface="Arial" pitchFamily="34" charset="0"/>
              <a:cs typeface="Arial" pitchFamily="34" charset="0"/>
            </a:endParaRPr>
          </a:p>
          <a:p>
            <a:pPr marL="0" indent="0" eaLnBrk="1" hangingPunct="1">
              <a:defRPr/>
            </a:pPr>
            <a:r>
              <a:rPr lang="en-US" dirty="0">
                <a:solidFill>
                  <a:srgbClr val="262963">
                    <a:lumMod val="50000"/>
                  </a:srgbClr>
                </a:solidFill>
                <a:latin typeface="Arial" panose="020B0604020202020204" pitchFamily="34" charset="0"/>
                <a:cs typeface="Arial" panose="020B0604020202020204" pitchFamily="34" charset="0"/>
              </a:rPr>
              <a:t>Cinq sections </a:t>
            </a:r>
            <a:r>
              <a:rPr lang="en-US" dirty="0" err="1">
                <a:solidFill>
                  <a:srgbClr val="262963">
                    <a:lumMod val="50000"/>
                  </a:srgbClr>
                </a:solidFill>
                <a:latin typeface="Arial" panose="020B0604020202020204" pitchFamily="34" charset="0"/>
                <a:cs typeface="Arial" panose="020B0604020202020204" pitchFamily="34" charset="0"/>
              </a:rPr>
              <a:t>d'activités</a:t>
            </a:r>
            <a:r>
              <a:rPr lang="en-US" dirty="0">
                <a:solidFill>
                  <a:srgbClr val="262963">
                    <a:lumMod val="50000"/>
                  </a:srgbClr>
                </a:solidFill>
                <a:latin typeface="Arial" panose="020B0604020202020204" pitchFamily="34" charset="0"/>
                <a:cs typeface="Arial" panose="020B0604020202020204" pitchFamily="34" charset="0"/>
              </a:rPr>
              <a:t> pour de </a:t>
            </a:r>
            <a:r>
              <a:rPr lang="en-US" dirty="0" err="1">
                <a:solidFill>
                  <a:srgbClr val="262963">
                    <a:lumMod val="50000"/>
                  </a:srgbClr>
                </a:solidFill>
                <a:latin typeface="Arial" panose="020B0604020202020204" pitchFamily="34" charset="0"/>
                <a:cs typeface="Arial" panose="020B0604020202020204" pitchFamily="34" charset="0"/>
              </a:rPr>
              <a:t>nouvelles</a:t>
            </a:r>
            <a:r>
              <a:rPr lang="en-US" dirty="0">
                <a:solidFill>
                  <a:srgbClr val="262963">
                    <a:lumMod val="50000"/>
                  </a:srgbClr>
                </a:solidFill>
                <a:latin typeface="Arial" panose="020B0604020202020204" pitchFamily="34" charset="0"/>
                <a:cs typeface="Arial" panose="020B0604020202020204" pitchFamily="34" charset="0"/>
              </a:rPr>
              <a:t> </a:t>
            </a:r>
            <a:r>
              <a:rPr lang="en-US" dirty="0" err="1">
                <a:solidFill>
                  <a:srgbClr val="262963">
                    <a:lumMod val="50000"/>
                  </a:srgbClr>
                </a:solidFill>
                <a:latin typeface="Arial" panose="020B0604020202020204" pitchFamily="34" charset="0"/>
                <a:cs typeface="Arial" panose="020B0604020202020204" pitchFamily="34" charset="0"/>
              </a:rPr>
              <a:t>compétences</a:t>
            </a:r>
            <a:r>
              <a:rPr lang="en-US" dirty="0">
                <a:solidFill>
                  <a:srgbClr val="262963">
                    <a:lumMod val="50000"/>
                  </a:srgbClr>
                </a:solidFill>
                <a:latin typeface="Arial" panose="020B0604020202020204" pitchFamily="34" charset="0"/>
                <a:cs typeface="Arial" panose="020B0604020202020204" pitchFamily="34" charset="0"/>
              </a:rPr>
              <a:t> et </a:t>
            </a:r>
            <a:r>
              <a:rPr lang="en-US" dirty="0" err="1">
                <a:solidFill>
                  <a:srgbClr val="262963">
                    <a:lumMod val="50000"/>
                  </a:srgbClr>
                </a:solidFill>
                <a:latin typeface="Arial" panose="020B0604020202020204" pitchFamily="34" charset="0"/>
                <a:cs typeface="Arial" panose="020B0604020202020204" pitchFamily="34" charset="0"/>
              </a:rPr>
              <a:t>sensibilisation</a:t>
            </a:r>
            <a:r>
              <a:rPr lang="en-US" dirty="0">
                <a:solidFill>
                  <a:srgbClr val="262963">
                    <a:lumMod val="50000"/>
                  </a:srgbClr>
                </a:solidFill>
                <a:latin typeface="Arial" panose="020B0604020202020204" pitchFamily="34" charset="0"/>
                <a:cs typeface="Arial" panose="020B0604020202020204" pitchFamily="34" charset="0"/>
              </a:rPr>
              <a:t> </a:t>
            </a:r>
            <a:r>
              <a:rPr lang="en-US" dirty="0" err="1">
                <a:solidFill>
                  <a:srgbClr val="262963">
                    <a:lumMod val="50000"/>
                  </a:srgbClr>
                </a:solidFill>
                <a:latin typeface="Arial" panose="020B0604020202020204" pitchFamily="34" charset="0"/>
                <a:cs typeface="Arial" panose="020B0604020202020204" pitchFamily="34" charset="0"/>
              </a:rPr>
              <a:t>numériques</a:t>
            </a:r>
            <a:r>
              <a:rPr lang="en-US" dirty="0">
                <a:solidFill>
                  <a:srgbClr val="262963">
                    <a:lumMod val="50000"/>
                  </a:srgbClr>
                </a:solidFill>
                <a:latin typeface="Arial" panose="020B0604020202020204" pitchFamily="34" charset="0"/>
                <a:cs typeface="Arial" panose="020B0604020202020204" pitchFamily="34" charset="0"/>
              </a:rPr>
              <a:t>. </a:t>
            </a:r>
          </a:p>
          <a:p>
            <a:pPr marL="0" indent="0" algn="l" rtl="0" eaLnBrk="1" hangingPunct="1">
              <a:defRPr/>
            </a:pPr>
            <a:r>
              <a:rPr lang="en-US" dirty="0" err="1">
                <a:solidFill>
                  <a:srgbClr val="262963">
                    <a:lumMod val="50000"/>
                  </a:srgbClr>
                </a:solidFill>
                <a:latin typeface="Arial" panose="020B0604020202020204" pitchFamily="34" charset="0"/>
                <a:cs typeface="Arial" panose="020B0604020202020204" pitchFamily="34" charset="0"/>
              </a:rPr>
              <a:t>Complétez</a:t>
            </a:r>
            <a:r>
              <a:rPr lang="en-US" dirty="0">
                <a:solidFill>
                  <a:srgbClr val="262963">
                    <a:lumMod val="50000"/>
                  </a:srgbClr>
                </a:solidFill>
                <a:latin typeface="Arial" panose="020B0604020202020204" pitchFamily="34" charset="0"/>
                <a:cs typeface="Arial" panose="020B0604020202020204" pitchFamily="34" charset="0"/>
              </a:rPr>
              <a:t> </a:t>
            </a:r>
            <a:r>
              <a:rPr lang="en-US" dirty="0" err="1">
                <a:solidFill>
                  <a:srgbClr val="262963">
                    <a:lumMod val="50000"/>
                  </a:srgbClr>
                </a:solidFill>
                <a:latin typeface="Arial" panose="020B0604020202020204" pitchFamily="34" charset="0"/>
                <a:cs typeface="Arial" panose="020B0604020202020204" pitchFamily="34" charset="0"/>
              </a:rPr>
              <a:t>une</a:t>
            </a:r>
            <a:r>
              <a:rPr lang="en-US" dirty="0">
                <a:solidFill>
                  <a:srgbClr val="262963">
                    <a:lumMod val="50000"/>
                  </a:srgbClr>
                </a:solidFill>
                <a:latin typeface="Arial" panose="020B0604020202020204" pitchFamily="34" charset="0"/>
                <a:cs typeface="Arial" panose="020B0604020202020204" pitchFamily="34" charset="0"/>
              </a:rPr>
              <a:t> </a:t>
            </a:r>
            <a:r>
              <a:rPr lang="en-US" dirty="0" err="1">
                <a:solidFill>
                  <a:srgbClr val="262963">
                    <a:lumMod val="50000"/>
                  </a:srgbClr>
                </a:solidFill>
                <a:latin typeface="Arial" panose="020B0604020202020204" pitchFamily="34" charset="0"/>
                <a:cs typeface="Arial" panose="020B0604020202020204" pitchFamily="34" charset="0"/>
              </a:rPr>
              <a:t>activité</a:t>
            </a:r>
            <a:r>
              <a:rPr lang="en-US" dirty="0">
                <a:solidFill>
                  <a:srgbClr val="262963">
                    <a:lumMod val="50000"/>
                  </a:srgbClr>
                </a:solidFill>
                <a:latin typeface="Arial" panose="020B0604020202020204" pitchFamily="34" charset="0"/>
                <a:cs typeface="Arial" panose="020B0604020202020204" pitchFamily="34" charset="0"/>
              </a:rPr>
              <a:t> dans </a:t>
            </a:r>
            <a:r>
              <a:rPr lang="en-US" dirty="0" err="1">
                <a:solidFill>
                  <a:srgbClr val="262963">
                    <a:lumMod val="50000"/>
                  </a:srgbClr>
                </a:solidFill>
                <a:latin typeface="Arial" panose="020B0604020202020204" pitchFamily="34" charset="0"/>
                <a:cs typeface="Arial" panose="020B0604020202020204" pitchFamily="34" charset="0"/>
              </a:rPr>
              <a:t>chaque</a:t>
            </a:r>
            <a:r>
              <a:rPr lang="en-US" dirty="0">
                <a:solidFill>
                  <a:srgbClr val="262963">
                    <a:lumMod val="50000"/>
                  </a:srgbClr>
                </a:solidFill>
                <a:latin typeface="Arial" panose="020B0604020202020204" pitchFamily="34" charset="0"/>
                <a:cs typeface="Arial" panose="020B0604020202020204" pitchFamily="34" charset="0"/>
              </a:rPr>
              <a:t> section</a:t>
            </a:r>
          </a:p>
          <a:p>
            <a:pPr marL="0" indent="0" algn="l" rtl="0" eaLnBrk="1" hangingPunct="1">
              <a:defRPr/>
            </a:pPr>
            <a:endParaRPr lang="en-NZ" altLang="en-US" sz="300" b="1" dirty="0">
              <a:solidFill>
                <a:srgbClr val="262963">
                  <a:lumMod val="50000"/>
                </a:srgbClr>
              </a:solidFill>
              <a:latin typeface="Arial" pitchFamily="34" charset="0"/>
              <a:cs typeface="Arial" pitchFamily="34" charset="0"/>
            </a:endParaRPr>
          </a:p>
          <a:p>
            <a:pPr marL="342900" indent="-342900" algn="l" rtl="0">
              <a:lnSpc>
                <a:spcPct val="150000"/>
              </a:lnSpc>
              <a:buFont typeface="Wingdings" panose="05000000000000000000" pitchFamily="2" charset="2"/>
              <a:buChar char="Ø"/>
              <a:defRPr/>
            </a:pPr>
            <a:r>
              <a:rPr lang="en-US" sz="2200" dirty="0">
                <a:solidFill>
                  <a:srgbClr val="262963">
                    <a:lumMod val="50000"/>
                  </a:srgbClr>
                </a:solidFill>
                <a:latin typeface="Arial" panose="020B0604020202020204" pitchFamily="34" charset="0"/>
                <a:cs typeface="Arial" panose="020B0604020202020204" pitchFamily="34" charset="0"/>
              </a:rPr>
              <a:t>DÉCOUVREZ ... les </a:t>
            </a:r>
            <a:r>
              <a:rPr lang="en-US" sz="2200" dirty="0" err="1">
                <a:solidFill>
                  <a:srgbClr val="262963">
                    <a:lumMod val="50000"/>
                  </a:srgbClr>
                </a:solidFill>
                <a:latin typeface="Arial" panose="020B0604020202020204" pitchFamily="34" charset="0"/>
                <a:cs typeface="Arial" panose="020B0604020202020204" pitchFamily="34" charset="0"/>
              </a:rPr>
              <a:t>merveilles</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d'internet</a:t>
            </a:r>
            <a:r>
              <a:rPr lang="en-US" sz="2200" dirty="0">
                <a:solidFill>
                  <a:srgbClr val="262963">
                    <a:lumMod val="50000"/>
                  </a:srgbClr>
                </a:solidFill>
                <a:latin typeface="Arial" panose="020B0604020202020204" pitchFamily="34" charset="0"/>
                <a:cs typeface="Arial" panose="020B0604020202020204" pitchFamily="34" charset="0"/>
              </a:rPr>
              <a:t> : </a:t>
            </a:r>
            <a:r>
              <a:rPr lang="en-US" sz="2200" dirty="0" err="1">
                <a:solidFill>
                  <a:srgbClr val="262963">
                    <a:lumMod val="50000"/>
                  </a:srgbClr>
                </a:solidFill>
                <a:latin typeface="Arial" panose="020B0604020202020204" pitchFamily="34" charset="0"/>
                <a:cs typeface="Arial" panose="020B0604020202020204" pitchFamily="34" charset="0"/>
              </a:rPr>
              <a:t>Découvrez</a:t>
            </a:r>
            <a:r>
              <a:rPr lang="en-US" sz="2200" dirty="0">
                <a:solidFill>
                  <a:srgbClr val="262963">
                    <a:lumMod val="50000"/>
                  </a:srgbClr>
                </a:solidFill>
                <a:latin typeface="Arial" panose="020B0604020202020204" pitchFamily="34" charset="0"/>
                <a:cs typeface="Arial" panose="020B0604020202020204" pitchFamily="34" charset="0"/>
              </a:rPr>
              <a:t> et </a:t>
            </a:r>
            <a:r>
              <a:rPr lang="en-US" sz="2200" dirty="0" err="1">
                <a:solidFill>
                  <a:srgbClr val="262963">
                    <a:lumMod val="50000"/>
                  </a:srgbClr>
                </a:solidFill>
                <a:latin typeface="Arial" panose="020B0604020202020204" pitchFamily="34" charset="0"/>
                <a:cs typeface="Arial" panose="020B0604020202020204" pitchFamily="34" charset="0"/>
              </a:rPr>
              <a:t>utilisez</a:t>
            </a:r>
            <a:r>
              <a:rPr lang="en-US" sz="2200" dirty="0">
                <a:solidFill>
                  <a:srgbClr val="262963">
                    <a:lumMod val="50000"/>
                  </a:srgbClr>
                </a:solidFill>
                <a:latin typeface="Arial" panose="020B0604020202020204" pitchFamily="34" charset="0"/>
                <a:cs typeface="Arial" panose="020B0604020202020204" pitchFamily="34" charset="0"/>
              </a:rPr>
              <a:t> les aspects </a:t>
            </a:r>
            <a:r>
              <a:rPr lang="en-US" sz="2200" dirty="0" err="1">
                <a:solidFill>
                  <a:srgbClr val="262963">
                    <a:lumMod val="50000"/>
                  </a:srgbClr>
                </a:solidFill>
                <a:latin typeface="Arial" panose="020B0604020202020204" pitchFamily="34" charset="0"/>
                <a:cs typeface="Arial" panose="020B0604020202020204" pitchFamily="34" charset="0"/>
              </a:rPr>
              <a:t>positifs</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d'internet</a:t>
            </a:r>
            <a:r>
              <a:rPr lang="en-US" sz="2200" dirty="0">
                <a:solidFill>
                  <a:srgbClr val="262963">
                    <a:lumMod val="50000"/>
                  </a:srgbClr>
                </a:solidFill>
                <a:latin typeface="Arial" panose="020B0604020202020204" pitchFamily="34" charset="0"/>
                <a:cs typeface="Arial" panose="020B0604020202020204" pitchFamily="34" charset="0"/>
              </a:rPr>
              <a:t> </a:t>
            </a:r>
          </a:p>
          <a:p>
            <a:pPr marL="342900" indent="-342900" algn="l" rtl="0">
              <a:lnSpc>
                <a:spcPct val="150000"/>
              </a:lnSpc>
              <a:buFont typeface="Wingdings" panose="05000000000000000000" pitchFamily="2" charset="2"/>
              <a:buChar char="Ø"/>
              <a:defRPr/>
            </a:pPr>
            <a:r>
              <a:rPr lang="en-US" sz="2200" dirty="0">
                <a:solidFill>
                  <a:srgbClr val="262963">
                    <a:lumMod val="50000"/>
                  </a:srgbClr>
                </a:solidFill>
                <a:latin typeface="Arial" panose="020B0604020202020204" pitchFamily="34" charset="0"/>
                <a:cs typeface="Arial" panose="020B0604020202020204" pitchFamily="34" charset="0"/>
              </a:rPr>
              <a:t>CONNECTEZ-VOUS ... </a:t>
            </a:r>
            <a:r>
              <a:rPr lang="en-US" sz="2200" dirty="0" err="1">
                <a:solidFill>
                  <a:srgbClr val="262963">
                    <a:lumMod val="50000"/>
                  </a:srgbClr>
                </a:solidFill>
                <a:latin typeface="Arial" panose="020B0604020202020204" pitchFamily="34" charset="0"/>
                <a:cs typeface="Arial" panose="020B0604020202020204" pitchFamily="34" charset="0"/>
              </a:rPr>
              <a:t>positivement</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en</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ligne</a:t>
            </a:r>
            <a:r>
              <a:rPr lang="en-US" sz="2200" dirty="0">
                <a:solidFill>
                  <a:srgbClr val="262963">
                    <a:lumMod val="50000"/>
                  </a:srgbClr>
                </a:solidFill>
                <a:latin typeface="Arial" panose="020B0604020202020204" pitchFamily="34" charset="0"/>
                <a:cs typeface="Arial" panose="020B0604020202020204" pitchFamily="34" charset="0"/>
              </a:rPr>
              <a:t> : </a:t>
            </a:r>
            <a:r>
              <a:rPr lang="en-US" sz="2200" dirty="0" err="1">
                <a:solidFill>
                  <a:srgbClr val="262963">
                    <a:lumMod val="50000"/>
                  </a:srgbClr>
                </a:solidFill>
                <a:latin typeface="Arial" panose="020B0604020202020204" pitchFamily="34" charset="0"/>
                <a:cs typeface="Arial" panose="020B0604020202020204" pitchFamily="34" charset="0"/>
              </a:rPr>
              <a:t>Apprenez</a:t>
            </a:r>
            <a:r>
              <a:rPr lang="en-US" sz="2200" dirty="0">
                <a:solidFill>
                  <a:srgbClr val="262963">
                    <a:lumMod val="50000"/>
                  </a:srgbClr>
                </a:solidFill>
                <a:latin typeface="Arial" panose="020B0604020202020204" pitchFamily="34" charset="0"/>
                <a:cs typeface="Arial" panose="020B0604020202020204" pitchFamily="34" charset="0"/>
              </a:rPr>
              <a:t> à </a:t>
            </a:r>
            <a:r>
              <a:rPr lang="en-US" sz="2200" dirty="0" err="1">
                <a:solidFill>
                  <a:srgbClr val="262963">
                    <a:lumMod val="50000"/>
                  </a:srgbClr>
                </a:solidFill>
                <a:latin typeface="Arial" panose="020B0604020202020204" pitchFamily="34" charset="0"/>
                <a:cs typeface="Arial" panose="020B0604020202020204" pitchFamily="34" charset="0"/>
              </a:rPr>
              <a:t>utiliser</a:t>
            </a:r>
            <a:r>
              <a:rPr lang="en-US" sz="2200" dirty="0">
                <a:solidFill>
                  <a:srgbClr val="262963">
                    <a:lumMod val="50000"/>
                  </a:srgbClr>
                </a:solidFill>
                <a:latin typeface="Arial" panose="020B0604020202020204" pitchFamily="34" charset="0"/>
                <a:cs typeface="Arial" panose="020B0604020202020204" pitchFamily="34" charset="0"/>
              </a:rPr>
              <a:t> les </a:t>
            </a:r>
            <a:r>
              <a:rPr lang="en-US" sz="2200" dirty="0" err="1">
                <a:solidFill>
                  <a:srgbClr val="262963">
                    <a:lumMod val="50000"/>
                  </a:srgbClr>
                </a:solidFill>
                <a:latin typeface="Arial" panose="020B0604020202020204" pitchFamily="34" charset="0"/>
                <a:cs typeface="Arial" panose="020B0604020202020204" pitchFamily="34" charset="0"/>
              </a:rPr>
              <a:t>réseaux</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sociaux</a:t>
            </a:r>
            <a:r>
              <a:rPr lang="en-US" sz="2200" dirty="0">
                <a:solidFill>
                  <a:srgbClr val="262963">
                    <a:lumMod val="50000"/>
                  </a:srgbClr>
                </a:solidFill>
                <a:latin typeface="Arial" panose="020B0604020202020204" pitchFamily="34" charset="0"/>
                <a:cs typeface="Arial" panose="020B0604020202020204" pitchFamily="34" charset="0"/>
              </a:rPr>
              <a:t> et </a:t>
            </a:r>
            <a:r>
              <a:rPr lang="en-US" sz="2200" dirty="0" err="1">
                <a:solidFill>
                  <a:srgbClr val="262963">
                    <a:lumMod val="50000"/>
                  </a:srgbClr>
                </a:solidFill>
                <a:latin typeface="Arial" panose="020B0604020202020204" pitchFamily="34" charset="0"/>
                <a:cs typeface="Arial" panose="020B0604020202020204" pitchFamily="34" charset="0"/>
              </a:rPr>
              <a:t>d'autres</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plateformes</a:t>
            </a:r>
            <a:r>
              <a:rPr lang="en-US" sz="2200" dirty="0">
                <a:solidFill>
                  <a:srgbClr val="262963">
                    <a:lumMod val="50000"/>
                  </a:srgbClr>
                </a:solidFill>
                <a:latin typeface="Arial" panose="020B0604020202020204" pitchFamily="34" charset="0"/>
                <a:cs typeface="Arial" panose="020B0604020202020204" pitchFamily="34" charset="0"/>
              </a:rPr>
              <a:t> de manière à </a:t>
            </a:r>
            <a:r>
              <a:rPr lang="en-US" sz="2200" dirty="0" err="1">
                <a:solidFill>
                  <a:srgbClr val="262963">
                    <a:lumMod val="50000"/>
                  </a:srgbClr>
                </a:solidFill>
                <a:latin typeface="Arial" panose="020B0604020202020204" pitchFamily="34" charset="0"/>
                <a:cs typeface="Arial" panose="020B0604020202020204" pitchFamily="34" charset="0"/>
              </a:rPr>
              <a:t>vous</a:t>
            </a:r>
            <a:r>
              <a:rPr lang="en-US" sz="2200" dirty="0">
                <a:solidFill>
                  <a:srgbClr val="262963">
                    <a:lumMod val="50000"/>
                  </a:srgbClr>
                </a:solidFill>
                <a:latin typeface="Arial" panose="020B0604020202020204" pitchFamily="34" charset="0"/>
                <a:cs typeface="Arial" panose="020B0604020202020204" pitchFamily="34" charset="0"/>
              </a:rPr>
              <a:t> connecter avec les </a:t>
            </a:r>
            <a:r>
              <a:rPr lang="en-US" sz="2200" dirty="0" err="1">
                <a:solidFill>
                  <a:srgbClr val="262963">
                    <a:lumMod val="50000"/>
                  </a:srgbClr>
                </a:solidFill>
                <a:latin typeface="Arial" panose="020B0604020202020204" pitchFamily="34" charset="0"/>
                <a:cs typeface="Arial" panose="020B0604020202020204" pitchFamily="34" charset="0"/>
              </a:rPr>
              <a:t>autres</a:t>
            </a:r>
            <a:r>
              <a:rPr lang="en-US" sz="2200" dirty="0">
                <a:solidFill>
                  <a:srgbClr val="262963">
                    <a:lumMod val="50000"/>
                  </a:srgbClr>
                </a:solidFill>
                <a:latin typeface="Arial" panose="020B0604020202020204" pitchFamily="34" charset="0"/>
                <a:cs typeface="Arial" panose="020B0604020202020204" pitchFamily="34" charset="0"/>
              </a:rPr>
              <a:t> de manière positive et </a:t>
            </a:r>
            <a:r>
              <a:rPr lang="en-US" sz="2200" dirty="0" err="1">
                <a:solidFill>
                  <a:srgbClr val="262963">
                    <a:lumMod val="50000"/>
                  </a:srgbClr>
                </a:solidFill>
                <a:latin typeface="Arial" panose="020B0604020202020204" pitchFamily="34" charset="0"/>
                <a:cs typeface="Arial" panose="020B0604020202020204" pitchFamily="34" charset="0"/>
              </a:rPr>
              <a:t>en</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toute</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sécurité</a:t>
            </a:r>
            <a:r>
              <a:rPr lang="en-US" sz="2200" dirty="0">
                <a:solidFill>
                  <a:srgbClr val="262963">
                    <a:lumMod val="50000"/>
                  </a:srgbClr>
                </a:solidFill>
                <a:latin typeface="Arial" panose="020B0604020202020204" pitchFamily="34" charset="0"/>
                <a:cs typeface="Arial" panose="020B0604020202020204" pitchFamily="34" charset="0"/>
              </a:rPr>
              <a:t> </a:t>
            </a:r>
          </a:p>
          <a:p>
            <a:pPr marL="342900" indent="-342900" algn="l" rtl="0">
              <a:lnSpc>
                <a:spcPct val="150000"/>
              </a:lnSpc>
              <a:buFont typeface="Wingdings" panose="05000000000000000000" pitchFamily="2" charset="2"/>
              <a:buChar char="Ø"/>
              <a:defRPr/>
            </a:pPr>
            <a:r>
              <a:rPr lang="en-US" sz="2200" dirty="0">
                <a:solidFill>
                  <a:srgbClr val="262963">
                    <a:lumMod val="50000"/>
                  </a:srgbClr>
                </a:solidFill>
                <a:latin typeface="Arial" panose="020B0604020202020204" pitchFamily="34" charset="0"/>
                <a:cs typeface="Arial" panose="020B0604020202020204" pitchFamily="34" charset="0"/>
              </a:rPr>
              <a:t>PROTÉGEZ-VOUS ... </a:t>
            </a:r>
            <a:r>
              <a:rPr lang="en-US" sz="2200" dirty="0" err="1">
                <a:solidFill>
                  <a:srgbClr val="262963">
                    <a:lumMod val="50000"/>
                  </a:srgbClr>
                </a:solidFill>
                <a:latin typeface="Arial" panose="020B0604020202020204" pitchFamily="34" charset="0"/>
                <a:cs typeface="Arial" panose="020B0604020202020204" pitchFamily="34" charset="0"/>
              </a:rPr>
              <a:t>contre</a:t>
            </a:r>
            <a:r>
              <a:rPr lang="en-US" sz="2200" dirty="0">
                <a:solidFill>
                  <a:srgbClr val="262963">
                    <a:lumMod val="50000"/>
                  </a:srgbClr>
                </a:solidFill>
                <a:latin typeface="Arial" panose="020B0604020202020204" pitchFamily="34" charset="0"/>
                <a:cs typeface="Arial" panose="020B0604020202020204" pitchFamily="34" charset="0"/>
              </a:rPr>
              <a:t> les </a:t>
            </a:r>
            <a:r>
              <a:rPr lang="en-US" sz="2200" dirty="0" err="1">
                <a:solidFill>
                  <a:srgbClr val="262963">
                    <a:lumMod val="50000"/>
                  </a:srgbClr>
                </a:solidFill>
                <a:latin typeface="Arial" panose="020B0604020202020204" pitchFamily="34" charset="0"/>
                <a:cs typeface="Arial" panose="020B0604020202020204" pitchFamily="34" charset="0"/>
              </a:rPr>
              <a:t>risques</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en</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ligne</a:t>
            </a:r>
            <a:r>
              <a:rPr lang="en-US" sz="2200" dirty="0">
                <a:solidFill>
                  <a:srgbClr val="262963">
                    <a:lumMod val="50000"/>
                  </a:srgbClr>
                </a:solidFill>
                <a:latin typeface="Arial" panose="020B0604020202020204" pitchFamily="34" charset="0"/>
                <a:cs typeface="Arial" panose="020B0604020202020204" pitchFamily="34" charset="0"/>
              </a:rPr>
              <a:t> : </a:t>
            </a:r>
            <a:r>
              <a:rPr lang="en-US" sz="2200" dirty="0" err="1">
                <a:solidFill>
                  <a:srgbClr val="262963">
                    <a:lumMod val="50000"/>
                  </a:srgbClr>
                </a:solidFill>
                <a:latin typeface="Arial" panose="020B0604020202020204" pitchFamily="34" charset="0"/>
                <a:cs typeface="Arial" panose="020B0604020202020204" pitchFamily="34" charset="0"/>
              </a:rPr>
              <a:t>Découvrez</a:t>
            </a:r>
            <a:r>
              <a:rPr lang="en-US" sz="2200" dirty="0">
                <a:solidFill>
                  <a:srgbClr val="262963">
                    <a:lumMod val="50000"/>
                  </a:srgbClr>
                </a:solidFill>
                <a:latin typeface="Arial" panose="020B0604020202020204" pitchFamily="34" charset="0"/>
                <a:cs typeface="Arial" panose="020B0604020202020204" pitchFamily="34" charset="0"/>
              </a:rPr>
              <a:t> comment </a:t>
            </a:r>
            <a:r>
              <a:rPr lang="en-US" sz="2200" dirty="0" err="1">
                <a:solidFill>
                  <a:srgbClr val="262963">
                    <a:lumMod val="50000"/>
                  </a:srgbClr>
                </a:solidFill>
                <a:latin typeface="Arial" panose="020B0604020202020204" pitchFamily="34" charset="0"/>
                <a:cs typeface="Arial" panose="020B0604020202020204" pitchFamily="34" charset="0"/>
              </a:rPr>
              <a:t>naviguer</a:t>
            </a:r>
            <a:r>
              <a:rPr lang="en-US" sz="2200" dirty="0">
                <a:solidFill>
                  <a:srgbClr val="262963">
                    <a:lumMod val="50000"/>
                  </a:srgbClr>
                </a:solidFill>
                <a:latin typeface="Arial" panose="020B0604020202020204" pitchFamily="34" charset="0"/>
                <a:cs typeface="Arial" panose="020B0604020202020204" pitchFamily="34" charset="0"/>
              </a:rPr>
              <a:t> sur le Web </a:t>
            </a:r>
            <a:r>
              <a:rPr lang="en-US" sz="2200" dirty="0" err="1">
                <a:solidFill>
                  <a:srgbClr val="262963">
                    <a:lumMod val="50000"/>
                  </a:srgbClr>
                </a:solidFill>
                <a:latin typeface="Arial" panose="020B0604020202020204" pitchFamily="34" charset="0"/>
                <a:cs typeface="Arial" panose="020B0604020202020204" pitchFamily="34" charset="0"/>
              </a:rPr>
              <a:t>en</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toute</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sécurité</a:t>
            </a:r>
            <a:endParaRPr lang="en-US" sz="2200" dirty="0">
              <a:solidFill>
                <a:srgbClr val="262963">
                  <a:lumMod val="50000"/>
                </a:srgbClr>
              </a:solidFill>
              <a:latin typeface="Arial" panose="020B0604020202020204" pitchFamily="34" charset="0"/>
              <a:cs typeface="Arial" panose="020B0604020202020204" pitchFamily="34" charset="0"/>
            </a:endParaRPr>
          </a:p>
          <a:p>
            <a:pPr marL="342900" indent="-342900" algn="l" rtl="0">
              <a:lnSpc>
                <a:spcPct val="150000"/>
              </a:lnSpc>
              <a:buFont typeface="Wingdings" panose="05000000000000000000" pitchFamily="2" charset="2"/>
              <a:buChar char="Ø"/>
              <a:defRPr/>
            </a:pPr>
            <a:r>
              <a:rPr lang="en-US" sz="2200" dirty="0">
                <a:solidFill>
                  <a:srgbClr val="262963">
                    <a:lumMod val="50000"/>
                  </a:srgbClr>
                </a:solidFill>
                <a:latin typeface="Arial" panose="020B0604020202020204" pitchFamily="34" charset="0"/>
                <a:cs typeface="Arial" panose="020B0604020202020204" pitchFamily="34" charset="0"/>
              </a:rPr>
              <a:t>RESPECTEZ ... </a:t>
            </a:r>
            <a:r>
              <a:rPr lang="en-US" sz="2200" dirty="0" err="1">
                <a:solidFill>
                  <a:srgbClr val="262963">
                    <a:lumMod val="50000"/>
                  </a:srgbClr>
                </a:solidFill>
                <a:latin typeface="Arial" panose="020B0604020202020204" pitchFamily="34" charset="0"/>
                <a:cs typeface="Arial" panose="020B0604020202020204" pitchFamily="34" charset="0"/>
              </a:rPr>
              <a:t>vos</a:t>
            </a:r>
            <a:r>
              <a:rPr lang="en-US" sz="2200" dirty="0">
                <a:solidFill>
                  <a:srgbClr val="262963">
                    <a:lumMod val="50000"/>
                  </a:srgbClr>
                </a:solidFill>
                <a:latin typeface="Arial" panose="020B0604020202020204" pitchFamily="34" charset="0"/>
                <a:cs typeface="Arial" panose="020B0604020202020204" pitchFamily="34" charset="0"/>
              </a:rPr>
              <a:t> droits et </a:t>
            </a:r>
            <a:r>
              <a:rPr lang="en-US" sz="2200" dirty="0" err="1">
                <a:solidFill>
                  <a:srgbClr val="262963">
                    <a:lumMod val="50000"/>
                  </a:srgbClr>
                </a:solidFill>
                <a:latin typeface="Arial" panose="020B0604020202020204" pitchFamily="34" charset="0"/>
                <a:cs typeface="Arial" panose="020B0604020202020204" pitchFamily="34" charset="0"/>
              </a:rPr>
              <a:t>votre</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empreinte</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numériques</a:t>
            </a:r>
            <a:r>
              <a:rPr lang="en-US" sz="2200" dirty="0">
                <a:solidFill>
                  <a:srgbClr val="262963">
                    <a:lumMod val="50000"/>
                  </a:srgbClr>
                </a:solidFill>
                <a:latin typeface="Arial" panose="020B0604020202020204" pitchFamily="34" charset="0"/>
                <a:cs typeface="Arial" panose="020B0604020202020204" pitchFamily="34" charset="0"/>
              </a:rPr>
              <a:t> : </a:t>
            </a:r>
            <a:r>
              <a:rPr lang="en-US" sz="2200" dirty="0" err="1">
                <a:solidFill>
                  <a:srgbClr val="262963">
                    <a:lumMod val="50000"/>
                  </a:srgbClr>
                </a:solidFill>
                <a:latin typeface="Arial" panose="020B0604020202020204" pitchFamily="34" charset="0"/>
                <a:cs typeface="Arial" panose="020B0604020202020204" pitchFamily="34" charset="0"/>
              </a:rPr>
              <a:t>Explorez</a:t>
            </a:r>
            <a:r>
              <a:rPr lang="en-US" sz="2200" dirty="0">
                <a:solidFill>
                  <a:srgbClr val="262963">
                    <a:lumMod val="50000"/>
                  </a:srgbClr>
                </a:solidFill>
                <a:latin typeface="Arial" panose="020B0604020202020204" pitchFamily="34" charset="0"/>
                <a:cs typeface="Arial" panose="020B0604020202020204" pitchFamily="34" charset="0"/>
              </a:rPr>
              <a:t> les droits </a:t>
            </a:r>
            <a:r>
              <a:rPr lang="en-US" sz="2200" dirty="0" err="1">
                <a:solidFill>
                  <a:srgbClr val="262963">
                    <a:lumMod val="50000"/>
                  </a:srgbClr>
                </a:solidFill>
                <a:latin typeface="Arial" panose="020B0604020202020204" pitchFamily="34" charset="0"/>
                <a:cs typeface="Arial" panose="020B0604020202020204" pitchFamily="34" charset="0"/>
              </a:rPr>
              <a:t>numériques</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sachez</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davantage</a:t>
            </a:r>
            <a:r>
              <a:rPr lang="en-US" sz="2200" dirty="0">
                <a:solidFill>
                  <a:srgbClr val="262963">
                    <a:lumMod val="50000"/>
                  </a:srgbClr>
                </a:solidFill>
                <a:latin typeface="Arial" panose="020B0604020202020204" pitchFamily="34" charset="0"/>
                <a:cs typeface="Arial" panose="020B0604020202020204" pitchFamily="34" charset="0"/>
              </a:rPr>
              <a:t> sur les </a:t>
            </a:r>
            <a:r>
              <a:rPr lang="en-US" sz="2200" dirty="0" err="1">
                <a:solidFill>
                  <a:srgbClr val="262963">
                    <a:lumMod val="50000"/>
                  </a:srgbClr>
                </a:solidFill>
                <a:latin typeface="Arial" panose="020B0604020202020204" pitchFamily="34" charset="0"/>
                <a:cs typeface="Arial" panose="020B0604020202020204" pitchFamily="34" charset="0"/>
              </a:rPr>
              <a:t>empreintes</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numériques</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sûres</a:t>
            </a:r>
            <a:r>
              <a:rPr lang="en-US" sz="2200" dirty="0">
                <a:solidFill>
                  <a:srgbClr val="262963">
                    <a:lumMod val="50000"/>
                  </a:srgbClr>
                </a:solidFill>
                <a:latin typeface="Arial" panose="020B0604020202020204" pitchFamily="34" charset="0"/>
                <a:cs typeface="Arial" panose="020B0604020202020204" pitchFamily="34" charset="0"/>
              </a:rPr>
              <a:t> et </a:t>
            </a:r>
            <a:r>
              <a:rPr lang="en-US" sz="2200" dirty="0" err="1">
                <a:solidFill>
                  <a:srgbClr val="262963">
                    <a:lumMod val="50000"/>
                  </a:srgbClr>
                </a:solidFill>
                <a:latin typeface="Arial" panose="020B0604020202020204" pitchFamily="34" charset="0"/>
                <a:cs typeface="Arial" panose="020B0604020202020204" pitchFamily="34" charset="0"/>
              </a:rPr>
              <a:t>découvrez</a:t>
            </a:r>
            <a:r>
              <a:rPr lang="en-US" sz="2200" dirty="0">
                <a:solidFill>
                  <a:srgbClr val="262963">
                    <a:lumMod val="50000"/>
                  </a:srgbClr>
                </a:solidFill>
                <a:latin typeface="Arial" panose="020B0604020202020204" pitchFamily="34" charset="0"/>
                <a:cs typeface="Arial" panose="020B0604020202020204" pitchFamily="34" charset="0"/>
              </a:rPr>
              <a:t> comment examiner les </a:t>
            </a:r>
            <a:r>
              <a:rPr lang="en-US" sz="2200" dirty="0" err="1">
                <a:solidFill>
                  <a:srgbClr val="262963">
                    <a:lumMod val="50000"/>
                  </a:srgbClr>
                </a:solidFill>
                <a:latin typeface="Arial" panose="020B0604020202020204" pitchFamily="34" charset="0"/>
                <a:cs typeface="Arial" panose="020B0604020202020204" pitchFamily="34" charset="0"/>
              </a:rPr>
              <a:t>informations</a:t>
            </a:r>
            <a:r>
              <a:rPr lang="en-US" sz="2200" dirty="0">
                <a:solidFill>
                  <a:srgbClr val="262963">
                    <a:lumMod val="50000"/>
                  </a:srgbClr>
                </a:solidFill>
                <a:latin typeface="Arial" panose="020B0604020202020204" pitchFamily="34" charset="0"/>
                <a:cs typeface="Arial" panose="020B0604020202020204" pitchFamily="34" charset="0"/>
              </a:rPr>
              <a:t> de manière critique.</a:t>
            </a:r>
          </a:p>
          <a:p>
            <a:pPr marL="342900" indent="-342900" algn="l" rtl="0">
              <a:lnSpc>
                <a:spcPct val="150000"/>
              </a:lnSpc>
              <a:buFont typeface="Wingdings" panose="05000000000000000000" pitchFamily="2" charset="2"/>
              <a:buChar char="Ø"/>
              <a:defRPr/>
            </a:pPr>
            <a:r>
              <a:rPr lang="en-US" sz="2200" dirty="0">
                <a:solidFill>
                  <a:srgbClr val="262963">
                    <a:lumMod val="50000"/>
                  </a:srgbClr>
                </a:solidFill>
                <a:latin typeface="Arial" panose="020B0604020202020204" pitchFamily="34" charset="0"/>
                <a:cs typeface="Arial" panose="020B0604020202020204" pitchFamily="34" charset="0"/>
              </a:rPr>
              <a:t>IMAGINEZ … un </a:t>
            </a:r>
            <a:r>
              <a:rPr lang="en-US" sz="2200" dirty="0" err="1">
                <a:solidFill>
                  <a:srgbClr val="262963">
                    <a:lumMod val="50000"/>
                  </a:srgbClr>
                </a:solidFill>
                <a:latin typeface="Arial" panose="020B0604020202020204" pitchFamily="34" charset="0"/>
                <a:cs typeface="Arial" panose="020B0604020202020204" pitchFamily="34" charset="0"/>
              </a:rPr>
              <a:t>meilleur</a:t>
            </a:r>
            <a:r>
              <a:rPr lang="en-US" sz="2200" dirty="0">
                <a:solidFill>
                  <a:srgbClr val="262963">
                    <a:lumMod val="50000"/>
                  </a:srgbClr>
                </a:solidFill>
                <a:latin typeface="Arial" panose="020B0604020202020204" pitchFamily="34" charset="0"/>
                <a:cs typeface="Arial" panose="020B0604020202020204" pitchFamily="34" charset="0"/>
              </a:rPr>
              <a:t> Internet : </a:t>
            </a:r>
            <a:r>
              <a:rPr lang="en-US" sz="2200" dirty="0" err="1">
                <a:solidFill>
                  <a:srgbClr val="262963">
                    <a:lumMod val="50000"/>
                  </a:srgbClr>
                </a:solidFill>
                <a:latin typeface="Arial" panose="020B0604020202020204" pitchFamily="34" charset="0"/>
                <a:cs typeface="Arial" panose="020B0604020202020204" pitchFamily="34" charset="0"/>
              </a:rPr>
              <a:t>Utilisez</a:t>
            </a:r>
            <a:r>
              <a:rPr lang="en-US" sz="2200" dirty="0">
                <a:solidFill>
                  <a:srgbClr val="262963">
                    <a:lumMod val="50000"/>
                  </a:srgbClr>
                </a:solidFill>
                <a:latin typeface="Arial" panose="020B0604020202020204" pitchFamily="34" charset="0"/>
                <a:cs typeface="Arial" panose="020B0604020202020204" pitchFamily="34" charset="0"/>
              </a:rPr>
              <a:t> Internet de manière positive pour </a:t>
            </a:r>
            <a:r>
              <a:rPr lang="en-US" sz="2200" dirty="0" err="1">
                <a:solidFill>
                  <a:srgbClr val="262963">
                    <a:lumMod val="50000"/>
                  </a:srgbClr>
                </a:solidFill>
                <a:latin typeface="Arial" panose="020B0604020202020204" pitchFamily="34" charset="0"/>
                <a:cs typeface="Arial" panose="020B0604020202020204" pitchFamily="34" charset="0"/>
              </a:rPr>
              <a:t>stimuler</a:t>
            </a:r>
            <a:r>
              <a:rPr lang="en-US" sz="2200" dirty="0">
                <a:solidFill>
                  <a:srgbClr val="262963">
                    <a:lumMod val="50000"/>
                  </a:srgbClr>
                </a:solidFill>
                <a:latin typeface="Arial" panose="020B0604020202020204" pitchFamily="34" charset="0"/>
                <a:cs typeface="Arial" panose="020B0604020202020204" pitchFamily="34" charset="0"/>
              </a:rPr>
              <a:t> la </a:t>
            </a:r>
            <a:r>
              <a:rPr lang="en-US" sz="2200" dirty="0" err="1">
                <a:solidFill>
                  <a:srgbClr val="262963">
                    <a:lumMod val="50000"/>
                  </a:srgbClr>
                </a:solidFill>
                <a:latin typeface="Arial" panose="020B0604020202020204" pitchFamily="34" charset="0"/>
                <a:cs typeface="Arial" panose="020B0604020202020204" pitchFamily="34" charset="0"/>
              </a:rPr>
              <a:t>créativité</a:t>
            </a:r>
            <a:r>
              <a:rPr lang="en-US" sz="2200" dirty="0">
                <a:solidFill>
                  <a:srgbClr val="262963">
                    <a:lumMod val="50000"/>
                  </a:srgbClr>
                </a:solidFill>
                <a:latin typeface="Arial" panose="020B0604020202020204" pitchFamily="34" charset="0"/>
                <a:cs typeface="Arial" panose="020B0604020202020204" pitchFamily="34" charset="0"/>
              </a:rPr>
              <a:t> et le </a:t>
            </a:r>
            <a:r>
              <a:rPr lang="en-US" sz="2200" dirty="0" err="1">
                <a:solidFill>
                  <a:srgbClr val="262963">
                    <a:lumMod val="50000"/>
                  </a:srgbClr>
                </a:solidFill>
                <a:latin typeface="Arial" panose="020B0604020202020204" pitchFamily="34" charset="0"/>
                <a:cs typeface="Arial" panose="020B0604020202020204" pitchFamily="34" charset="0"/>
              </a:rPr>
              <a:t>rendre</a:t>
            </a:r>
            <a:r>
              <a:rPr lang="en-US" sz="2200" dirty="0">
                <a:solidFill>
                  <a:srgbClr val="262963">
                    <a:lumMod val="50000"/>
                  </a:srgbClr>
                </a:solidFill>
                <a:latin typeface="Arial" panose="020B0604020202020204" pitchFamily="34" charset="0"/>
                <a:cs typeface="Arial" panose="020B0604020202020204" pitchFamily="34" charset="0"/>
              </a:rPr>
              <a:t> plus </a:t>
            </a:r>
            <a:r>
              <a:rPr lang="en-US" sz="2200" dirty="0" err="1">
                <a:solidFill>
                  <a:srgbClr val="262963">
                    <a:lumMod val="50000"/>
                  </a:srgbClr>
                </a:solidFill>
                <a:latin typeface="Arial" panose="020B0604020202020204" pitchFamily="34" charset="0"/>
                <a:cs typeface="Arial" panose="020B0604020202020204" pitchFamily="34" charset="0"/>
              </a:rPr>
              <a:t>agréable</a:t>
            </a:r>
            <a:r>
              <a:rPr lang="en-US" sz="2200" dirty="0">
                <a:solidFill>
                  <a:srgbClr val="262963">
                    <a:lumMod val="50000"/>
                  </a:srgbClr>
                </a:solidFill>
                <a:latin typeface="Arial" panose="020B0604020202020204" pitchFamily="34" charset="0"/>
                <a:cs typeface="Arial" panose="020B0604020202020204" pitchFamily="34" charset="0"/>
              </a:rPr>
              <a:t> pour les </a:t>
            </a:r>
            <a:r>
              <a:rPr lang="en-US" sz="2200" dirty="0" err="1">
                <a:solidFill>
                  <a:srgbClr val="262963">
                    <a:lumMod val="50000"/>
                  </a:srgbClr>
                </a:solidFill>
                <a:latin typeface="Arial" panose="020B0604020202020204" pitchFamily="34" charset="0"/>
                <a:cs typeface="Arial" panose="020B0604020202020204" pitchFamily="34" charset="0"/>
              </a:rPr>
              <a:t>autres</a:t>
            </a:r>
            <a:r>
              <a:rPr lang="en-US" sz="2200" dirty="0">
                <a:solidFill>
                  <a:srgbClr val="262963">
                    <a:lumMod val="50000"/>
                  </a:srgbClr>
                </a:solidFill>
                <a:latin typeface="Arial" panose="020B0604020202020204" pitchFamily="34" charset="0"/>
                <a:cs typeface="Arial" panose="020B0604020202020204" pitchFamily="34" charset="0"/>
              </a:rPr>
              <a:t>.</a:t>
            </a:r>
          </a:p>
          <a:p>
            <a:pPr marL="0" indent="0" algn="l" rtl="0" eaLnBrk="1" hangingPunct="1">
              <a:defRPr/>
            </a:pPr>
            <a:endParaRPr lang="en-NZ" altLang="en-US" sz="2000" dirty="0">
              <a:solidFill>
                <a:srgbClr val="262963"/>
              </a:solidFill>
              <a:latin typeface="Arial" pitchFamily="34" charset="0"/>
              <a:cs typeface="Arial" pitchFamily="34" charset="0"/>
            </a:endParaRPr>
          </a:p>
        </p:txBody>
      </p:sp>
      <p:sp>
        <p:nvSpPr>
          <p:cNvPr id="6" name="Content Placeholder 2">
            <a:extLst>
              <a:ext uri="{FF2B5EF4-FFF2-40B4-BE49-F238E27FC236}">
                <a16:creationId xmlns:a16="http://schemas.microsoft.com/office/drawing/2014/main" id="{CA4AC7E3-BA33-4A67-BCE1-91774B10F35F}"/>
              </a:ext>
            </a:extLst>
          </p:cNvPr>
          <p:cNvSpPr txBox="1">
            <a:spLocks/>
          </p:cNvSpPr>
          <p:nvPr/>
        </p:nvSpPr>
        <p:spPr>
          <a:xfrm>
            <a:off x="463638" y="397741"/>
            <a:ext cx="10969625"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marL="0" indent="0" algn="l" rtl="0">
              <a:defRPr/>
            </a:pPr>
            <a:r>
              <a:rPr lang="en-GB" altLang="en-US" sz="3600" b="1" dirty="0">
                <a:solidFill>
                  <a:srgbClr val="00A4BA"/>
                </a:solidFill>
                <a:latin typeface="Arial" pitchFamily="34" charset="0"/>
                <a:cs typeface="Arial" pitchFamily="34" charset="0"/>
              </a:rPr>
              <a:t>SURF SMART 2.0 – UN APERÇU</a:t>
            </a:r>
            <a:endParaRPr lang="en-GB" altLang="en-US" sz="3600" dirty="0">
              <a:solidFill>
                <a:srgbClr val="00A4BA"/>
              </a:solidFill>
              <a:latin typeface="Arial" pitchFamily="34" charset="0"/>
              <a:cs typeface="Arial" pitchFamily="34" charset="0"/>
            </a:endParaRPr>
          </a:p>
          <a:p>
            <a:pPr marL="0" indent="0" algn="l" rtl="0">
              <a:defRPr/>
            </a:pPr>
            <a:r>
              <a:rPr lang="en-GB" altLang="en-US" sz="1900" dirty="0">
                <a:solidFill>
                  <a:srgbClr val="262963"/>
                </a:solidFill>
                <a:latin typeface="Calibri" pitchFamily="34" charset="0"/>
              </a:rP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Box 20">
            <a:extLst>
              <a:ext uri="{FF2B5EF4-FFF2-40B4-BE49-F238E27FC236}">
                <a16:creationId xmlns:a16="http://schemas.microsoft.com/office/drawing/2014/main" id="{0C87329D-1F93-4C91-A566-D1EFE37CED64}"/>
              </a:ext>
            </a:extLst>
          </p:cNvPr>
          <p:cNvSpPr txBox="1">
            <a:spLocks noChangeArrowheads="1"/>
          </p:cNvSpPr>
          <p:nvPr/>
        </p:nvSpPr>
        <p:spPr bwMode="auto">
          <a:xfrm>
            <a:off x="401638" y="2155825"/>
            <a:ext cx="9686925"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9" tIns="60949" rIns="121899" bIns="60949">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l" rtl="0" eaLnBrk="1" hangingPunct="1">
              <a:buFontTx/>
              <a:buNone/>
            </a:pPr>
            <a:r>
              <a:rPr lang="en-NZ" altLang="en-US" sz="2800" b="1" dirty="0">
                <a:solidFill>
                  <a:srgbClr val="00A4BA"/>
                </a:solidFill>
                <a:cs typeface="Arial" panose="020B0604020202020204" pitchFamily="34" charset="0"/>
              </a:rPr>
              <a:t>&gt;&gt;#BeTheChangeOnline</a:t>
            </a:r>
          </a:p>
          <a:p>
            <a:pPr algn="l" rtl="0" eaLnBrk="1" hangingPunct="1">
              <a:buFontTx/>
              <a:buNone/>
            </a:pPr>
            <a:endParaRPr lang="en-NZ" altLang="en-US" sz="2400" b="1" dirty="0">
              <a:solidFill>
                <a:srgbClr val="131431"/>
              </a:solidFill>
              <a:cs typeface="Arial" panose="020B0604020202020204" pitchFamily="34" charset="0"/>
            </a:endParaRPr>
          </a:p>
          <a:p>
            <a:pPr eaLnBrk="1" hangingPunct="1">
              <a:lnSpc>
                <a:spcPct val="150000"/>
              </a:lnSpc>
            </a:pPr>
            <a:r>
              <a:rPr lang="en-US" altLang="en-US" sz="2400" dirty="0">
                <a:solidFill>
                  <a:srgbClr val="131431"/>
                </a:solidFill>
                <a:latin typeface="Van Condensed LF" charset="0"/>
                <a:cs typeface="Arial" panose="020B0604020202020204" pitchFamily="34" charset="0"/>
              </a:rPr>
              <a:t>Étape 1 : </a:t>
            </a:r>
            <a:r>
              <a:rPr lang="fr-FR" altLang="en-US" sz="2400" dirty="0">
                <a:solidFill>
                  <a:srgbClr val="131431"/>
                </a:solidFill>
                <a:latin typeface="Van Condensed LF" charset="0"/>
                <a:cs typeface="Arial" panose="020B0604020202020204" pitchFamily="34" charset="0"/>
              </a:rPr>
              <a:t> Explorer la façon d’apporter des changements</a:t>
            </a:r>
            <a:endParaRPr lang="en-US" altLang="en-US" sz="2400" dirty="0">
              <a:solidFill>
                <a:srgbClr val="131431"/>
              </a:solidFill>
              <a:latin typeface="Van Condensed LF" charset="0"/>
              <a:cs typeface="Arial" panose="020B0604020202020204" pitchFamily="34" charset="0"/>
            </a:endParaRPr>
          </a:p>
          <a:p>
            <a:pPr eaLnBrk="1" hangingPunct="1">
              <a:lnSpc>
                <a:spcPct val="150000"/>
              </a:lnSpc>
            </a:pPr>
            <a:r>
              <a:rPr lang="en-US" altLang="en-US" sz="2400" dirty="0">
                <a:solidFill>
                  <a:srgbClr val="131431"/>
                </a:solidFill>
                <a:latin typeface="Van Condensed LF" charset="0"/>
                <a:cs typeface="Arial" panose="020B0604020202020204" pitchFamily="34" charset="0"/>
              </a:rPr>
              <a:t>Étape 2 : </a:t>
            </a:r>
            <a:r>
              <a:rPr lang="fr-FR" altLang="en-US" sz="2400" dirty="0">
                <a:solidFill>
                  <a:srgbClr val="131431"/>
                </a:solidFill>
                <a:latin typeface="Van Condensed LF" charset="0"/>
                <a:cs typeface="Arial" panose="020B0604020202020204" pitchFamily="34" charset="0"/>
              </a:rPr>
              <a:t>Montez votre propre projet pour apporter un changement social</a:t>
            </a:r>
            <a:endParaRPr lang="en-US" altLang="en-US" sz="2400" dirty="0">
              <a:solidFill>
                <a:srgbClr val="131431"/>
              </a:solidFill>
              <a:latin typeface="Van Condensed LF" charset="0"/>
              <a:cs typeface="Arial" panose="020B0604020202020204" pitchFamily="34" charset="0"/>
            </a:endParaRPr>
          </a:p>
          <a:p>
            <a:pPr eaLnBrk="1" hangingPunct="1">
              <a:lnSpc>
                <a:spcPct val="150000"/>
              </a:lnSpc>
            </a:pPr>
            <a:r>
              <a:rPr lang="en-US" altLang="en-US" sz="2400" dirty="0">
                <a:solidFill>
                  <a:srgbClr val="131431"/>
                </a:solidFill>
                <a:latin typeface="Van Condensed LF" charset="0"/>
                <a:cs typeface="Arial" panose="020B0604020202020204" pitchFamily="34" charset="0"/>
              </a:rPr>
              <a:t>Étape 3 : </a:t>
            </a:r>
            <a:r>
              <a:rPr lang="fr-FR" altLang="en-US" sz="2400" dirty="0">
                <a:solidFill>
                  <a:srgbClr val="131431"/>
                </a:solidFill>
                <a:latin typeface="Van Condensed LF" charset="0"/>
                <a:cs typeface="Arial" panose="020B0604020202020204" pitchFamily="34" charset="0"/>
              </a:rPr>
              <a:t>Tenez votre Promesse Numérique de Génération</a:t>
            </a:r>
            <a:endParaRPr lang="en-US" altLang="en-US" sz="2400" dirty="0">
              <a:solidFill>
                <a:srgbClr val="131431"/>
              </a:solidFill>
              <a:latin typeface="Van Condensed LF" charset="0"/>
              <a:cs typeface="Arial" panose="020B0604020202020204" pitchFamily="34" charset="0"/>
            </a:endParaRPr>
          </a:p>
          <a:p>
            <a:pPr algn="l" rtl="0" eaLnBrk="1" hangingPunct="1">
              <a:buFontTx/>
              <a:buNone/>
            </a:pPr>
            <a:endParaRPr lang="en-US" altLang="en-US" sz="2400" dirty="0">
              <a:solidFill>
                <a:srgbClr val="262963"/>
              </a:solidFill>
              <a:cs typeface="Arial" panose="020B0604020202020204" pitchFamily="34" charset="0"/>
            </a:endParaRPr>
          </a:p>
          <a:p>
            <a:pPr algn="l" rtl="0" eaLnBrk="1" hangingPunct="1">
              <a:buFontTx/>
              <a:buNone/>
            </a:pPr>
            <a:endParaRPr lang="en-NZ" altLang="en-US" sz="2000" dirty="0">
              <a:solidFill>
                <a:srgbClr val="262963"/>
              </a:solidFill>
              <a:cs typeface="Arial" panose="020B0604020202020204" pitchFamily="34" charset="0"/>
            </a:endParaRPr>
          </a:p>
        </p:txBody>
      </p:sp>
      <p:sp>
        <p:nvSpPr>
          <p:cNvPr id="6" name="Content Placeholder 2">
            <a:extLst>
              <a:ext uri="{FF2B5EF4-FFF2-40B4-BE49-F238E27FC236}">
                <a16:creationId xmlns:a16="http://schemas.microsoft.com/office/drawing/2014/main" id="{68D9EC83-4743-46D5-A665-67C12A19B8B9}"/>
              </a:ext>
            </a:extLst>
          </p:cNvPr>
          <p:cNvSpPr txBox="1">
            <a:spLocks/>
          </p:cNvSpPr>
          <p:nvPr/>
        </p:nvSpPr>
        <p:spPr>
          <a:xfrm>
            <a:off x="496888" y="730250"/>
            <a:ext cx="10969625"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marL="0" indent="0" algn="l" rtl="0">
              <a:defRPr/>
            </a:pPr>
            <a:r>
              <a:rPr lang="en-GB" altLang="en-US" sz="3600" b="1">
                <a:solidFill>
                  <a:srgbClr val="00A4BA"/>
                </a:solidFill>
                <a:latin typeface="Arial" pitchFamily="34" charset="0"/>
                <a:cs typeface="Arial" pitchFamily="34" charset="0"/>
              </a:rPr>
              <a:t>SURF SMART 2.0 – UN APERÇU</a:t>
            </a:r>
            <a:endParaRPr lang="en-GB" altLang="en-US" sz="3600">
              <a:solidFill>
                <a:srgbClr val="00A4BA"/>
              </a:solidFill>
              <a:latin typeface="Arial" pitchFamily="34" charset="0"/>
              <a:cs typeface="Arial" pitchFamily="34" charset="0"/>
            </a:endParaRPr>
          </a:p>
          <a:p>
            <a:pPr marL="0" indent="0" algn="l" rtl="0">
              <a:defRPr/>
            </a:pPr>
            <a:r>
              <a:rPr lang="en-GB" altLang="en-US" sz="1900">
                <a:solidFill>
                  <a:srgbClr val="262963"/>
                </a:solidFill>
                <a:latin typeface="Calibri" pitchFamily="34" charset="0"/>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3">
            <a:extLst>
              <a:ext uri="{FF2B5EF4-FFF2-40B4-BE49-F238E27FC236}">
                <a16:creationId xmlns:a16="http://schemas.microsoft.com/office/drawing/2014/main" id="{DDDD90C4-5A7C-4EAD-BCA0-56BE26910D05}"/>
              </a:ext>
            </a:extLst>
          </p:cNvPr>
          <p:cNvSpPr txBox="1">
            <a:spLocks noGrp="1"/>
          </p:cNvSpPr>
          <p:nvPr>
            <p:ph type="title"/>
          </p:nvPr>
        </p:nvSpPr>
        <p:spPr>
          <a:xfrm>
            <a:off x="471488" y="247513"/>
            <a:ext cx="10391775" cy="477837"/>
          </a:xfrm>
        </p:spPr>
        <p:txBody>
          <a:bodyPr/>
          <a:lstStyle/>
          <a:p>
            <a:pPr algn="l" rtl="0">
              <a:spcBef>
                <a:spcPct val="0"/>
              </a:spcBef>
              <a:spcAft>
                <a:spcPct val="0"/>
              </a:spcAft>
            </a:pPr>
            <a:r>
              <a:rPr lang="en-GB" altLang="en-US" sz="3600" b="1">
                <a:solidFill>
                  <a:srgbClr val="00A4BA"/>
                </a:solidFill>
                <a:latin typeface="Arial" panose="020B0604020202020204" pitchFamily="34" charset="0"/>
                <a:cs typeface="Arial" panose="020B0604020202020204" pitchFamily="34" charset="0"/>
              </a:rPr>
              <a:t>ESSAYER DES ACTIVITÉS </a:t>
            </a:r>
            <a:endParaRPr lang="en-US" altLang="en-US" sz="3600" b="1">
              <a:solidFill>
                <a:srgbClr val="00A4BA"/>
              </a:solidFill>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7D5CD76F-220F-48E2-992A-5130C4F8C717}"/>
              </a:ext>
            </a:extLst>
          </p:cNvPr>
          <p:cNvGraphicFramePr>
            <a:graphicFrameLocks noGrp="1"/>
          </p:cNvGraphicFramePr>
          <p:nvPr>
            <p:extLst>
              <p:ext uri="{D42A27DB-BD31-4B8C-83A1-F6EECF244321}">
                <p14:modId xmlns:p14="http://schemas.microsoft.com/office/powerpoint/2010/main" val="4112535968"/>
              </p:ext>
            </p:extLst>
          </p:nvPr>
        </p:nvGraphicFramePr>
        <p:xfrm>
          <a:off x="0" y="831215"/>
          <a:ext cx="10124902" cy="8306103"/>
        </p:xfrm>
        <a:graphic>
          <a:graphicData uri="http://schemas.openxmlformats.org/drawingml/2006/table">
            <a:tbl>
              <a:tblPr firstRow="1" bandRow="1">
                <a:tableStyleId>{C4B1156A-380E-4F78-BDF5-A606A8083BF9}</a:tableStyleId>
              </a:tblPr>
              <a:tblGrid>
                <a:gridCol w="4043576">
                  <a:extLst>
                    <a:ext uri="{9D8B030D-6E8A-4147-A177-3AD203B41FA5}">
                      <a16:colId xmlns:a16="http://schemas.microsoft.com/office/drawing/2014/main" val="20000"/>
                    </a:ext>
                  </a:extLst>
                </a:gridCol>
                <a:gridCol w="6081326">
                  <a:extLst>
                    <a:ext uri="{9D8B030D-6E8A-4147-A177-3AD203B41FA5}">
                      <a16:colId xmlns:a16="http://schemas.microsoft.com/office/drawing/2014/main" val="20001"/>
                    </a:ext>
                  </a:extLst>
                </a:gridCol>
              </a:tblGrid>
              <a:tr h="476821">
                <a:tc gridSpan="2">
                  <a:txBody>
                    <a:bodyPr/>
                    <a:lstStyle/>
                    <a:p>
                      <a:pPr marL="0" marR="0" indent="0" algn="l" defTabSz="1218895" rtl="0" eaLnBrk="1" fontAlgn="auto" latinLnBrk="0" hangingPunct="1">
                        <a:lnSpc>
                          <a:spcPct val="100000"/>
                        </a:lnSpc>
                        <a:spcBef>
                          <a:spcPts val="0"/>
                        </a:spcBef>
                        <a:spcAft>
                          <a:spcPts val="0"/>
                        </a:spcAft>
                        <a:buClrTx/>
                        <a:buSzTx/>
                        <a:buFontTx/>
                        <a:buNone/>
                        <a:tabLst/>
                        <a:defRPr/>
                      </a:pPr>
                      <a:r>
                        <a:rPr lang="en-NZ" altLang="en-US" sz="2400" dirty="0"/>
                        <a:t>COMMENCEZ</a:t>
                      </a:r>
                      <a:endParaRPr lang="en-NZ" altLang="en-US" sz="2400" b="1" dirty="0">
                        <a:solidFill>
                          <a:schemeClr val="bg1"/>
                        </a:solidFill>
                        <a:latin typeface="Arial" pitchFamily="34" charset="0"/>
                        <a:cs typeface="Arial" pitchFamily="34" charset="0"/>
                      </a:endParaRPr>
                    </a:p>
                  </a:txBody>
                  <a:tcPr marL="91444" marR="91444" marT="45735" marB="4573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20000"/>
                        <a:lumOff val="80000"/>
                      </a:schemeClr>
                    </a:solidFill>
                  </a:tcPr>
                </a:tc>
                <a:tc hMerge="1">
                  <a:txBody>
                    <a:bodyPr/>
                    <a:lstStyle/>
                    <a:p>
                      <a:pPr algn="l" rtl="0"/>
                      <a:endParaRPr lang="en-US"/>
                    </a:p>
                  </a:txBody>
                  <a:tcPr/>
                </a:tc>
                <a:extLst>
                  <a:ext uri="{0D108BD9-81ED-4DB2-BD59-A6C34878D82A}">
                    <a16:rowId xmlns:a16="http://schemas.microsoft.com/office/drawing/2014/main" val="10000"/>
                  </a:ext>
                </a:extLst>
              </a:tr>
              <a:tr h="476845">
                <a:tc>
                  <a:txBody>
                    <a:bodyPr/>
                    <a:lstStyle/>
                    <a:p>
                      <a:pPr marL="0" marR="0" indent="0" algn="l" defTabSz="1218895" rtl="0" eaLnBrk="1" fontAlgn="auto" latinLnBrk="0" hangingPunct="1">
                        <a:lnSpc>
                          <a:spcPct val="100000"/>
                        </a:lnSpc>
                        <a:spcBef>
                          <a:spcPts val="0"/>
                        </a:spcBef>
                        <a:spcAft>
                          <a:spcPts val="0"/>
                        </a:spcAft>
                        <a:buClrTx/>
                        <a:buSzTx/>
                        <a:buFontTx/>
                        <a:buNone/>
                        <a:tabLst/>
                        <a:defRPr/>
                      </a:pPr>
                      <a:r>
                        <a:rPr lang="en-NZ" altLang="en-US" sz="2400" kern="1200"/>
                        <a:t>Activités de démarrage</a:t>
                      </a:r>
                      <a:endParaRPr lang="en-NZ" altLang="en-US" sz="2400" kern="1200">
                        <a:solidFill>
                          <a:schemeClr val="dk1"/>
                        </a:solidFill>
                        <a:latin typeface="Arial" panose="020B0604020202020204" pitchFamily="34" charset="0"/>
                        <a:ea typeface="+mn-ea"/>
                        <a:cs typeface="Arial" panose="020B0604020202020204" pitchFamily="34" charset="0"/>
                      </a:endParaRPr>
                    </a:p>
                  </a:txBody>
                  <a:tcPr marL="91444" marR="91444" marT="45735" marB="45735">
                    <a:lnL w="19050" cap="flat" cmpd="sng" algn="ctr">
                      <a:solidFill>
                        <a:schemeClr val="tx1"/>
                      </a:solidFill>
                      <a:prstDash val="solid"/>
                      <a:round/>
                      <a:headEnd type="none" w="med" len="med"/>
                      <a:tailEnd type="none" w="med" len="med"/>
                    </a:lnL>
                    <a:lnR w="12700" cmpd="sng">
                      <a:noFill/>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1218895" rtl="0" eaLnBrk="1" fontAlgn="auto" latinLnBrk="0" hangingPunct="1">
                        <a:lnSpc>
                          <a:spcPct val="100000"/>
                        </a:lnSpc>
                        <a:spcBef>
                          <a:spcPts val="0"/>
                        </a:spcBef>
                        <a:spcAft>
                          <a:spcPts val="0"/>
                        </a:spcAft>
                        <a:buClrTx/>
                        <a:buSzTx/>
                        <a:buFontTx/>
                        <a:buNone/>
                        <a:tabLst/>
                        <a:defRPr/>
                      </a:pPr>
                      <a:r>
                        <a:rPr lang="en-NZ" altLang="en-US" sz="2400" dirty="0" err="1"/>
                        <a:t>Existe</a:t>
                      </a:r>
                      <a:r>
                        <a:rPr lang="en-NZ" altLang="en-US" sz="2400" dirty="0"/>
                        <a:t>-t-il </a:t>
                      </a:r>
                      <a:r>
                        <a:rPr lang="en-NZ" altLang="en-US" sz="2400" dirty="0" err="1"/>
                        <a:t>quelqu'un</a:t>
                      </a:r>
                      <a:r>
                        <a:rPr lang="en-NZ" altLang="en-US" sz="2400" dirty="0"/>
                        <a:t> qui …</a:t>
                      </a:r>
                      <a:endParaRPr lang="en-NZ" altLang="en-US" sz="2400" b="0" dirty="0">
                        <a:solidFill>
                          <a:schemeClr val="tx1"/>
                        </a:solidFill>
                        <a:latin typeface="Arial" pitchFamily="34" charset="0"/>
                        <a:cs typeface="Arial" pitchFamily="34" charset="0"/>
                      </a:endParaRPr>
                    </a:p>
                  </a:txBody>
                  <a:tcPr marL="91444" marR="91444" marT="45735" marB="45735">
                    <a:lnL w="12700" cmpd="sng">
                      <a:noFill/>
                    </a:lnL>
                    <a:lnR w="19050" cap="flat" cmpd="sng" algn="ctr">
                      <a:solidFill>
                        <a:schemeClr val="tx1"/>
                      </a:solidFill>
                      <a:prstDash val="solid"/>
                      <a:round/>
                      <a:headEnd type="none" w="med" len="med"/>
                      <a:tailEnd type="none" w="med" len="med"/>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76845">
                <a:tc gridSpan="2">
                  <a:txBody>
                    <a:bodyPr/>
                    <a:lstStyle/>
                    <a:p>
                      <a:pPr marL="0" marR="0" indent="0" algn="l" defTabSz="1218895" rtl="0" eaLnBrk="1" fontAlgn="auto" latinLnBrk="0" hangingPunct="1">
                        <a:lnSpc>
                          <a:spcPct val="100000"/>
                        </a:lnSpc>
                        <a:spcBef>
                          <a:spcPts val="0"/>
                        </a:spcBef>
                        <a:spcAft>
                          <a:spcPts val="0"/>
                        </a:spcAft>
                        <a:buClrTx/>
                        <a:buSzTx/>
                        <a:buFontTx/>
                        <a:buNone/>
                        <a:tabLst/>
                        <a:defRPr/>
                      </a:pPr>
                      <a:r>
                        <a:rPr lang="en-NZ" altLang="en-US" sz="2400" b="1"/>
                        <a:t>APPUYEZ SUR ENTRÉE</a:t>
                      </a:r>
                      <a:endParaRPr lang="en-NZ" altLang="en-US" sz="2400" b="1">
                        <a:solidFill>
                          <a:schemeClr val="bg1"/>
                        </a:solidFill>
                        <a:latin typeface="Arial" pitchFamily="34" charset="0"/>
                        <a:cs typeface="Arial" pitchFamily="34" charset="0"/>
                      </a:endParaRPr>
                    </a:p>
                  </a:txBody>
                  <a:tcPr marL="91444" marR="91444" marT="45735" marB="4573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20000"/>
                        <a:lumOff val="80000"/>
                      </a:schemeClr>
                    </a:solidFill>
                  </a:tcPr>
                </a:tc>
                <a:tc hMerge="1">
                  <a:txBody>
                    <a:bodyPr/>
                    <a:lstStyle/>
                    <a:p>
                      <a:pPr algn="l" rtl="0"/>
                      <a:endParaRPr lang="en-US"/>
                    </a:p>
                  </a:txBody>
                  <a:tcPr/>
                </a:tc>
                <a:extLst>
                  <a:ext uri="{0D108BD9-81ED-4DB2-BD59-A6C34878D82A}">
                    <a16:rowId xmlns:a16="http://schemas.microsoft.com/office/drawing/2014/main" val="10002"/>
                  </a:ext>
                </a:extLst>
              </a:tr>
              <a:tr h="858268">
                <a:tc>
                  <a:txBody>
                    <a:bodyPr/>
                    <a:lstStyle/>
                    <a:p>
                      <a:pPr marL="0" lvl="0" indent="0" algn="l" rtl="0">
                        <a:lnSpc>
                          <a:spcPct val="100000"/>
                        </a:lnSpc>
                        <a:buFontTx/>
                        <a:buNone/>
                      </a:pPr>
                      <a:r>
                        <a:rPr lang="en-US" sz="2400" kern="1200" dirty="0"/>
                        <a:t>DÉCOUVREZ ... les </a:t>
                      </a:r>
                      <a:r>
                        <a:rPr lang="en-US" sz="2400" kern="1200" dirty="0" err="1"/>
                        <a:t>merveilles</a:t>
                      </a:r>
                      <a:r>
                        <a:rPr lang="en-US" sz="2400" kern="1200" dirty="0"/>
                        <a:t> </a:t>
                      </a:r>
                      <a:r>
                        <a:rPr lang="en-US" sz="2400" kern="1200" dirty="0" err="1"/>
                        <a:t>d'internet</a:t>
                      </a:r>
                      <a:endParaRPr lang="en-US" sz="2400" kern="1200" dirty="0">
                        <a:solidFill>
                          <a:schemeClr val="dk1"/>
                        </a:solidFill>
                        <a:latin typeface="Arial" panose="020B0604020202020204" pitchFamily="34" charset="0"/>
                        <a:ea typeface="+mn-ea"/>
                        <a:cs typeface="Arial" panose="020B0604020202020204" pitchFamily="34" charset="0"/>
                      </a:endParaRPr>
                    </a:p>
                  </a:txBody>
                  <a:tcPr marL="91444" marR="91444" marT="45735" marB="45735">
                    <a:lnL w="1905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rtl="0"/>
                      <a:r>
                        <a:rPr lang="en-US" sz="2400" dirty="0"/>
                        <a:t>Le </a:t>
                      </a:r>
                      <a:r>
                        <a:rPr lang="en-US" sz="2400" dirty="0" err="1"/>
                        <a:t>meilleur</a:t>
                      </a:r>
                      <a:r>
                        <a:rPr lang="en-US" sz="2400" dirty="0"/>
                        <a:t> du web, Chasse au </a:t>
                      </a:r>
                      <a:r>
                        <a:rPr lang="en-US" sz="2400" dirty="0" err="1"/>
                        <a:t>trésor</a:t>
                      </a:r>
                      <a:r>
                        <a:rPr lang="en-US" sz="2400" dirty="0"/>
                        <a:t>, </a:t>
                      </a:r>
                      <a:r>
                        <a:rPr lang="fr-FR" sz="2400" dirty="0"/>
                        <a:t>Allons faire du shopping électronique</a:t>
                      </a:r>
                      <a:endParaRPr lang="en-US" sz="2400" dirty="0">
                        <a:latin typeface="Arial" panose="020B0604020202020204" pitchFamily="34" charset="0"/>
                        <a:cs typeface="Arial" panose="020B0604020202020204" pitchFamily="34" charset="0"/>
                      </a:endParaRPr>
                    </a:p>
                  </a:txBody>
                  <a:tcPr marL="91444" marR="91444" marT="45735" marB="45735">
                    <a:lnL w="12700" cmpd="sng">
                      <a:noFill/>
                    </a:lnL>
                    <a:lnR w="1905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858317">
                <a:tc>
                  <a:txBody>
                    <a:bodyPr/>
                    <a:lstStyle/>
                    <a:p>
                      <a:pPr marL="0" lvl="0" indent="0" algn="l" rtl="0">
                        <a:lnSpc>
                          <a:spcPct val="100000"/>
                        </a:lnSpc>
                        <a:buFontTx/>
                        <a:buNone/>
                      </a:pPr>
                      <a:r>
                        <a:rPr lang="en-US" sz="2400" kern="1200" dirty="0"/>
                        <a:t>CONNECTEZ-VOUS ... </a:t>
                      </a:r>
                      <a:r>
                        <a:rPr lang="en-US" sz="2400" kern="1200" dirty="0" err="1"/>
                        <a:t>positivement</a:t>
                      </a:r>
                      <a:r>
                        <a:rPr lang="en-US" sz="2400" kern="1200" dirty="0"/>
                        <a:t> </a:t>
                      </a:r>
                      <a:r>
                        <a:rPr lang="en-US" sz="2400" kern="1200" dirty="0" err="1"/>
                        <a:t>en</a:t>
                      </a:r>
                      <a:r>
                        <a:rPr lang="en-US" sz="2400" kern="1200" dirty="0"/>
                        <a:t> </a:t>
                      </a:r>
                      <a:r>
                        <a:rPr lang="en-US" sz="2400" kern="1200" dirty="0" err="1"/>
                        <a:t>ligne</a:t>
                      </a:r>
                      <a:endParaRPr lang="en-US" sz="2400" kern="1200" dirty="0">
                        <a:solidFill>
                          <a:schemeClr val="dk1"/>
                        </a:solidFill>
                        <a:latin typeface="Arial" panose="020B0604020202020204" pitchFamily="34" charset="0"/>
                        <a:ea typeface="+mn-ea"/>
                        <a:cs typeface="Arial" panose="020B0604020202020204" pitchFamily="34" charset="0"/>
                      </a:endParaRPr>
                    </a:p>
                  </a:txBody>
                  <a:tcPr marL="91444" marR="91444" marT="45735" marB="45735">
                    <a:lnL w="1905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rtl="0"/>
                      <a:r>
                        <a:rPr lang="en-US" sz="2400" dirty="0"/>
                        <a:t>Super propagation, </a:t>
                      </a:r>
                      <a:r>
                        <a:rPr lang="en-US" sz="2400" dirty="0" err="1"/>
                        <a:t>En</a:t>
                      </a:r>
                      <a:r>
                        <a:rPr lang="en-US" sz="2400" dirty="0"/>
                        <a:t> direct, </a:t>
                      </a:r>
                      <a:r>
                        <a:rPr lang="en-US" sz="2400" dirty="0" err="1"/>
                        <a:t>Tirer</a:t>
                      </a:r>
                      <a:r>
                        <a:rPr lang="en-US" sz="2400" dirty="0"/>
                        <a:t> le </a:t>
                      </a:r>
                      <a:r>
                        <a:rPr lang="en-US" sz="2400" dirty="0" err="1"/>
                        <a:t>meilleur</a:t>
                      </a:r>
                      <a:r>
                        <a:rPr lang="en-US" sz="2400" dirty="0"/>
                        <a:t> parti</a:t>
                      </a:r>
                      <a:r>
                        <a:rPr lang="en-US" sz="2400" baseline="0" dirty="0"/>
                        <a:t> des </a:t>
                      </a:r>
                      <a:r>
                        <a:rPr lang="en-US" sz="2400" baseline="0" dirty="0" err="1"/>
                        <a:t>réseaux</a:t>
                      </a:r>
                      <a:r>
                        <a:rPr lang="en-US" sz="2400" baseline="0" dirty="0"/>
                        <a:t> </a:t>
                      </a:r>
                      <a:r>
                        <a:rPr lang="en-US" sz="2400" baseline="0" dirty="0" err="1"/>
                        <a:t>sociaux</a:t>
                      </a:r>
                      <a:r>
                        <a:rPr lang="en-US" sz="2400" baseline="0" dirty="0"/>
                        <a:t>, </a:t>
                      </a:r>
                      <a:r>
                        <a:rPr lang="en-US" sz="2400" baseline="0" dirty="0" err="1"/>
                        <a:t>bataille</a:t>
                      </a:r>
                      <a:r>
                        <a:rPr lang="en-US" sz="2400" baseline="0" dirty="0"/>
                        <a:t> </a:t>
                      </a:r>
                      <a:r>
                        <a:rPr lang="en-US" sz="2400" baseline="0" dirty="0" err="1"/>
                        <a:t>intergalactique</a:t>
                      </a:r>
                      <a:endParaRPr lang="en-US" sz="2400" dirty="0">
                        <a:latin typeface="Arial" panose="020B0604020202020204" pitchFamily="34" charset="0"/>
                        <a:cs typeface="Arial" panose="020B0604020202020204" pitchFamily="34" charset="0"/>
                      </a:endParaRPr>
                    </a:p>
                  </a:txBody>
                  <a:tcPr marL="91444" marR="91444" marT="45735" marB="45735">
                    <a:lnL w="12700" cmpd="sng">
                      <a:noFill/>
                    </a:lnL>
                    <a:lnR w="1905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858366">
                <a:tc>
                  <a:txBody>
                    <a:bodyPr/>
                    <a:lstStyle/>
                    <a:p>
                      <a:pPr marL="0" lvl="0" indent="0" algn="l" rtl="0">
                        <a:lnSpc>
                          <a:spcPct val="100000"/>
                        </a:lnSpc>
                        <a:buFontTx/>
                        <a:buNone/>
                      </a:pPr>
                      <a:r>
                        <a:rPr lang="en-US" sz="2400" kern="1200" dirty="0"/>
                        <a:t>PROTÉGEZ-</a:t>
                      </a:r>
                      <a:r>
                        <a:rPr lang="en-US" sz="2400" kern="1200" dirty="0" err="1"/>
                        <a:t>vous</a:t>
                      </a:r>
                      <a:r>
                        <a:rPr lang="en-US" sz="2400" kern="1200" dirty="0"/>
                        <a:t> … des </a:t>
                      </a:r>
                      <a:r>
                        <a:rPr lang="en-US" sz="2400" kern="1200" dirty="0" err="1"/>
                        <a:t>risques</a:t>
                      </a:r>
                      <a:r>
                        <a:rPr lang="en-US" sz="2400" kern="1200" dirty="0"/>
                        <a:t> </a:t>
                      </a:r>
                      <a:r>
                        <a:rPr lang="en-US" sz="2400" kern="1200" dirty="0" err="1"/>
                        <a:t>en</a:t>
                      </a:r>
                      <a:r>
                        <a:rPr lang="en-US" sz="2400" kern="1200" dirty="0"/>
                        <a:t> </a:t>
                      </a:r>
                      <a:r>
                        <a:rPr lang="en-US" sz="2400" kern="1200" dirty="0" err="1"/>
                        <a:t>ligne</a:t>
                      </a:r>
                      <a:endParaRPr lang="en-US" sz="2400" kern="1200" dirty="0">
                        <a:solidFill>
                          <a:schemeClr val="dk1"/>
                        </a:solidFill>
                        <a:latin typeface="Arial" panose="020B0604020202020204" pitchFamily="34" charset="0"/>
                        <a:ea typeface="+mn-ea"/>
                        <a:cs typeface="Arial" panose="020B0604020202020204" pitchFamily="34" charset="0"/>
                      </a:endParaRPr>
                    </a:p>
                  </a:txBody>
                  <a:tcPr marL="91444" marR="91444" marT="45735" marB="45735">
                    <a:lnL w="1905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rtl="0"/>
                      <a:r>
                        <a:rPr lang="en-US" sz="2400" dirty="0"/>
                        <a:t>Mot de passe parfait, le </a:t>
                      </a:r>
                      <a:r>
                        <a:rPr lang="en-US" sz="2400" dirty="0" err="1"/>
                        <a:t>partager</a:t>
                      </a:r>
                      <a:r>
                        <a:rPr lang="en-US" sz="2400" dirty="0"/>
                        <a:t> </a:t>
                      </a:r>
                      <a:r>
                        <a:rPr lang="en-US" sz="2400" dirty="0" err="1"/>
                        <a:t>ou</a:t>
                      </a:r>
                      <a:r>
                        <a:rPr lang="en-US" sz="2400" dirty="0"/>
                        <a:t> le </a:t>
                      </a:r>
                      <a:r>
                        <a:rPr lang="en-US" sz="2400" dirty="0" err="1"/>
                        <a:t>garder</a:t>
                      </a:r>
                      <a:r>
                        <a:rPr lang="en-US" sz="2400" baseline="0" dirty="0"/>
                        <a:t> ? Qui </a:t>
                      </a:r>
                      <a:r>
                        <a:rPr lang="en-US" sz="2400" baseline="0" dirty="0" err="1"/>
                        <a:t>est-ce</a:t>
                      </a:r>
                      <a:r>
                        <a:rPr lang="en-US" sz="2400" baseline="0" dirty="0"/>
                        <a:t> ?</a:t>
                      </a:r>
                      <a:endParaRPr lang="en-US" sz="2400" dirty="0">
                        <a:latin typeface="Arial" panose="020B0604020202020204" pitchFamily="34" charset="0"/>
                        <a:cs typeface="Arial" panose="020B0604020202020204" pitchFamily="34" charset="0"/>
                      </a:endParaRPr>
                    </a:p>
                  </a:txBody>
                  <a:tcPr marL="91444" marR="91444" marT="45735" marB="45735">
                    <a:lnL w="12700" cmpd="sng">
                      <a:noFill/>
                    </a:lnL>
                    <a:lnR w="1905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858366">
                <a:tc>
                  <a:txBody>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lang="en-US" sz="2400" dirty="0"/>
                        <a:t>RESPECTEZ... </a:t>
                      </a:r>
                      <a:r>
                        <a:rPr lang="en-US" sz="2400" dirty="0" err="1"/>
                        <a:t>vos</a:t>
                      </a:r>
                      <a:r>
                        <a:rPr lang="en-US" sz="2400" dirty="0"/>
                        <a:t> droits et </a:t>
                      </a:r>
                      <a:r>
                        <a:rPr lang="en-US" sz="2400" dirty="0" err="1"/>
                        <a:t>votre</a:t>
                      </a:r>
                      <a:r>
                        <a:rPr lang="en-US" sz="2400" dirty="0"/>
                        <a:t> </a:t>
                      </a:r>
                      <a:r>
                        <a:rPr lang="en-US" sz="2400" dirty="0" err="1"/>
                        <a:t>empreinte</a:t>
                      </a:r>
                      <a:r>
                        <a:rPr lang="en-US" sz="2400" dirty="0"/>
                        <a:t> </a:t>
                      </a:r>
                      <a:r>
                        <a:rPr lang="en-US" sz="2400" dirty="0" err="1"/>
                        <a:t>numériques</a:t>
                      </a:r>
                      <a:endParaRPr lang="en-US" sz="2400" dirty="0">
                        <a:latin typeface="Arial" panose="020B0604020202020204" pitchFamily="34" charset="0"/>
                        <a:cs typeface="Arial" panose="020B0604020202020204" pitchFamily="34" charset="0"/>
                      </a:endParaRPr>
                    </a:p>
                  </a:txBody>
                  <a:tcPr marL="91444" marR="91444" marT="45735" marB="45735">
                    <a:lnL w="1905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rtl="0"/>
                      <a:r>
                        <a:rPr lang="en-US" sz="2400"/>
                        <a:t>Les fractures numériques,</a:t>
                      </a:r>
                      <a:r>
                        <a:rPr lang="en-US" sz="2400" baseline="0"/>
                        <a:t> Fait ou opinion, </a:t>
                      </a:r>
                      <a:r>
                        <a:rPr lang="en-US" sz="2400"/>
                        <a:t>Le selfie parfait</a:t>
                      </a:r>
                      <a:endParaRPr lang="en-US" sz="2400">
                        <a:latin typeface="Arial" panose="020B0604020202020204" pitchFamily="34" charset="0"/>
                        <a:cs typeface="Arial" panose="020B0604020202020204" pitchFamily="34" charset="0"/>
                      </a:endParaRPr>
                    </a:p>
                  </a:txBody>
                  <a:tcPr marL="91444" marR="91444" marT="45735" marB="45735">
                    <a:lnL w="12700" cmpd="sng">
                      <a:noFill/>
                    </a:lnL>
                    <a:lnR w="1905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858317">
                <a:tc>
                  <a:txBody>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lang="en-US" sz="2400" dirty="0"/>
                        <a:t>IMAGINEZ … un </a:t>
                      </a:r>
                      <a:r>
                        <a:rPr lang="en-US" sz="2400" dirty="0" err="1"/>
                        <a:t>meilleur</a:t>
                      </a:r>
                      <a:r>
                        <a:rPr lang="en-US" sz="2400" dirty="0"/>
                        <a:t> internet</a:t>
                      </a:r>
                      <a:endParaRPr lang="en-US" sz="2400" dirty="0">
                        <a:latin typeface="Arial" panose="020B0604020202020204" pitchFamily="34" charset="0"/>
                        <a:cs typeface="Arial" panose="020B0604020202020204" pitchFamily="34" charset="0"/>
                      </a:endParaRPr>
                    </a:p>
                  </a:txBody>
                  <a:tcPr marL="91444" marR="91444" marT="45735" marB="45735">
                    <a:lnL w="19050" cap="flat" cmpd="sng" algn="ctr">
                      <a:solidFill>
                        <a:schemeClr val="tx1"/>
                      </a:solidFill>
                      <a:prstDash val="solid"/>
                      <a:round/>
                      <a:headEnd type="none" w="med" len="med"/>
                      <a:tailEnd type="none" w="med" len="med"/>
                    </a:lnL>
                    <a:lnR w="12700" cmpd="sng">
                      <a:noFill/>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en-US" sz="2400" dirty="0"/>
                        <a:t>Coup de main,</a:t>
                      </a:r>
                      <a:r>
                        <a:rPr lang="en-US" sz="2400" baseline="0" dirty="0"/>
                        <a:t> Une </a:t>
                      </a:r>
                      <a:r>
                        <a:rPr lang="en-US" sz="2400" baseline="0" dirty="0" err="1"/>
                        <a:t>communauté</a:t>
                      </a:r>
                      <a:r>
                        <a:rPr lang="en-US" sz="2400" baseline="0" dirty="0"/>
                        <a:t> </a:t>
                      </a:r>
                      <a:r>
                        <a:rPr lang="en-US" sz="2400" baseline="0" dirty="0" err="1"/>
                        <a:t>en</a:t>
                      </a:r>
                      <a:r>
                        <a:rPr lang="en-US" sz="2400" baseline="0" dirty="0"/>
                        <a:t> </a:t>
                      </a:r>
                      <a:r>
                        <a:rPr lang="en-US" sz="2400" baseline="0" dirty="0" err="1"/>
                        <a:t>ligne</a:t>
                      </a:r>
                      <a:r>
                        <a:rPr lang="en-US" sz="2400" baseline="0" dirty="0"/>
                        <a:t> positive, Internet des </a:t>
                      </a:r>
                      <a:r>
                        <a:rPr lang="en-US" sz="2400" baseline="0" dirty="0" err="1"/>
                        <a:t>objets</a:t>
                      </a:r>
                      <a:endParaRPr lang="en-US" sz="2400" dirty="0">
                        <a:latin typeface="Arial" panose="020B0604020202020204" pitchFamily="34" charset="0"/>
                        <a:cs typeface="Arial" panose="020B0604020202020204" pitchFamily="34" charset="0"/>
                      </a:endParaRPr>
                    </a:p>
                  </a:txBody>
                  <a:tcPr marL="91444" marR="91444" marT="45735" marB="45735">
                    <a:lnL w="12700" cmpd="sng">
                      <a:noFill/>
                    </a:lnL>
                    <a:lnR w="19050" cap="flat" cmpd="sng" algn="ctr">
                      <a:solidFill>
                        <a:schemeClr val="tx1"/>
                      </a:solidFill>
                      <a:prstDash val="solid"/>
                      <a:round/>
                      <a:headEnd type="none" w="med" len="med"/>
                      <a:tailEnd type="none" w="med" len="med"/>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476845">
                <a:tc gridSpan="2">
                  <a:txBody>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lang="en-US" sz="2400" b="1" dirty="0"/>
                        <a:t>#BeTheChangeOnline</a:t>
                      </a:r>
                      <a:endParaRPr lang="en-US" sz="2400" b="1" dirty="0">
                        <a:solidFill>
                          <a:schemeClr val="bg1"/>
                        </a:solidFill>
                        <a:latin typeface="Arial" panose="020B0604020202020204" pitchFamily="34" charset="0"/>
                        <a:cs typeface="Arial" panose="020B0604020202020204" pitchFamily="34" charset="0"/>
                      </a:endParaRPr>
                    </a:p>
                  </a:txBody>
                  <a:tcPr marL="91444" marR="91444" marT="45735" marB="45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20000"/>
                        <a:lumOff val="80000"/>
                      </a:schemeClr>
                    </a:solidFill>
                  </a:tcPr>
                </a:tc>
                <a:tc hMerge="1">
                  <a:txBody>
                    <a:bodyPr/>
                    <a:lstStyle/>
                    <a:p>
                      <a:pPr algn="l" rtl="0"/>
                      <a:endParaRPr lang="en-US"/>
                    </a:p>
                  </a:txBody>
                  <a:tcPr/>
                </a:tc>
                <a:extLst>
                  <a:ext uri="{0D108BD9-81ED-4DB2-BD59-A6C34878D82A}">
                    <a16:rowId xmlns:a16="http://schemas.microsoft.com/office/drawing/2014/main" val="10008"/>
                  </a:ext>
                </a:extLst>
              </a:tr>
              <a:tr h="476845">
                <a:tc gridSpan="2">
                  <a:txBody>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lang="en-US" sz="2400" kern="1200" dirty="0">
                          <a:effectLst/>
                        </a:rPr>
                        <a:t>Étape 1 : </a:t>
                      </a:r>
                      <a:r>
                        <a:rPr lang="en-US" sz="2400" kern="1200" dirty="0" err="1">
                          <a:effectLst/>
                        </a:rPr>
                        <a:t>Apportez</a:t>
                      </a:r>
                      <a:r>
                        <a:rPr lang="en-US" sz="2400" kern="1200" dirty="0">
                          <a:effectLst/>
                        </a:rPr>
                        <a:t> le </a:t>
                      </a:r>
                      <a:r>
                        <a:rPr lang="en-US" sz="2400" kern="1200" dirty="0" err="1">
                          <a:effectLst/>
                        </a:rPr>
                        <a:t>changement</a:t>
                      </a:r>
                      <a:r>
                        <a:rPr lang="en-US" sz="2400" kern="1200" dirty="0">
                          <a:effectLst/>
                        </a:rPr>
                        <a:t> à la manière de </a:t>
                      </a:r>
                      <a:r>
                        <a:rPr lang="en-US" sz="2400" kern="1200" dirty="0" err="1">
                          <a:effectLst/>
                        </a:rPr>
                        <a:t>l'AMGE</a:t>
                      </a:r>
                      <a:r>
                        <a:rPr lang="en-US" sz="2400" kern="1200" dirty="0">
                          <a:effectLst/>
                        </a:rPr>
                        <a:t> (avec proposition)</a:t>
                      </a:r>
                      <a:endParaRPr lang="en-US" sz="2400" b="0" kern="1200" dirty="0">
                        <a:solidFill>
                          <a:schemeClr val="dk1"/>
                        </a:solidFill>
                        <a:effectLst/>
                        <a:latin typeface="Arial" panose="020B0604020202020204" pitchFamily="34" charset="0"/>
                        <a:ea typeface="+mn-ea"/>
                        <a:cs typeface="Arial" panose="020B0604020202020204" pitchFamily="34" charset="0"/>
                      </a:endParaRPr>
                    </a:p>
                  </a:txBody>
                  <a:tcPr marL="91444" marR="91444" marT="45735" marB="45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pPr algn="l" rtl="0"/>
                      <a:endParaRPr lang="en-US"/>
                    </a:p>
                  </a:txBody>
                  <a:tcPr/>
                </a:tc>
                <a:extLst>
                  <a:ext uri="{0D108BD9-81ED-4DB2-BD59-A6C34878D82A}">
                    <a16:rowId xmlns:a16="http://schemas.microsoft.com/office/drawing/2014/main" val="10009"/>
                  </a:ext>
                </a:extLst>
              </a:tr>
              <a:tr h="476845">
                <a:tc gridSpan="2">
                  <a:txBody>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lang="en-US" sz="2400" kern="1200" dirty="0">
                          <a:effectLst/>
                        </a:rPr>
                        <a:t>Étape 2 : </a:t>
                      </a:r>
                      <a:r>
                        <a:rPr lang="en-US" sz="2400" kern="1200" dirty="0" err="1">
                          <a:effectLst/>
                        </a:rPr>
                        <a:t>Projet</a:t>
                      </a:r>
                      <a:r>
                        <a:rPr lang="en-US" sz="2400" kern="1200" dirty="0">
                          <a:effectLst/>
                        </a:rPr>
                        <a:t> #BeTheChangeOnline (avec proposition)</a:t>
                      </a:r>
                      <a:endParaRPr lang="en-US" sz="2400" b="0" kern="1200" dirty="0">
                        <a:solidFill>
                          <a:schemeClr val="dk1"/>
                        </a:solidFill>
                        <a:effectLst/>
                        <a:latin typeface="Arial" panose="020B0604020202020204" pitchFamily="34" charset="0"/>
                        <a:ea typeface="+mn-ea"/>
                        <a:cs typeface="Arial" panose="020B0604020202020204" pitchFamily="34" charset="0"/>
                      </a:endParaRPr>
                    </a:p>
                  </a:txBody>
                  <a:tcPr marL="91444" marR="91444" marT="45735" marB="45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pPr algn="l" rtl="0"/>
                      <a:endParaRPr lang="en-US"/>
                    </a:p>
                  </a:txBody>
                  <a:tcPr/>
                </a:tc>
                <a:extLst>
                  <a:ext uri="{0D108BD9-81ED-4DB2-BD59-A6C34878D82A}">
                    <a16:rowId xmlns:a16="http://schemas.microsoft.com/office/drawing/2014/main" val="10010"/>
                  </a:ext>
                </a:extLst>
              </a:tr>
              <a:tr h="476845">
                <a:tc gridSpan="2">
                  <a:txBody>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lang="en-US" sz="2400" kern="1200" dirty="0">
                          <a:effectLst/>
                        </a:rPr>
                        <a:t>Étape 3 : </a:t>
                      </a:r>
                      <a:r>
                        <a:rPr lang="en-US" sz="2400" kern="1200" dirty="0" err="1">
                          <a:effectLst/>
                        </a:rPr>
                        <a:t>Promesse</a:t>
                      </a:r>
                      <a:r>
                        <a:rPr lang="en-US" sz="2400" kern="1200" dirty="0">
                          <a:effectLst/>
                        </a:rPr>
                        <a:t> Numérique de ma </a:t>
                      </a:r>
                      <a:r>
                        <a:rPr lang="en-US" sz="2400" kern="1200" dirty="0" err="1">
                          <a:effectLst/>
                        </a:rPr>
                        <a:t>Génération</a:t>
                      </a:r>
                      <a:endParaRPr lang="en-US" sz="2400" b="0" kern="1200" dirty="0">
                        <a:solidFill>
                          <a:schemeClr val="dk1"/>
                        </a:solidFill>
                        <a:effectLst/>
                        <a:latin typeface="Arial" panose="020B0604020202020204" pitchFamily="34" charset="0"/>
                        <a:ea typeface="+mn-ea"/>
                        <a:cs typeface="Arial" panose="020B0604020202020204" pitchFamily="34" charset="0"/>
                      </a:endParaRPr>
                    </a:p>
                  </a:txBody>
                  <a:tcPr marL="91444" marR="91444" marT="45735" marB="45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rtl="0"/>
                      <a:endParaRPr lang="en-US"/>
                    </a:p>
                  </a:txBody>
                  <a:tcPr/>
                </a:tc>
                <a:extLst>
                  <a:ext uri="{0D108BD9-81ED-4DB2-BD59-A6C34878D82A}">
                    <a16:rowId xmlns:a16="http://schemas.microsoft.com/office/drawing/2014/main" val="10011"/>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Content Placeholder 2">
            <a:extLst>
              <a:ext uri="{FF2B5EF4-FFF2-40B4-BE49-F238E27FC236}">
                <a16:creationId xmlns:a16="http://schemas.microsoft.com/office/drawing/2014/main" id="{6FA46449-38EA-4C59-BA15-1CD03FC6C7E3}"/>
              </a:ext>
            </a:extLst>
          </p:cNvPr>
          <p:cNvSpPr txBox="1">
            <a:spLocks noGrp="1"/>
          </p:cNvSpPr>
          <p:nvPr>
            <p:ph idx="1"/>
          </p:nvPr>
        </p:nvSpPr>
        <p:spPr>
          <a:xfrm>
            <a:off x="496888" y="730250"/>
            <a:ext cx="9539287" cy="698500"/>
          </a:xfrm>
        </p:spPr>
        <p:txBody>
          <a:bodyPr/>
          <a:lstStyle/>
          <a:p>
            <a:pPr marL="0" indent="0" algn="l" rtl="0">
              <a:spcBef>
                <a:spcPct val="0"/>
              </a:spcBef>
              <a:spcAft>
                <a:spcPct val="0"/>
              </a:spcAft>
            </a:pPr>
            <a:r>
              <a:rPr lang="en-GB" altLang="en-US" sz="3600" b="1" dirty="0">
                <a:solidFill>
                  <a:srgbClr val="00A4BA"/>
                </a:solidFill>
                <a:latin typeface="Arial" panose="020B0604020202020204" pitchFamily="34" charset="0"/>
                <a:cs typeface="Arial" panose="020B0604020202020204" pitchFamily="34" charset="0"/>
              </a:rPr>
              <a:t>ORIENTATIONS DE SÉCURITÉ INTERNET POUR ADULTES</a:t>
            </a:r>
            <a:endParaRPr lang="en-GB" altLang="en-US" sz="1900" dirty="0">
              <a:solidFill>
                <a:srgbClr val="00A4BA"/>
              </a:solidFill>
              <a:latin typeface="Calibri" panose="020F0502020204030204" pitchFamily="34" charset="0"/>
              <a:cs typeface="Arial" panose="020B0604020202020204" pitchFamily="34" charset="0"/>
            </a:endParaRPr>
          </a:p>
        </p:txBody>
      </p:sp>
      <p:sp>
        <p:nvSpPr>
          <p:cNvPr id="17449" name="TextBox 20">
            <a:extLst>
              <a:ext uri="{FF2B5EF4-FFF2-40B4-BE49-F238E27FC236}">
                <a16:creationId xmlns:a16="http://schemas.microsoft.com/office/drawing/2014/main" id="{E4126AD5-9B34-42C4-A93C-9F30B3176E44}"/>
              </a:ext>
            </a:extLst>
          </p:cNvPr>
          <p:cNvSpPr txBox="1">
            <a:spLocks noChangeArrowheads="1"/>
          </p:cNvSpPr>
          <p:nvPr/>
        </p:nvSpPr>
        <p:spPr bwMode="auto">
          <a:xfrm>
            <a:off x="116378" y="2022475"/>
            <a:ext cx="10058400" cy="7509726"/>
          </a:xfrm>
          <a:prstGeom prst="rect">
            <a:avLst/>
          </a:prstGeom>
          <a:noFill/>
          <a:ln w="76200">
            <a:noFill/>
          </a:ln>
        </p:spPr>
        <p:style>
          <a:lnRef idx="2">
            <a:schemeClr val="accent4"/>
          </a:lnRef>
          <a:fillRef idx="1">
            <a:schemeClr val="lt1"/>
          </a:fillRef>
          <a:effectRef idx="0">
            <a:schemeClr val="accent4"/>
          </a:effectRef>
          <a:fontRef idx="minor">
            <a:schemeClr val="dk1"/>
          </a:fontRef>
        </p:style>
        <p:txBody>
          <a:bodyPr wrap="square" lIns="121899" tIns="60949" rIns="121899" bIns="60949">
            <a:spAutoFit/>
          </a:bodyPr>
          <a:lstStyle>
            <a:lvl1pPr marL="285750" indent="-285750" eaLnBrk="0" hangingPunct="0">
              <a:defRPr sz="2400">
                <a:solidFill>
                  <a:schemeClr val="tx1"/>
                </a:solidFill>
                <a:latin typeface="Van Condensed LF" charset="0"/>
                <a:ea typeface="MS PGothic" pitchFamily="34" charset="-128"/>
              </a:defRPr>
            </a:lvl1pPr>
            <a:lvl2pPr marL="742950" indent="-285750" eaLnBrk="0" hangingPunct="0">
              <a:defRPr sz="2400">
                <a:solidFill>
                  <a:schemeClr val="tx1"/>
                </a:solidFill>
                <a:latin typeface="Van Condensed LF" charset="0"/>
                <a:ea typeface="MS PGothic" pitchFamily="34" charset="-128"/>
              </a:defRPr>
            </a:lvl2pPr>
            <a:lvl3pPr marL="1143000" indent="-228600" eaLnBrk="0" hangingPunct="0">
              <a:defRPr sz="2400">
                <a:solidFill>
                  <a:schemeClr val="tx1"/>
                </a:solidFill>
                <a:latin typeface="Van Condensed LF" charset="0"/>
                <a:ea typeface="MS PGothic" pitchFamily="34" charset="-128"/>
              </a:defRPr>
            </a:lvl3pPr>
            <a:lvl4pPr marL="1600200" indent="-228600" eaLnBrk="0" hangingPunct="0">
              <a:defRPr sz="2400">
                <a:solidFill>
                  <a:schemeClr val="tx1"/>
                </a:solidFill>
                <a:latin typeface="Van Condensed LF" charset="0"/>
                <a:ea typeface="MS PGothic" pitchFamily="34" charset="-128"/>
              </a:defRPr>
            </a:lvl4pPr>
            <a:lvl5pPr marL="2057400" indent="-228600" eaLnBrk="0" hangingPunct="0">
              <a:defRPr sz="2400">
                <a:solidFill>
                  <a:schemeClr val="tx1"/>
                </a:solidFill>
                <a:latin typeface="Van Condensed LF" charset="0"/>
                <a:ea typeface="MS PGothic" pitchFamily="34" charset="-128"/>
              </a:defRPr>
            </a:lvl5pPr>
            <a:lvl6pPr marL="2514600" indent="-228600" eaLnBrk="0" fontAlgn="base" hangingPunct="0">
              <a:spcBef>
                <a:spcPct val="0"/>
              </a:spcBef>
              <a:spcAft>
                <a:spcPct val="0"/>
              </a:spcAft>
              <a:defRPr sz="2400">
                <a:solidFill>
                  <a:schemeClr val="tx1"/>
                </a:solidFill>
                <a:latin typeface="Van Condensed LF" charset="0"/>
                <a:ea typeface="MS PGothic" pitchFamily="34" charset="-128"/>
              </a:defRPr>
            </a:lvl6pPr>
            <a:lvl7pPr marL="2971800" indent="-228600" eaLnBrk="0" fontAlgn="base" hangingPunct="0">
              <a:spcBef>
                <a:spcPct val="0"/>
              </a:spcBef>
              <a:spcAft>
                <a:spcPct val="0"/>
              </a:spcAft>
              <a:defRPr sz="2400">
                <a:solidFill>
                  <a:schemeClr val="tx1"/>
                </a:solidFill>
                <a:latin typeface="Van Condensed LF" charset="0"/>
                <a:ea typeface="MS PGothic" pitchFamily="34" charset="-128"/>
              </a:defRPr>
            </a:lvl7pPr>
            <a:lvl8pPr marL="3429000" indent="-228600" eaLnBrk="0" fontAlgn="base" hangingPunct="0">
              <a:spcBef>
                <a:spcPct val="0"/>
              </a:spcBef>
              <a:spcAft>
                <a:spcPct val="0"/>
              </a:spcAft>
              <a:defRPr sz="2400">
                <a:solidFill>
                  <a:schemeClr val="tx1"/>
                </a:solidFill>
                <a:latin typeface="Van Condensed LF" charset="0"/>
                <a:ea typeface="MS PGothic" pitchFamily="34" charset="-128"/>
              </a:defRPr>
            </a:lvl8pPr>
            <a:lvl9pPr marL="3886200" indent="-228600" eaLnBrk="0" fontAlgn="base" hangingPunct="0">
              <a:spcBef>
                <a:spcPct val="0"/>
              </a:spcBef>
              <a:spcAft>
                <a:spcPct val="0"/>
              </a:spcAft>
              <a:defRPr sz="2400">
                <a:solidFill>
                  <a:schemeClr val="tx1"/>
                </a:solidFill>
                <a:latin typeface="Van Condensed LF" charset="0"/>
                <a:ea typeface="MS PGothic" pitchFamily="34" charset="-128"/>
              </a:defRPr>
            </a:lvl9pPr>
          </a:lstStyle>
          <a:p>
            <a:pPr marL="0" indent="0" algn="l" rtl="0" eaLnBrk="1" hangingPunct="1">
              <a:defRPr/>
            </a:pPr>
            <a:r>
              <a:rPr lang="en-NZ" altLang="en-US" dirty="0">
                <a:solidFill>
                  <a:srgbClr val="262963">
                    <a:lumMod val="50000"/>
                  </a:srgbClr>
                </a:solidFill>
                <a:latin typeface="Arial" pitchFamily="34" charset="0"/>
                <a:cs typeface="Arial" pitchFamily="34" charset="0"/>
              </a:rPr>
              <a:t>Il </a:t>
            </a:r>
            <a:r>
              <a:rPr lang="en-NZ" altLang="en-US" dirty="0" err="1">
                <a:solidFill>
                  <a:srgbClr val="262963">
                    <a:lumMod val="50000"/>
                  </a:srgbClr>
                </a:solidFill>
                <a:latin typeface="Arial" pitchFamily="34" charset="0"/>
                <a:cs typeface="Arial" pitchFamily="34" charset="0"/>
              </a:rPr>
              <a:t>est</a:t>
            </a:r>
            <a:r>
              <a:rPr lang="en-NZ" altLang="en-US" dirty="0">
                <a:solidFill>
                  <a:srgbClr val="262963">
                    <a:lumMod val="50000"/>
                  </a:srgbClr>
                </a:solidFill>
                <a:latin typeface="Arial" pitchFamily="34" charset="0"/>
                <a:cs typeface="Arial" pitchFamily="34" charset="0"/>
              </a:rPr>
              <a:t> </a:t>
            </a:r>
            <a:r>
              <a:rPr lang="en-NZ" altLang="en-US" dirty="0" err="1">
                <a:solidFill>
                  <a:srgbClr val="262963">
                    <a:lumMod val="50000"/>
                  </a:srgbClr>
                </a:solidFill>
                <a:latin typeface="Arial" pitchFamily="34" charset="0"/>
                <a:cs typeface="Arial" pitchFamily="34" charset="0"/>
              </a:rPr>
              <a:t>recommandé</a:t>
            </a:r>
            <a:r>
              <a:rPr lang="en-NZ" altLang="en-US" dirty="0">
                <a:solidFill>
                  <a:srgbClr val="262963">
                    <a:lumMod val="50000"/>
                  </a:srgbClr>
                </a:solidFill>
                <a:latin typeface="Arial" pitchFamily="34" charset="0"/>
                <a:cs typeface="Arial" pitchFamily="34" charset="0"/>
              </a:rPr>
              <a:t> que les leaders </a:t>
            </a:r>
            <a:r>
              <a:rPr lang="en-NZ" altLang="en-US" dirty="0" err="1">
                <a:solidFill>
                  <a:srgbClr val="262963">
                    <a:lumMod val="50000"/>
                  </a:srgbClr>
                </a:solidFill>
                <a:latin typeface="Arial" pitchFamily="34" charset="0"/>
                <a:cs typeface="Arial" pitchFamily="34" charset="0"/>
              </a:rPr>
              <a:t>suivent</a:t>
            </a:r>
            <a:r>
              <a:rPr lang="en-NZ" altLang="en-US" dirty="0">
                <a:solidFill>
                  <a:srgbClr val="262963">
                    <a:lumMod val="50000"/>
                  </a:srgbClr>
                </a:solidFill>
                <a:latin typeface="Arial" pitchFamily="34" charset="0"/>
                <a:cs typeface="Arial" pitchFamily="34" charset="0"/>
              </a:rPr>
              <a:t> les orientations de </a:t>
            </a:r>
            <a:r>
              <a:rPr lang="en-NZ" altLang="en-US" dirty="0" err="1">
                <a:solidFill>
                  <a:srgbClr val="262963">
                    <a:lumMod val="50000"/>
                  </a:srgbClr>
                </a:solidFill>
                <a:latin typeface="Arial" pitchFamily="34" charset="0"/>
                <a:cs typeface="Arial" pitchFamily="34" charset="0"/>
              </a:rPr>
              <a:t>votre</a:t>
            </a:r>
            <a:r>
              <a:rPr lang="en-NZ" altLang="en-US" dirty="0">
                <a:solidFill>
                  <a:srgbClr val="262963">
                    <a:lumMod val="50000"/>
                  </a:srgbClr>
                </a:solidFill>
                <a:latin typeface="Arial" pitchFamily="34" charset="0"/>
                <a:cs typeface="Arial" pitchFamily="34" charset="0"/>
              </a:rPr>
              <a:t> </a:t>
            </a:r>
          </a:p>
          <a:p>
            <a:pPr marL="0" indent="0" eaLnBrk="1" hangingPunct="1">
              <a:defRPr/>
            </a:pPr>
            <a:r>
              <a:rPr lang="en-NZ" altLang="en-US" dirty="0">
                <a:solidFill>
                  <a:srgbClr val="262963">
                    <a:lumMod val="50000"/>
                  </a:srgbClr>
                </a:solidFill>
                <a:latin typeface="Arial" pitchFamily="34" charset="0"/>
                <a:cs typeface="Arial" pitchFamily="34" charset="0"/>
              </a:rPr>
              <a:t>Organisation </a:t>
            </a:r>
            <a:r>
              <a:rPr lang="en-NZ" altLang="en-US" dirty="0" err="1">
                <a:solidFill>
                  <a:srgbClr val="262963">
                    <a:lumMod val="50000"/>
                  </a:srgbClr>
                </a:solidFill>
                <a:latin typeface="Arial" pitchFamily="34" charset="0"/>
                <a:cs typeface="Arial" pitchFamily="34" charset="0"/>
              </a:rPr>
              <a:t>Membre</a:t>
            </a:r>
            <a:r>
              <a:rPr lang="en-NZ" altLang="en-US" dirty="0">
                <a:solidFill>
                  <a:srgbClr val="262963">
                    <a:lumMod val="50000"/>
                  </a:srgbClr>
                </a:solidFill>
                <a:latin typeface="Arial" pitchFamily="34" charset="0"/>
                <a:cs typeface="Arial" pitchFamily="34" charset="0"/>
              </a:rPr>
              <a:t> sur la protection des enfants </a:t>
            </a:r>
            <a:r>
              <a:rPr lang="en-NZ" altLang="en-US" dirty="0" err="1">
                <a:solidFill>
                  <a:srgbClr val="262963">
                    <a:lumMod val="50000"/>
                  </a:srgbClr>
                </a:solidFill>
                <a:latin typeface="Arial" pitchFamily="34" charset="0"/>
                <a:cs typeface="Arial" pitchFamily="34" charset="0"/>
              </a:rPr>
              <a:t>en</a:t>
            </a:r>
            <a:r>
              <a:rPr lang="en-NZ" altLang="en-US" dirty="0">
                <a:solidFill>
                  <a:srgbClr val="262963">
                    <a:lumMod val="50000"/>
                  </a:srgbClr>
                </a:solidFill>
                <a:latin typeface="Arial" pitchFamily="34" charset="0"/>
                <a:cs typeface="Arial" pitchFamily="34" charset="0"/>
              </a:rPr>
              <a:t> </a:t>
            </a:r>
            <a:r>
              <a:rPr lang="en-NZ" altLang="en-US" dirty="0" err="1">
                <a:solidFill>
                  <a:srgbClr val="262963">
                    <a:lumMod val="50000"/>
                  </a:srgbClr>
                </a:solidFill>
                <a:latin typeface="Arial" pitchFamily="34" charset="0"/>
                <a:cs typeface="Arial" pitchFamily="34" charset="0"/>
              </a:rPr>
              <a:t>ligne</a:t>
            </a:r>
            <a:r>
              <a:rPr lang="en-NZ" altLang="en-US" dirty="0">
                <a:solidFill>
                  <a:srgbClr val="262963">
                    <a:lumMod val="50000"/>
                  </a:srgbClr>
                </a:solidFill>
                <a:latin typeface="Arial" pitchFamily="34" charset="0"/>
                <a:cs typeface="Arial" pitchFamily="34" charset="0"/>
              </a:rPr>
              <a:t>. </a:t>
            </a:r>
            <a:r>
              <a:rPr lang="fr-FR" altLang="en-US" dirty="0">
                <a:solidFill>
                  <a:srgbClr val="262963">
                    <a:lumMod val="50000"/>
                  </a:srgbClr>
                </a:solidFill>
                <a:latin typeface="Arial" pitchFamily="34" charset="0"/>
                <a:cs typeface="Arial" pitchFamily="34" charset="0"/>
              </a:rPr>
              <a:t>Les meilleures pratiques générales se trouvent à la fin du pack Surf Smart, y compris</a:t>
            </a:r>
            <a:r>
              <a:rPr lang="en-NZ" altLang="en-US" dirty="0">
                <a:solidFill>
                  <a:srgbClr val="262963">
                    <a:lumMod val="50000"/>
                  </a:srgbClr>
                </a:solidFill>
                <a:latin typeface="Arial" pitchFamily="34" charset="0"/>
                <a:cs typeface="Arial" pitchFamily="34" charset="0"/>
              </a:rPr>
              <a:t> :</a:t>
            </a:r>
          </a:p>
          <a:p>
            <a:pPr algn="l" rtl="0" eaLnBrk="1" hangingPunct="1">
              <a:buFont typeface="Arial" pitchFamily="34" charset="0"/>
              <a:buChar char="•"/>
              <a:defRPr/>
            </a:pPr>
            <a:endParaRPr lang="en-NZ" altLang="en-US" sz="1800" dirty="0">
              <a:solidFill>
                <a:srgbClr val="262963">
                  <a:lumMod val="50000"/>
                </a:srgbClr>
              </a:solidFill>
              <a:latin typeface="Arial" pitchFamily="34" charset="0"/>
              <a:cs typeface="Arial" pitchFamily="34" charset="0"/>
            </a:endParaRPr>
          </a:p>
          <a:p>
            <a:pPr algn="l" rtl="0" eaLnBrk="1" hangingPunct="1">
              <a:buFont typeface="Arial" pitchFamily="34" charset="0"/>
              <a:buChar char="•"/>
              <a:defRPr/>
            </a:pPr>
            <a:r>
              <a:rPr lang="en-NZ" altLang="en-US" b="1" dirty="0">
                <a:solidFill>
                  <a:srgbClr val="262963">
                    <a:lumMod val="50000"/>
                  </a:srgbClr>
                </a:solidFill>
                <a:latin typeface="Arial" pitchFamily="34" charset="0"/>
                <a:cs typeface="Arial" pitchFamily="34" charset="0"/>
              </a:rPr>
              <a:t>COURRIER ÉLECTRONIQUE</a:t>
            </a:r>
            <a:r>
              <a:rPr lang="en-NZ" altLang="en-US" dirty="0">
                <a:solidFill>
                  <a:srgbClr val="262963">
                    <a:lumMod val="50000"/>
                  </a:srgbClr>
                </a:solidFill>
                <a:latin typeface="Arial" pitchFamily="34" charset="0"/>
                <a:cs typeface="Arial" pitchFamily="34" charset="0"/>
              </a:rPr>
              <a:t> : </a:t>
            </a:r>
            <a:r>
              <a:rPr lang="en-NZ" altLang="en-US" dirty="0" err="1">
                <a:solidFill>
                  <a:srgbClr val="262963">
                    <a:lumMod val="50000"/>
                  </a:srgbClr>
                </a:solidFill>
                <a:latin typeface="Arial" pitchFamily="34" charset="0"/>
                <a:cs typeface="Arial" pitchFamily="34" charset="0"/>
              </a:rPr>
              <a:t>réfléchir</a:t>
            </a:r>
            <a:r>
              <a:rPr lang="en-NZ" altLang="en-US" dirty="0">
                <a:solidFill>
                  <a:srgbClr val="262963">
                    <a:lumMod val="50000"/>
                  </a:srgbClr>
                </a:solidFill>
                <a:latin typeface="Arial" pitchFamily="34" charset="0"/>
                <a:cs typeface="Arial" pitchFamily="34" charset="0"/>
              </a:rPr>
              <a:t> à la </a:t>
            </a:r>
            <a:r>
              <a:rPr lang="en-NZ" altLang="en-US" dirty="0" err="1">
                <a:solidFill>
                  <a:srgbClr val="262963">
                    <a:lumMod val="50000"/>
                  </a:srgbClr>
                </a:solidFill>
                <a:latin typeface="Arial" pitchFamily="34" charset="0"/>
                <a:cs typeface="Arial" pitchFamily="34" charset="0"/>
              </a:rPr>
              <a:t>façon</a:t>
            </a:r>
            <a:r>
              <a:rPr lang="en-NZ" altLang="en-US" dirty="0">
                <a:solidFill>
                  <a:srgbClr val="262963">
                    <a:lumMod val="50000"/>
                  </a:srgbClr>
                </a:solidFill>
                <a:latin typeface="Arial" pitchFamily="34" charset="0"/>
                <a:cs typeface="Arial" pitchFamily="34" charset="0"/>
              </a:rPr>
              <a:t> de </a:t>
            </a:r>
            <a:r>
              <a:rPr lang="en-NZ" altLang="en-US" dirty="0" err="1">
                <a:solidFill>
                  <a:srgbClr val="262963">
                    <a:lumMod val="50000"/>
                  </a:srgbClr>
                </a:solidFill>
                <a:latin typeface="Arial" pitchFamily="34" charset="0"/>
                <a:cs typeface="Arial" pitchFamily="34" charset="0"/>
              </a:rPr>
              <a:t>communiquer</a:t>
            </a:r>
            <a:r>
              <a:rPr lang="en-NZ" altLang="en-US" dirty="0">
                <a:solidFill>
                  <a:srgbClr val="262963">
                    <a:lumMod val="50000"/>
                  </a:srgbClr>
                </a:solidFill>
                <a:latin typeface="Arial" pitchFamily="34" charset="0"/>
                <a:cs typeface="Arial" pitchFamily="34" charset="0"/>
              </a:rPr>
              <a:t> </a:t>
            </a:r>
            <a:r>
              <a:rPr lang="en-NZ" altLang="en-US" dirty="0" err="1">
                <a:solidFill>
                  <a:srgbClr val="262963">
                    <a:lumMod val="50000"/>
                  </a:srgbClr>
                </a:solidFill>
                <a:latin typeface="Arial" pitchFamily="34" charset="0"/>
                <a:cs typeface="Arial" pitchFamily="34" charset="0"/>
              </a:rPr>
              <a:t>en</a:t>
            </a:r>
            <a:r>
              <a:rPr lang="en-NZ" altLang="en-US" dirty="0">
                <a:solidFill>
                  <a:srgbClr val="262963">
                    <a:lumMod val="50000"/>
                  </a:srgbClr>
                </a:solidFill>
                <a:latin typeface="Arial" pitchFamily="34" charset="0"/>
                <a:cs typeface="Arial" pitchFamily="34" charset="0"/>
              </a:rPr>
              <a:t> </a:t>
            </a:r>
            <a:r>
              <a:rPr lang="en-NZ" altLang="en-US" dirty="0" err="1">
                <a:solidFill>
                  <a:srgbClr val="262963">
                    <a:lumMod val="50000"/>
                  </a:srgbClr>
                </a:solidFill>
                <a:latin typeface="Arial" pitchFamily="34" charset="0"/>
                <a:cs typeface="Arial" pitchFamily="34" charset="0"/>
              </a:rPr>
              <a:t>toute</a:t>
            </a:r>
            <a:r>
              <a:rPr lang="en-NZ" altLang="en-US" dirty="0">
                <a:solidFill>
                  <a:srgbClr val="262963">
                    <a:lumMod val="50000"/>
                  </a:srgbClr>
                </a:solidFill>
                <a:latin typeface="Arial" pitchFamily="34" charset="0"/>
                <a:cs typeface="Arial" pitchFamily="34" charset="0"/>
              </a:rPr>
              <a:t> </a:t>
            </a:r>
            <a:r>
              <a:rPr lang="en-NZ" altLang="en-US" dirty="0" err="1">
                <a:solidFill>
                  <a:srgbClr val="262963">
                    <a:lumMod val="50000"/>
                  </a:srgbClr>
                </a:solidFill>
                <a:latin typeface="Arial" pitchFamily="34" charset="0"/>
                <a:cs typeface="Arial" pitchFamily="34" charset="0"/>
              </a:rPr>
              <a:t>sécurité</a:t>
            </a:r>
            <a:r>
              <a:rPr lang="en-NZ" altLang="en-US" dirty="0">
                <a:solidFill>
                  <a:srgbClr val="262963">
                    <a:lumMod val="50000"/>
                  </a:srgbClr>
                </a:solidFill>
                <a:latin typeface="Arial" pitchFamily="34" charset="0"/>
                <a:cs typeface="Arial" pitchFamily="34" charset="0"/>
              </a:rPr>
              <a:t> avec les enfants et les parents</a:t>
            </a:r>
          </a:p>
          <a:p>
            <a:pPr algn="l" rtl="0" eaLnBrk="1" hangingPunct="1">
              <a:buFont typeface="Arial" pitchFamily="34" charset="0"/>
              <a:buChar char="•"/>
              <a:defRPr/>
            </a:pPr>
            <a:r>
              <a:rPr lang="en-NZ" altLang="en-US" b="1" dirty="0">
                <a:solidFill>
                  <a:srgbClr val="262963">
                    <a:lumMod val="50000"/>
                  </a:srgbClr>
                </a:solidFill>
                <a:latin typeface="Arial" pitchFamily="34" charset="0"/>
                <a:cs typeface="Arial" pitchFamily="34" charset="0"/>
              </a:rPr>
              <a:t>RÉSEAUX SOCIAUX </a:t>
            </a:r>
            <a:r>
              <a:rPr lang="en-NZ" altLang="en-US" dirty="0">
                <a:solidFill>
                  <a:srgbClr val="262963">
                    <a:lumMod val="50000"/>
                  </a:srgbClr>
                </a:solidFill>
                <a:latin typeface="Arial" pitchFamily="34" charset="0"/>
                <a:cs typeface="Arial" pitchFamily="34" charset="0"/>
              </a:rPr>
              <a:t>: </a:t>
            </a:r>
            <a:r>
              <a:rPr lang="en-NZ" altLang="en-US" dirty="0" err="1">
                <a:solidFill>
                  <a:srgbClr val="262963">
                    <a:lumMod val="50000"/>
                  </a:srgbClr>
                </a:solidFill>
                <a:latin typeface="Arial" pitchFamily="34" charset="0"/>
                <a:cs typeface="Arial" pitchFamily="34" charset="0"/>
              </a:rPr>
              <a:t>s'assurer</a:t>
            </a:r>
            <a:r>
              <a:rPr lang="en-NZ" altLang="en-US" dirty="0">
                <a:solidFill>
                  <a:srgbClr val="262963">
                    <a:lumMod val="50000"/>
                  </a:srgbClr>
                </a:solidFill>
                <a:latin typeface="Arial" pitchFamily="34" charset="0"/>
                <a:cs typeface="Arial" pitchFamily="34" charset="0"/>
              </a:rPr>
              <a:t> que </a:t>
            </a:r>
            <a:r>
              <a:rPr lang="en-NZ" altLang="en-US" dirty="0" err="1">
                <a:solidFill>
                  <a:srgbClr val="262963">
                    <a:lumMod val="50000"/>
                  </a:srgbClr>
                </a:solidFill>
                <a:latin typeface="Arial" pitchFamily="34" charset="0"/>
                <a:cs typeface="Arial" pitchFamily="34" charset="0"/>
              </a:rPr>
              <a:t>tous</a:t>
            </a:r>
            <a:r>
              <a:rPr lang="en-NZ" altLang="en-US" dirty="0">
                <a:solidFill>
                  <a:srgbClr val="262963">
                    <a:lumMod val="50000"/>
                  </a:srgbClr>
                </a:solidFill>
                <a:latin typeface="Arial" pitchFamily="34" charset="0"/>
                <a:cs typeface="Arial" pitchFamily="34" charset="0"/>
              </a:rPr>
              <a:t> les </a:t>
            </a:r>
            <a:r>
              <a:rPr lang="en-NZ" altLang="en-US" dirty="0" err="1">
                <a:solidFill>
                  <a:srgbClr val="262963">
                    <a:lumMod val="50000"/>
                  </a:srgbClr>
                </a:solidFill>
                <a:latin typeface="Arial" pitchFamily="34" charset="0"/>
                <a:cs typeface="Arial" pitchFamily="34" charset="0"/>
              </a:rPr>
              <a:t>réseaux</a:t>
            </a:r>
            <a:r>
              <a:rPr lang="en-NZ" altLang="en-US" dirty="0">
                <a:solidFill>
                  <a:srgbClr val="262963">
                    <a:lumMod val="50000"/>
                  </a:srgbClr>
                </a:solidFill>
                <a:latin typeface="Arial" pitchFamily="34" charset="0"/>
                <a:cs typeface="Arial" pitchFamily="34" charset="0"/>
              </a:rPr>
              <a:t> </a:t>
            </a:r>
            <a:r>
              <a:rPr lang="en-NZ" altLang="en-US" dirty="0" err="1">
                <a:solidFill>
                  <a:srgbClr val="262963">
                    <a:lumMod val="50000"/>
                  </a:srgbClr>
                </a:solidFill>
                <a:latin typeface="Arial" pitchFamily="34" charset="0"/>
                <a:cs typeface="Arial" pitchFamily="34" charset="0"/>
              </a:rPr>
              <a:t>sociaux</a:t>
            </a:r>
            <a:r>
              <a:rPr lang="en-NZ" altLang="en-US" dirty="0">
                <a:solidFill>
                  <a:srgbClr val="262963">
                    <a:lumMod val="50000"/>
                  </a:srgbClr>
                </a:solidFill>
                <a:latin typeface="Arial" pitchFamily="34" charset="0"/>
                <a:cs typeface="Arial" pitchFamily="34" charset="0"/>
              </a:rPr>
              <a:t> mis </a:t>
            </a:r>
            <a:r>
              <a:rPr lang="en-NZ" altLang="en-US" dirty="0" err="1">
                <a:solidFill>
                  <a:srgbClr val="262963">
                    <a:lumMod val="50000"/>
                  </a:srgbClr>
                </a:solidFill>
                <a:latin typeface="Arial" pitchFamily="34" charset="0"/>
                <a:cs typeface="Arial" pitchFamily="34" charset="0"/>
              </a:rPr>
              <a:t>en</a:t>
            </a:r>
            <a:r>
              <a:rPr lang="en-NZ" altLang="en-US" dirty="0">
                <a:solidFill>
                  <a:srgbClr val="262963">
                    <a:lumMod val="50000"/>
                  </a:srgbClr>
                </a:solidFill>
                <a:latin typeface="Arial" pitchFamily="34" charset="0"/>
                <a:cs typeface="Arial" pitchFamily="34" charset="0"/>
              </a:rPr>
              <a:t> place pour </a:t>
            </a:r>
            <a:r>
              <a:rPr lang="en-NZ" altLang="en-US" dirty="0" err="1">
                <a:solidFill>
                  <a:srgbClr val="262963">
                    <a:lumMod val="50000"/>
                  </a:srgbClr>
                </a:solidFill>
                <a:latin typeface="Arial" pitchFamily="34" charset="0"/>
                <a:cs typeface="Arial" pitchFamily="34" charset="0"/>
              </a:rPr>
              <a:t>votre</a:t>
            </a:r>
            <a:r>
              <a:rPr lang="en-NZ" altLang="en-US" dirty="0">
                <a:solidFill>
                  <a:srgbClr val="262963">
                    <a:lumMod val="50000"/>
                  </a:srgbClr>
                </a:solidFill>
                <a:latin typeface="Arial" pitchFamily="34" charset="0"/>
                <a:cs typeface="Arial" pitchFamily="34" charset="0"/>
              </a:rPr>
              <a:t> </a:t>
            </a:r>
            <a:r>
              <a:rPr lang="en-NZ" altLang="en-US" dirty="0" err="1">
                <a:solidFill>
                  <a:srgbClr val="262963">
                    <a:lumMod val="50000"/>
                  </a:srgbClr>
                </a:solidFill>
                <a:latin typeface="Arial" pitchFamily="34" charset="0"/>
                <a:cs typeface="Arial" pitchFamily="34" charset="0"/>
              </a:rPr>
              <a:t>groupe</a:t>
            </a:r>
            <a:r>
              <a:rPr lang="en-NZ" altLang="en-US" dirty="0">
                <a:solidFill>
                  <a:srgbClr val="262963">
                    <a:lumMod val="50000"/>
                  </a:srgbClr>
                </a:solidFill>
                <a:latin typeface="Arial" pitchFamily="34" charset="0"/>
                <a:cs typeface="Arial" pitchFamily="34" charset="0"/>
              </a:rPr>
              <a:t> </a:t>
            </a:r>
            <a:r>
              <a:rPr lang="en-NZ" altLang="en-US" dirty="0" err="1">
                <a:solidFill>
                  <a:srgbClr val="262963">
                    <a:lumMod val="50000"/>
                  </a:srgbClr>
                </a:solidFill>
                <a:latin typeface="Arial" pitchFamily="34" charset="0"/>
                <a:cs typeface="Arial" pitchFamily="34" charset="0"/>
              </a:rPr>
              <a:t>soient</a:t>
            </a:r>
            <a:r>
              <a:rPr lang="en-NZ" altLang="en-US" dirty="0">
                <a:solidFill>
                  <a:srgbClr val="262963">
                    <a:lumMod val="50000"/>
                  </a:srgbClr>
                </a:solidFill>
                <a:latin typeface="Arial" pitchFamily="34" charset="0"/>
                <a:cs typeface="Arial" pitchFamily="34" charset="0"/>
              </a:rPr>
              <a:t> des </a:t>
            </a:r>
            <a:r>
              <a:rPr lang="en-NZ" altLang="en-US" dirty="0" err="1">
                <a:solidFill>
                  <a:srgbClr val="262963">
                    <a:lumMod val="50000"/>
                  </a:srgbClr>
                </a:solidFill>
                <a:latin typeface="Arial" pitchFamily="34" charset="0"/>
                <a:cs typeface="Arial" pitchFamily="34" charset="0"/>
              </a:rPr>
              <a:t>espaces</a:t>
            </a:r>
            <a:r>
              <a:rPr lang="en-NZ" altLang="en-US" dirty="0">
                <a:solidFill>
                  <a:srgbClr val="262963">
                    <a:lumMod val="50000"/>
                  </a:srgbClr>
                </a:solidFill>
                <a:latin typeface="Arial" pitchFamily="34" charset="0"/>
                <a:cs typeface="Arial" pitchFamily="34" charset="0"/>
              </a:rPr>
              <a:t> </a:t>
            </a:r>
            <a:r>
              <a:rPr lang="en-NZ" altLang="en-US" dirty="0" err="1">
                <a:solidFill>
                  <a:srgbClr val="262963">
                    <a:lumMod val="50000"/>
                  </a:srgbClr>
                </a:solidFill>
                <a:latin typeface="Arial" pitchFamily="34" charset="0"/>
                <a:cs typeface="Arial" pitchFamily="34" charset="0"/>
              </a:rPr>
              <a:t>sûrs</a:t>
            </a:r>
            <a:endParaRPr lang="en-NZ" altLang="en-US" dirty="0">
              <a:solidFill>
                <a:srgbClr val="262963">
                  <a:lumMod val="50000"/>
                </a:srgbClr>
              </a:solidFill>
              <a:latin typeface="Arial" pitchFamily="34" charset="0"/>
              <a:cs typeface="Arial" pitchFamily="34" charset="0"/>
            </a:endParaRPr>
          </a:p>
          <a:p>
            <a:pPr algn="l" rtl="0" eaLnBrk="1" hangingPunct="1">
              <a:buFont typeface="Arial" pitchFamily="34" charset="0"/>
              <a:buChar char="•"/>
              <a:defRPr/>
            </a:pPr>
            <a:r>
              <a:rPr lang="en-NZ" altLang="en-US" b="1" dirty="0">
                <a:solidFill>
                  <a:srgbClr val="262963">
                    <a:lumMod val="50000"/>
                  </a:srgbClr>
                </a:solidFill>
                <a:latin typeface="Arial" pitchFamily="34" charset="0"/>
                <a:cs typeface="Arial" pitchFamily="34" charset="0"/>
              </a:rPr>
              <a:t>PHOTO ET VIDÉO </a:t>
            </a:r>
            <a:r>
              <a:rPr lang="en-NZ" altLang="en-US" dirty="0">
                <a:solidFill>
                  <a:srgbClr val="262963">
                    <a:lumMod val="50000"/>
                  </a:srgbClr>
                </a:solidFill>
                <a:latin typeface="Arial" pitchFamily="34" charset="0"/>
                <a:cs typeface="Arial" pitchFamily="34" charset="0"/>
              </a:rPr>
              <a:t>: </a:t>
            </a:r>
            <a:r>
              <a:rPr lang="en-NZ" altLang="en-US" dirty="0" err="1">
                <a:solidFill>
                  <a:srgbClr val="262963">
                    <a:lumMod val="50000"/>
                  </a:srgbClr>
                </a:solidFill>
                <a:latin typeface="Arial" pitchFamily="34" charset="0"/>
                <a:cs typeface="Arial" pitchFamily="34" charset="0"/>
              </a:rPr>
              <a:t>créer</a:t>
            </a:r>
            <a:r>
              <a:rPr lang="en-NZ" altLang="en-US" dirty="0">
                <a:solidFill>
                  <a:srgbClr val="262963">
                    <a:lumMod val="50000"/>
                  </a:srgbClr>
                </a:solidFill>
                <a:latin typeface="Arial" pitchFamily="34" charset="0"/>
                <a:cs typeface="Arial" pitchFamily="34" charset="0"/>
              </a:rPr>
              <a:t> des </a:t>
            </a:r>
            <a:r>
              <a:rPr lang="en-NZ" altLang="en-US" dirty="0" err="1">
                <a:solidFill>
                  <a:srgbClr val="262963">
                    <a:lumMod val="50000"/>
                  </a:srgbClr>
                </a:solidFill>
                <a:latin typeface="Arial" pitchFamily="34" charset="0"/>
                <a:cs typeface="Arial" pitchFamily="34" charset="0"/>
              </a:rPr>
              <a:t>lignes</a:t>
            </a:r>
            <a:r>
              <a:rPr lang="en-NZ" altLang="en-US" dirty="0">
                <a:solidFill>
                  <a:srgbClr val="262963">
                    <a:lumMod val="50000"/>
                  </a:srgbClr>
                </a:solidFill>
                <a:latin typeface="Arial" pitchFamily="34" charset="0"/>
                <a:cs typeface="Arial" pitchFamily="34" charset="0"/>
              </a:rPr>
              <a:t> directrices avec la contribution des parents pour un partage </a:t>
            </a:r>
            <a:r>
              <a:rPr lang="en-NZ" altLang="en-US" dirty="0" err="1">
                <a:solidFill>
                  <a:srgbClr val="262963">
                    <a:lumMod val="50000"/>
                  </a:srgbClr>
                </a:solidFill>
                <a:latin typeface="Arial" pitchFamily="34" charset="0"/>
                <a:cs typeface="Arial" pitchFamily="34" charset="0"/>
              </a:rPr>
              <a:t>approprié</a:t>
            </a:r>
            <a:r>
              <a:rPr lang="en-NZ" altLang="en-US" dirty="0">
                <a:solidFill>
                  <a:srgbClr val="262963">
                    <a:lumMod val="50000"/>
                  </a:srgbClr>
                </a:solidFill>
                <a:latin typeface="Arial" pitchFamily="34" charset="0"/>
                <a:cs typeface="Arial" pitchFamily="34" charset="0"/>
              </a:rPr>
              <a:t> du </a:t>
            </a:r>
            <a:r>
              <a:rPr lang="en-NZ" altLang="en-US" dirty="0" err="1">
                <a:solidFill>
                  <a:srgbClr val="262963">
                    <a:lumMod val="50000"/>
                  </a:srgbClr>
                </a:solidFill>
                <a:latin typeface="Arial" pitchFamily="34" charset="0"/>
                <a:cs typeface="Arial" pitchFamily="34" charset="0"/>
              </a:rPr>
              <a:t>contenu</a:t>
            </a:r>
            <a:r>
              <a:rPr lang="en-NZ" altLang="en-US" dirty="0">
                <a:solidFill>
                  <a:srgbClr val="262963">
                    <a:lumMod val="50000"/>
                  </a:srgbClr>
                </a:solidFill>
                <a:latin typeface="Arial" pitchFamily="34" charset="0"/>
                <a:cs typeface="Arial" pitchFamily="34" charset="0"/>
              </a:rPr>
              <a:t> </a:t>
            </a:r>
            <a:r>
              <a:rPr lang="en-NZ" altLang="en-US" dirty="0" err="1">
                <a:solidFill>
                  <a:srgbClr val="262963">
                    <a:lumMod val="50000"/>
                  </a:srgbClr>
                </a:solidFill>
                <a:latin typeface="Arial" pitchFamily="34" charset="0"/>
                <a:cs typeface="Arial" pitchFamily="34" charset="0"/>
              </a:rPr>
              <a:t>vidéo</a:t>
            </a:r>
            <a:r>
              <a:rPr lang="en-NZ" altLang="en-US" dirty="0">
                <a:solidFill>
                  <a:srgbClr val="262963">
                    <a:lumMod val="50000"/>
                  </a:srgbClr>
                </a:solidFill>
                <a:latin typeface="Arial" pitchFamily="34" charset="0"/>
                <a:cs typeface="Arial" pitchFamily="34" charset="0"/>
              </a:rPr>
              <a:t> et photo</a:t>
            </a:r>
          </a:p>
          <a:p>
            <a:pPr algn="l" rtl="0" eaLnBrk="1" hangingPunct="1">
              <a:buFont typeface="Arial" pitchFamily="34" charset="0"/>
              <a:buChar char="•"/>
              <a:defRPr/>
            </a:pPr>
            <a:r>
              <a:rPr lang="en-NZ" altLang="en-US" b="1" dirty="0">
                <a:solidFill>
                  <a:srgbClr val="262963">
                    <a:lumMod val="50000"/>
                  </a:srgbClr>
                </a:solidFill>
                <a:latin typeface="Arial" pitchFamily="34" charset="0"/>
                <a:cs typeface="Arial" pitchFamily="34" charset="0"/>
              </a:rPr>
              <a:t>VOTRE PROPRE SÉCURITÉ EN LIGNE </a:t>
            </a:r>
            <a:r>
              <a:rPr lang="en-NZ" altLang="en-US" dirty="0">
                <a:solidFill>
                  <a:srgbClr val="262963">
                    <a:lumMod val="50000"/>
                  </a:srgbClr>
                </a:solidFill>
                <a:latin typeface="Arial" pitchFamily="34" charset="0"/>
                <a:cs typeface="Arial" pitchFamily="34" charset="0"/>
              </a:rPr>
              <a:t>: </a:t>
            </a:r>
            <a:r>
              <a:rPr lang="en-NZ" altLang="en-US" dirty="0" err="1">
                <a:solidFill>
                  <a:srgbClr val="262963">
                    <a:lumMod val="50000"/>
                  </a:srgbClr>
                </a:solidFill>
                <a:latin typeface="Arial" pitchFamily="34" charset="0"/>
                <a:cs typeface="Arial" pitchFamily="34" charset="0"/>
              </a:rPr>
              <a:t>s’assurer</a:t>
            </a:r>
            <a:r>
              <a:rPr lang="en-NZ" altLang="en-US" dirty="0">
                <a:solidFill>
                  <a:srgbClr val="262963">
                    <a:lumMod val="50000"/>
                  </a:srgbClr>
                </a:solidFill>
                <a:latin typeface="Arial" pitchFamily="34" charset="0"/>
                <a:cs typeface="Arial" pitchFamily="34" charset="0"/>
              </a:rPr>
              <a:t> que </a:t>
            </a:r>
            <a:r>
              <a:rPr lang="en-NZ" altLang="en-US" dirty="0" err="1">
                <a:solidFill>
                  <a:srgbClr val="262963">
                    <a:lumMod val="50000"/>
                  </a:srgbClr>
                </a:solidFill>
                <a:latin typeface="Arial" pitchFamily="34" charset="0"/>
                <a:cs typeface="Arial" pitchFamily="34" charset="0"/>
              </a:rPr>
              <a:t>vos</a:t>
            </a:r>
            <a:r>
              <a:rPr lang="en-NZ" altLang="en-US" dirty="0">
                <a:solidFill>
                  <a:srgbClr val="262963">
                    <a:lumMod val="50000"/>
                  </a:srgbClr>
                </a:solidFill>
                <a:latin typeface="Arial" pitchFamily="34" charset="0"/>
                <a:cs typeface="Arial" pitchFamily="34" charset="0"/>
              </a:rPr>
              <a:t> </a:t>
            </a:r>
            <a:r>
              <a:rPr lang="en-NZ" altLang="en-US" dirty="0" err="1">
                <a:solidFill>
                  <a:srgbClr val="262963">
                    <a:lumMod val="50000"/>
                  </a:srgbClr>
                </a:solidFill>
                <a:latin typeface="Arial" pitchFamily="34" charset="0"/>
                <a:cs typeface="Arial" pitchFamily="34" charset="0"/>
              </a:rPr>
              <a:t>propres</a:t>
            </a:r>
            <a:r>
              <a:rPr lang="en-NZ" altLang="en-US" dirty="0">
                <a:solidFill>
                  <a:srgbClr val="262963">
                    <a:lumMod val="50000"/>
                  </a:srgbClr>
                </a:solidFill>
                <a:latin typeface="Arial" pitchFamily="34" charset="0"/>
                <a:cs typeface="Arial" pitchFamily="34" charset="0"/>
              </a:rPr>
              <a:t> </a:t>
            </a:r>
            <a:r>
              <a:rPr lang="en-NZ" altLang="en-US" dirty="0" err="1">
                <a:solidFill>
                  <a:srgbClr val="262963">
                    <a:lumMod val="50000"/>
                  </a:srgbClr>
                </a:solidFill>
                <a:latin typeface="Arial" pitchFamily="34" charset="0"/>
                <a:cs typeface="Arial" pitchFamily="34" charset="0"/>
              </a:rPr>
              <a:t>appareils</a:t>
            </a:r>
            <a:r>
              <a:rPr lang="en-NZ" altLang="en-US" dirty="0">
                <a:solidFill>
                  <a:srgbClr val="262963">
                    <a:lumMod val="50000"/>
                  </a:srgbClr>
                </a:solidFill>
                <a:latin typeface="Arial" pitchFamily="34" charset="0"/>
                <a:cs typeface="Arial" pitchFamily="34" charset="0"/>
              </a:rPr>
              <a:t> et </a:t>
            </a:r>
            <a:r>
              <a:rPr lang="en-NZ" altLang="en-US" dirty="0" err="1">
                <a:solidFill>
                  <a:srgbClr val="262963">
                    <a:lumMod val="50000"/>
                  </a:srgbClr>
                </a:solidFill>
                <a:latin typeface="Arial" pitchFamily="34" charset="0"/>
                <a:cs typeface="Arial" pitchFamily="34" charset="0"/>
              </a:rPr>
              <a:t>votre</a:t>
            </a:r>
            <a:r>
              <a:rPr lang="en-NZ" altLang="en-US" dirty="0">
                <a:solidFill>
                  <a:srgbClr val="262963">
                    <a:lumMod val="50000"/>
                  </a:srgbClr>
                </a:solidFill>
                <a:latin typeface="Arial" pitchFamily="34" charset="0"/>
                <a:cs typeface="Arial" pitchFamily="34" charset="0"/>
              </a:rPr>
              <a:t> </a:t>
            </a:r>
            <a:r>
              <a:rPr lang="en-NZ" altLang="en-US" dirty="0" err="1">
                <a:solidFill>
                  <a:srgbClr val="262963">
                    <a:lumMod val="50000"/>
                  </a:srgbClr>
                </a:solidFill>
                <a:latin typeface="Arial" pitchFamily="34" charset="0"/>
                <a:cs typeface="Arial" pitchFamily="34" charset="0"/>
              </a:rPr>
              <a:t>profil</a:t>
            </a:r>
            <a:r>
              <a:rPr lang="en-NZ" altLang="en-US" dirty="0">
                <a:solidFill>
                  <a:srgbClr val="262963">
                    <a:lumMod val="50000"/>
                  </a:srgbClr>
                </a:solidFill>
                <a:latin typeface="Arial" pitchFamily="34" charset="0"/>
                <a:cs typeface="Arial" pitchFamily="34" charset="0"/>
              </a:rPr>
              <a:t> </a:t>
            </a:r>
            <a:r>
              <a:rPr lang="en-NZ" altLang="en-US" dirty="0" err="1">
                <a:solidFill>
                  <a:srgbClr val="262963">
                    <a:lumMod val="50000"/>
                  </a:srgbClr>
                </a:solidFill>
                <a:latin typeface="Arial" pitchFamily="34" charset="0"/>
                <a:cs typeface="Arial" pitchFamily="34" charset="0"/>
              </a:rPr>
              <a:t>soient</a:t>
            </a:r>
            <a:r>
              <a:rPr lang="en-NZ" altLang="en-US" dirty="0">
                <a:solidFill>
                  <a:srgbClr val="262963">
                    <a:lumMod val="50000"/>
                  </a:srgbClr>
                </a:solidFill>
                <a:latin typeface="Arial" pitchFamily="34" charset="0"/>
                <a:cs typeface="Arial" pitchFamily="34" charset="0"/>
              </a:rPr>
              <a:t> </a:t>
            </a:r>
            <a:r>
              <a:rPr lang="en-NZ" altLang="en-US" dirty="0" err="1">
                <a:solidFill>
                  <a:srgbClr val="262963">
                    <a:lumMod val="50000"/>
                  </a:srgbClr>
                </a:solidFill>
                <a:latin typeface="Arial" pitchFamily="34" charset="0"/>
                <a:cs typeface="Arial" pitchFamily="34" charset="0"/>
              </a:rPr>
              <a:t>en</a:t>
            </a:r>
            <a:r>
              <a:rPr lang="en-NZ" altLang="en-US" dirty="0">
                <a:solidFill>
                  <a:srgbClr val="262963">
                    <a:lumMod val="50000"/>
                  </a:srgbClr>
                </a:solidFill>
                <a:latin typeface="Arial" pitchFamily="34" charset="0"/>
                <a:cs typeface="Arial" pitchFamily="34" charset="0"/>
              </a:rPr>
              <a:t> </a:t>
            </a:r>
            <a:r>
              <a:rPr lang="en-NZ" altLang="en-US" dirty="0" err="1">
                <a:solidFill>
                  <a:srgbClr val="262963">
                    <a:lumMod val="50000"/>
                  </a:srgbClr>
                </a:solidFill>
                <a:latin typeface="Arial" pitchFamily="34" charset="0"/>
                <a:cs typeface="Arial" pitchFamily="34" charset="0"/>
              </a:rPr>
              <a:t>sécurité</a:t>
            </a:r>
            <a:endParaRPr lang="en-NZ" altLang="en-US" dirty="0">
              <a:solidFill>
                <a:srgbClr val="262963">
                  <a:lumMod val="50000"/>
                </a:srgbClr>
              </a:solidFill>
              <a:latin typeface="Arial" pitchFamily="34" charset="0"/>
              <a:cs typeface="Arial" pitchFamily="34" charset="0"/>
            </a:endParaRPr>
          </a:p>
          <a:p>
            <a:pPr algn="l" rtl="0" eaLnBrk="1" hangingPunct="1">
              <a:buFont typeface="Arial" pitchFamily="34" charset="0"/>
              <a:buChar char="•"/>
              <a:defRPr/>
            </a:pPr>
            <a:r>
              <a:rPr lang="en-NZ" altLang="en-US" b="1" dirty="0">
                <a:solidFill>
                  <a:srgbClr val="262963">
                    <a:lumMod val="50000"/>
                  </a:srgbClr>
                </a:solidFill>
                <a:latin typeface="Arial" pitchFamily="34" charset="0"/>
                <a:cs typeface="Arial" pitchFamily="34" charset="0"/>
              </a:rPr>
              <a:t>PROTECTION DES MEMBRES DU GROUPE </a:t>
            </a:r>
            <a:r>
              <a:rPr lang="en-NZ" altLang="en-US" dirty="0">
                <a:solidFill>
                  <a:srgbClr val="262963">
                    <a:lumMod val="50000"/>
                  </a:srgbClr>
                </a:solidFill>
                <a:latin typeface="Arial" pitchFamily="34" charset="0"/>
                <a:cs typeface="Arial" pitchFamily="34" charset="0"/>
              </a:rPr>
              <a:t>: </a:t>
            </a:r>
            <a:r>
              <a:rPr lang="en-NZ" altLang="en-US" dirty="0" err="1">
                <a:solidFill>
                  <a:srgbClr val="262963">
                    <a:lumMod val="50000"/>
                  </a:srgbClr>
                </a:solidFill>
                <a:latin typeface="Arial" pitchFamily="34" charset="0"/>
                <a:cs typeface="Arial" pitchFamily="34" charset="0"/>
              </a:rPr>
              <a:t>gérer</a:t>
            </a:r>
            <a:r>
              <a:rPr lang="en-NZ" altLang="en-US" dirty="0">
                <a:solidFill>
                  <a:srgbClr val="262963">
                    <a:lumMod val="50000"/>
                  </a:srgbClr>
                </a:solidFill>
                <a:latin typeface="Arial" pitchFamily="34" charset="0"/>
                <a:cs typeface="Arial" pitchFamily="34" charset="0"/>
              </a:rPr>
              <a:t> les </a:t>
            </a:r>
            <a:r>
              <a:rPr lang="en-NZ" altLang="en-US" dirty="0" err="1">
                <a:solidFill>
                  <a:srgbClr val="262963">
                    <a:lumMod val="50000"/>
                  </a:srgbClr>
                </a:solidFill>
                <a:latin typeface="Arial" pitchFamily="34" charset="0"/>
                <a:cs typeface="Arial" pitchFamily="34" charset="0"/>
              </a:rPr>
              <a:t>inquiétudes</a:t>
            </a:r>
            <a:r>
              <a:rPr lang="en-NZ" altLang="en-US" dirty="0">
                <a:solidFill>
                  <a:srgbClr val="262963">
                    <a:lumMod val="50000"/>
                  </a:srgbClr>
                </a:solidFill>
                <a:latin typeface="Arial" pitchFamily="34" charset="0"/>
                <a:cs typeface="Arial" pitchFamily="34" charset="0"/>
              </a:rPr>
              <a:t> </a:t>
            </a:r>
            <a:r>
              <a:rPr lang="en-NZ" altLang="en-US" dirty="0" err="1">
                <a:solidFill>
                  <a:srgbClr val="262963">
                    <a:lumMod val="50000"/>
                  </a:srgbClr>
                </a:solidFill>
                <a:latin typeface="Arial" pitchFamily="34" charset="0"/>
                <a:cs typeface="Arial" pitchFamily="34" charset="0"/>
              </a:rPr>
              <a:t>concernant</a:t>
            </a:r>
            <a:r>
              <a:rPr lang="en-NZ" altLang="en-US" dirty="0">
                <a:solidFill>
                  <a:srgbClr val="262963">
                    <a:lumMod val="50000"/>
                  </a:srgbClr>
                </a:solidFill>
                <a:latin typeface="Arial" pitchFamily="34" charset="0"/>
                <a:cs typeface="Arial" pitchFamily="34" charset="0"/>
              </a:rPr>
              <a:t> les </a:t>
            </a:r>
            <a:r>
              <a:rPr lang="en-NZ" altLang="en-US" dirty="0" err="1">
                <a:solidFill>
                  <a:srgbClr val="262963">
                    <a:lumMod val="50000"/>
                  </a:srgbClr>
                </a:solidFill>
                <a:latin typeface="Arial" pitchFamily="34" charset="0"/>
                <a:cs typeface="Arial" pitchFamily="34" charset="0"/>
              </a:rPr>
              <a:t>activités</a:t>
            </a:r>
            <a:r>
              <a:rPr lang="en-NZ" altLang="en-US" dirty="0">
                <a:solidFill>
                  <a:srgbClr val="262963">
                    <a:lumMod val="50000"/>
                  </a:srgbClr>
                </a:solidFill>
                <a:latin typeface="Arial" pitchFamily="34" charset="0"/>
                <a:cs typeface="Arial" pitchFamily="34" charset="0"/>
              </a:rPr>
              <a:t> </a:t>
            </a:r>
            <a:r>
              <a:rPr lang="en-NZ" altLang="en-US" dirty="0" err="1">
                <a:solidFill>
                  <a:srgbClr val="262963">
                    <a:lumMod val="50000"/>
                  </a:srgbClr>
                </a:solidFill>
                <a:latin typeface="Arial" pitchFamily="34" charset="0"/>
                <a:cs typeface="Arial" pitchFamily="34" charset="0"/>
              </a:rPr>
              <a:t>en</a:t>
            </a:r>
            <a:r>
              <a:rPr lang="en-NZ" altLang="en-US" dirty="0">
                <a:solidFill>
                  <a:srgbClr val="262963">
                    <a:lumMod val="50000"/>
                  </a:srgbClr>
                </a:solidFill>
                <a:latin typeface="Arial" pitchFamily="34" charset="0"/>
                <a:cs typeface="Arial" pitchFamily="34" charset="0"/>
              </a:rPr>
              <a:t> </a:t>
            </a:r>
            <a:r>
              <a:rPr lang="en-NZ" altLang="en-US" dirty="0" err="1">
                <a:solidFill>
                  <a:srgbClr val="262963">
                    <a:lumMod val="50000"/>
                  </a:srgbClr>
                </a:solidFill>
                <a:latin typeface="Arial" pitchFamily="34" charset="0"/>
                <a:cs typeface="Arial" pitchFamily="34" charset="0"/>
              </a:rPr>
              <a:t>ligne</a:t>
            </a:r>
            <a:r>
              <a:rPr lang="en-NZ" altLang="en-US" dirty="0">
                <a:solidFill>
                  <a:srgbClr val="262963">
                    <a:lumMod val="50000"/>
                  </a:srgbClr>
                </a:solidFill>
                <a:latin typeface="Arial" pitchFamily="34" charset="0"/>
                <a:cs typeface="Arial" pitchFamily="34" charset="0"/>
              </a:rPr>
              <a:t> des </a:t>
            </a:r>
            <a:r>
              <a:rPr lang="en-NZ" altLang="en-US" dirty="0" err="1">
                <a:solidFill>
                  <a:srgbClr val="262963">
                    <a:lumMod val="50000"/>
                  </a:srgbClr>
                </a:solidFill>
                <a:latin typeface="Arial" pitchFamily="34" charset="0"/>
                <a:cs typeface="Arial" pitchFamily="34" charset="0"/>
              </a:rPr>
              <a:t>jeunes</a:t>
            </a:r>
            <a:r>
              <a:rPr lang="en-NZ" altLang="en-US" dirty="0">
                <a:solidFill>
                  <a:srgbClr val="262963">
                    <a:lumMod val="50000"/>
                  </a:srgbClr>
                </a:solidFill>
                <a:latin typeface="Arial" pitchFamily="34" charset="0"/>
                <a:cs typeface="Arial" pitchFamily="34" charset="0"/>
              </a:rPr>
              <a:t> </a:t>
            </a:r>
          </a:p>
          <a:p>
            <a:pPr algn="l" rtl="0" eaLnBrk="1" hangingPunct="1">
              <a:buFont typeface="Arial" pitchFamily="34" charset="0"/>
              <a:buChar char="•"/>
              <a:defRPr/>
            </a:pPr>
            <a:endParaRPr lang="en-NZ" altLang="en-US" sz="1800" dirty="0">
              <a:solidFill>
                <a:srgbClr val="262963">
                  <a:lumMod val="50000"/>
                </a:srgbClr>
              </a:solidFill>
              <a:latin typeface="Arial" pitchFamily="34" charset="0"/>
              <a:cs typeface="Arial" pitchFamily="34" charset="0"/>
            </a:endParaRPr>
          </a:p>
          <a:p>
            <a:pPr marL="0" indent="0" algn="l" rtl="0" eaLnBrk="1" hangingPunct="1">
              <a:defRPr/>
            </a:pPr>
            <a:r>
              <a:rPr lang="en-US" dirty="0">
                <a:solidFill>
                  <a:srgbClr val="262963">
                    <a:lumMod val="50000"/>
                  </a:srgbClr>
                </a:solidFill>
              </a:rPr>
              <a:t>Nous </a:t>
            </a:r>
            <a:r>
              <a:rPr lang="en-US" dirty="0" err="1">
                <a:solidFill>
                  <a:srgbClr val="262963">
                    <a:lumMod val="50000"/>
                  </a:srgbClr>
                </a:solidFill>
              </a:rPr>
              <a:t>vous</a:t>
            </a:r>
            <a:r>
              <a:rPr lang="en-US" dirty="0">
                <a:solidFill>
                  <a:srgbClr val="262963">
                    <a:lumMod val="50000"/>
                  </a:srgbClr>
                </a:solidFill>
              </a:rPr>
              <a:t> </a:t>
            </a:r>
            <a:r>
              <a:rPr lang="en-US" dirty="0" err="1">
                <a:solidFill>
                  <a:srgbClr val="262963">
                    <a:lumMod val="50000"/>
                  </a:srgbClr>
                </a:solidFill>
              </a:rPr>
              <a:t>suggérons</a:t>
            </a:r>
            <a:r>
              <a:rPr lang="en-US" dirty="0">
                <a:solidFill>
                  <a:srgbClr val="262963">
                    <a:lumMod val="50000"/>
                  </a:srgbClr>
                </a:solidFill>
              </a:rPr>
              <a:t> </a:t>
            </a:r>
            <a:r>
              <a:rPr lang="en-US" dirty="0" err="1">
                <a:solidFill>
                  <a:srgbClr val="262963">
                    <a:lumMod val="50000"/>
                  </a:srgbClr>
                </a:solidFill>
              </a:rPr>
              <a:t>également</a:t>
            </a:r>
            <a:r>
              <a:rPr lang="en-US" dirty="0">
                <a:solidFill>
                  <a:srgbClr val="262963">
                    <a:lumMod val="50000"/>
                  </a:srgbClr>
                </a:solidFill>
              </a:rPr>
              <a:t> </a:t>
            </a:r>
            <a:r>
              <a:rPr lang="en-US" dirty="0" err="1">
                <a:solidFill>
                  <a:srgbClr val="262963">
                    <a:lumMod val="50000"/>
                  </a:srgbClr>
                </a:solidFill>
              </a:rPr>
              <a:t>d'informer</a:t>
            </a:r>
            <a:r>
              <a:rPr lang="en-US" dirty="0">
                <a:solidFill>
                  <a:srgbClr val="262963">
                    <a:lumMod val="50000"/>
                  </a:srgbClr>
                </a:solidFill>
              </a:rPr>
              <a:t> les parents et </a:t>
            </a:r>
            <a:r>
              <a:rPr lang="en-US" dirty="0" err="1">
                <a:solidFill>
                  <a:srgbClr val="262963">
                    <a:lumMod val="50000"/>
                  </a:srgbClr>
                </a:solidFill>
              </a:rPr>
              <a:t>éducateurs</a:t>
            </a:r>
            <a:r>
              <a:rPr lang="en-US" dirty="0">
                <a:solidFill>
                  <a:srgbClr val="262963">
                    <a:lumMod val="50000"/>
                  </a:srgbClr>
                </a:solidFill>
              </a:rPr>
              <a:t> </a:t>
            </a:r>
            <a:r>
              <a:rPr lang="en-US" dirty="0" err="1">
                <a:solidFill>
                  <a:srgbClr val="262963">
                    <a:lumMod val="50000"/>
                  </a:srgbClr>
                </a:solidFill>
              </a:rPr>
              <a:t>avant</a:t>
            </a:r>
            <a:r>
              <a:rPr lang="en-US" dirty="0">
                <a:solidFill>
                  <a:srgbClr val="262963">
                    <a:lumMod val="50000"/>
                  </a:srgbClr>
                </a:solidFill>
              </a:rPr>
              <a:t> de </a:t>
            </a:r>
            <a:r>
              <a:rPr lang="en-US" dirty="0" err="1">
                <a:solidFill>
                  <a:srgbClr val="262963">
                    <a:lumMod val="50000"/>
                  </a:srgbClr>
                </a:solidFill>
              </a:rPr>
              <a:t>démarrer</a:t>
            </a:r>
            <a:r>
              <a:rPr lang="en-US" dirty="0">
                <a:solidFill>
                  <a:srgbClr val="262963">
                    <a:lumMod val="50000"/>
                  </a:srgbClr>
                </a:solidFill>
              </a:rPr>
              <a:t> le pack sur le travail </a:t>
            </a:r>
            <a:r>
              <a:rPr lang="en-US" dirty="0" err="1">
                <a:solidFill>
                  <a:srgbClr val="262963">
                    <a:lumMod val="50000"/>
                  </a:srgbClr>
                </a:solidFill>
              </a:rPr>
              <a:t>effectué</a:t>
            </a:r>
            <a:r>
              <a:rPr lang="en-US" dirty="0">
                <a:solidFill>
                  <a:srgbClr val="262963">
                    <a:lumMod val="50000"/>
                  </a:srgbClr>
                </a:solidFill>
              </a:rPr>
              <a:t> avec le pack Surf Smart, </a:t>
            </a:r>
            <a:r>
              <a:rPr lang="en-US" dirty="0" err="1">
                <a:solidFill>
                  <a:srgbClr val="262963">
                    <a:lumMod val="50000"/>
                  </a:srgbClr>
                </a:solidFill>
              </a:rPr>
              <a:t>en</a:t>
            </a:r>
            <a:r>
              <a:rPr lang="en-US" dirty="0">
                <a:solidFill>
                  <a:srgbClr val="262963">
                    <a:lumMod val="50000"/>
                  </a:srgbClr>
                </a:solidFill>
              </a:rPr>
              <a:t> </a:t>
            </a:r>
            <a:r>
              <a:rPr lang="en-US" dirty="0" err="1">
                <a:solidFill>
                  <a:srgbClr val="262963">
                    <a:lumMod val="50000"/>
                  </a:srgbClr>
                </a:solidFill>
              </a:rPr>
              <a:t>utilisant</a:t>
            </a:r>
            <a:r>
              <a:rPr lang="en-US" dirty="0">
                <a:solidFill>
                  <a:srgbClr val="262963">
                    <a:lumMod val="50000"/>
                  </a:srgbClr>
                </a:solidFill>
              </a:rPr>
              <a:t> le </a:t>
            </a:r>
            <a:r>
              <a:rPr lang="en-US" dirty="0" err="1">
                <a:solidFill>
                  <a:srgbClr val="262963">
                    <a:lumMod val="50000"/>
                  </a:srgbClr>
                </a:solidFill>
              </a:rPr>
              <a:t>formulaire</a:t>
            </a:r>
            <a:r>
              <a:rPr lang="en-US" dirty="0">
                <a:solidFill>
                  <a:srgbClr val="262963">
                    <a:lumMod val="50000"/>
                  </a:srgbClr>
                </a:solidFill>
              </a:rPr>
              <a:t> </a:t>
            </a:r>
            <a:r>
              <a:rPr lang="en-US" dirty="0" err="1">
                <a:solidFill>
                  <a:srgbClr val="262963">
                    <a:lumMod val="50000"/>
                  </a:srgbClr>
                </a:solidFill>
              </a:rPr>
              <a:t>d'autorisation</a:t>
            </a:r>
            <a:r>
              <a:rPr lang="en-US" dirty="0">
                <a:solidFill>
                  <a:srgbClr val="262963">
                    <a:lumMod val="50000"/>
                  </a:srgbClr>
                </a:solidFill>
              </a:rPr>
              <a:t> </a:t>
            </a:r>
            <a:r>
              <a:rPr lang="en-US" dirty="0" err="1">
                <a:solidFill>
                  <a:srgbClr val="262963">
                    <a:lumMod val="50000"/>
                  </a:srgbClr>
                </a:solidFill>
              </a:rPr>
              <a:t>parentale</a:t>
            </a:r>
            <a:r>
              <a:rPr lang="en-US" dirty="0">
                <a:solidFill>
                  <a:srgbClr val="262963">
                    <a:lumMod val="50000"/>
                  </a:srgbClr>
                </a:solidFill>
              </a:rPr>
              <a:t> </a:t>
            </a:r>
            <a:r>
              <a:rPr lang="en-US" dirty="0" err="1">
                <a:solidFill>
                  <a:srgbClr val="262963">
                    <a:lumMod val="50000"/>
                  </a:srgbClr>
                </a:solidFill>
              </a:rPr>
              <a:t>fourni</a:t>
            </a:r>
            <a:r>
              <a:rPr lang="en-US" dirty="0">
                <a:solidFill>
                  <a:srgbClr val="262963">
                    <a:lumMod val="50000"/>
                  </a:srgbClr>
                </a:solidFill>
              </a:rPr>
              <a:t> dans le pack.</a:t>
            </a:r>
          </a:p>
          <a:p>
            <a:pPr marL="0" indent="0" algn="l" rtl="0" eaLnBrk="1" hangingPunct="1">
              <a:defRPr/>
            </a:pPr>
            <a:endParaRPr lang="en-NZ" altLang="en-US" dirty="0">
              <a:solidFill>
                <a:srgbClr val="262963"/>
              </a:solidFill>
              <a:latin typeface="Arial" pitchFamily="34" charset="0"/>
              <a:cs typeface="Arial"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Google Shape;130;p7">
            <a:extLst>
              <a:ext uri="{FF2B5EF4-FFF2-40B4-BE49-F238E27FC236}">
                <a16:creationId xmlns:a16="http://schemas.microsoft.com/office/drawing/2014/main" id="{9B4777E2-8EE2-4262-A329-630A437F2FEC}"/>
              </a:ext>
            </a:extLst>
          </p:cNvPr>
          <p:cNvSpPr txBox="1">
            <a:spLocks noGrp="1"/>
          </p:cNvSpPr>
          <p:nvPr>
            <p:ph type="body" idx="1"/>
          </p:nvPr>
        </p:nvSpPr>
        <p:spPr>
          <a:xfrm>
            <a:off x="590550" y="730250"/>
            <a:ext cx="10969625" cy="698500"/>
          </a:xfrm>
        </p:spPr>
        <p:txBody>
          <a:bodyPr/>
          <a:lstStyle/>
          <a:p>
            <a:pPr marL="0" indent="0" algn="l" rtl="0" eaLnBrk="1" hangingPunct="1">
              <a:buClr>
                <a:srgbClr val="FFD324"/>
              </a:buClr>
              <a:buSzPts val="3600"/>
              <a:defRPr/>
            </a:pPr>
            <a:r>
              <a:rPr lang="en-US" altLang="en-US" sz="3600" b="1" dirty="0">
                <a:solidFill>
                  <a:srgbClr val="00A4BA"/>
                </a:solidFill>
                <a:latin typeface="Arial" panose="020B0604020202020204" pitchFamily="34" charset="0"/>
                <a:cs typeface="Arial" panose="020B0604020202020204" pitchFamily="34" charset="0"/>
              </a:rPr>
              <a:t>COMMENCER</a:t>
            </a:r>
            <a:endParaRPr lang="en-US" altLang="en-US" dirty="0">
              <a:solidFill>
                <a:srgbClr val="00A4BA"/>
              </a:solidFill>
              <a:latin typeface="Arial" panose="020B0604020202020204" pitchFamily="34" charset="0"/>
              <a:cs typeface="Arial" panose="020B0604020202020204" pitchFamily="34" charset="0"/>
            </a:endParaRPr>
          </a:p>
          <a:p>
            <a:pPr marL="0" indent="0" algn="l" rtl="0" eaLnBrk="1" hangingPunct="1">
              <a:buClr>
                <a:srgbClr val="262963"/>
              </a:buClr>
              <a:buSzPts val="1900"/>
              <a:defRPr/>
            </a:pPr>
            <a:endParaRPr lang="en-US" altLang="en-US" sz="1900" dirty="0">
              <a:solidFill>
                <a:srgbClr val="262963"/>
              </a:solidFill>
              <a:latin typeface="Arial" panose="020B0604020202020204" pitchFamily="34" charset="0"/>
              <a:cs typeface="Arial" panose="020B0604020202020204" pitchFamily="34" charset="0"/>
            </a:endParaRPr>
          </a:p>
          <a:p>
            <a:pPr marL="0" indent="0" algn="l" rtl="0" eaLnBrk="1" hangingPunct="1">
              <a:buClr>
                <a:srgbClr val="262963"/>
              </a:buClr>
              <a:buSzPts val="1900"/>
              <a:defRPr/>
            </a:pPr>
            <a:r>
              <a:rPr lang="en-US" altLang="en-US" sz="1900" dirty="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en-US" altLang="en-US" dirty="0">
              <a:solidFill>
                <a:srgbClr val="262963"/>
              </a:solidFill>
              <a:latin typeface="Arial" panose="020B0604020202020204" pitchFamily="34" charset="0"/>
              <a:cs typeface="Arial" panose="020B0604020202020204" pitchFamily="34" charset="0"/>
            </a:endParaRPr>
          </a:p>
        </p:txBody>
      </p:sp>
      <p:sp>
        <p:nvSpPr>
          <p:cNvPr id="132" name="Google Shape;132;p7">
            <a:extLst>
              <a:ext uri="{FF2B5EF4-FFF2-40B4-BE49-F238E27FC236}">
                <a16:creationId xmlns:a16="http://schemas.microsoft.com/office/drawing/2014/main" id="{A3E93514-9CF2-4A7F-8E11-8F0E29B060CB}"/>
              </a:ext>
            </a:extLst>
          </p:cNvPr>
          <p:cNvSpPr txBox="1"/>
          <p:nvPr/>
        </p:nvSpPr>
        <p:spPr>
          <a:xfrm>
            <a:off x="590550" y="2719388"/>
            <a:ext cx="9328150" cy="4913312"/>
          </a:xfrm>
          <a:prstGeom prst="rect">
            <a:avLst/>
          </a:prstGeom>
          <a:noFill/>
          <a:ln>
            <a:noFill/>
          </a:ln>
        </p:spPr>
        <p:txBody>
          <a:bodyPr spcFirstLastPara="1" lIns="91425" tIns="91425" rIns="91425" bIns="91425"/>
          <a:lstStyle/>
          <a:p>
            <a:pPr algn="l" rtl="0" eaLnBrk="1" fontAlgn="auto" hangingPunct="1">
              <a:spcBef>
                <a:spcPts val="0"/>
              </a:spcBef>
              <a:spcAft>
                <a:spcPts val="0"/>
              </a:spcAft>
              <a:buClr>
                <a:srgbClr val="000000"/>
              </a:buClr>
              <a:buFont typeface="Arial"/>
              <a:buNone/>
              <a:defRPr/>
            </a:pPr>
            <a:r>
              <a:rPr lang="en-US" sz="2400" kern="0" dirty="0">
                <a:solidFill>
                  <a:schemeClr val="tx1">
                    <a:lumMod val="50000"/>
                  </a:schemeClr>
                </a:solidFill>
                <a:latin typeface="Arial" panose="020B0604020202020204" pitchFamily="34" charset="0"/>
                <a:cs typeface="Arial" panose="020B0604020202020204" pitchFamily="34" charset="0"/>
                <a:sym typeface="Arial"/>
              </a:rPr>
              <a:t>Internet fait </a:t>
            </a:r>
            <a:r>
              <a:rPr lang="en-US" sz="2400" kern="0" dirty="0" err="1">
                <a:solidFill>
                  <a:schemeClr val="tx1">
                    <a:lumMod val="50000"/>
                  </a:schemeClr>
                </a:solidFill>
                <a:latin typeface="Arial" panose="020B0604020202020204" pitchFamily="34" charset="0"/>
                <a:cs typeface="Arial" panose="020B0604020202020204" pitchFamily="34" charset="0"/>
                <a:sym typeface="Arial"/>
              </a:rPr>
              <a:t>aujourd'hui</a:t>
            </a:r>
            <a:r>
              <a:rPr lang="en-US" sz="2400" kern="0" dirty="0">
                <a:solidFill>
                  <a:schemeClr val="tx1">
                    <a:lumMod val="50000"/>
                  </a:schemeClr>
                </a:solidFill>
                <a:latin typeface="Arial" panose="020B0604020202020204" pitchFamily="34" charset="0"/>
                <a:cs typeface="Arial" panose="020B0604020202020204" pitchFamily="34" charset="0"/>
                <a:sym typeface="Arial"/>
              </a:rPr>
              <a:t> </a:t>
            </a:r>
            <a:r>
              <a:rPr lang="en-US" sz="2400" kern="0" dirty="0" err="1">
                <a:solidFill>
                  <a:schemeClr val="tx1">
                    <a:lumMod val="50000"/>
                  </a:schemeClr>
                </a:solidFill>
                <a:latin typeface="Arial" panose="020B0604020202020204" pitchFamily="34" charset="0"/>
                <a:cs typeface="Arial" panose="020B0604020202020204" pitchFamily="34" charset="0"/>
                <a:sym typeface="Arial"/>
              </a:rPr>
              <a:t>partie</a:t>
            </a:r>
            <a:r>
              <a:rPr lang="en-US" sz="2400" kern="0" dirty="0">
                <a:solidFill>
                  <a:schemeClr val="tx1">
                    <a:lumMod val="50000"/>
                  </a:schemeClr>
                </a:solidFill>
                <a:latin typeface="Arial" panose="020B0604020202020204" pitchFamily="34" charset="0"/>
                <a:cs typeface="Arial" panose="020B0604020202020204" pitchFamily="34" charset="0"/>
                <a:sym typeface="Arial"/>
              </a:rPr>
              <a:t> </a:t>
            </a:r>
            <a:r>
              <a:rPr lang="en-US" sz="2400" kern="0" dirty="0" err="1">
                <a:solidFill>
                  <a:schemeClr val="tx1">
                    <a:lumMod val="50000"/>
                  </a:schemeClr>
                </a:solidFill>
                <a:latin typeface="Arial" panose="020B0604020202020204" pitchFamily="34" charset="0"/>
                <a:cs typeface="Arial" panose="020B0604020202020204" pitchFamily="34" charset="0"/>
                <a:sym typeface="Arial"/>
              </a:rPr>
              <a:t>intégrante</a:t>
            </a:r>
            <a:r>
              <a:rPr lang="en-US" sz="2400" kern="0" dirty="0">
                <a:solidFill>
                  <a:schemeClr val="tx1">
                    <a:lumMod val="50000"/>
                  </a:schemeClr>
                </a:solidFill>
                <a:latin typeface="Arial" panose="020B0604020202020204" pitchFamily="34" charset="0"/>
                <a:cs typeface="Arial" panose="020B0604020202020204" pitchFamily="34" charset="0"/>
                <a:sym typeface="Arial"/>
              </a:rPr>
              <a:t> de </a:t>
            </a:r>
            <a:r>
              <a:rPr lang="en-US" sz="2400" kern="0" dirty="0" err="1">
                <a:solidFill>
                  <a:schemeClr val="tx1">
                    <a:lumMod val="50000"/>
                  </a:schemeClr>
                </a:solidFill>
                <a:latin typeface="Arial" panose="020B0604020202020204" pitchFamily="34" charset="0"/>
                <a:cs typeface="Arial" panose="020B0604020202020204" pitchFamily="34" charset="0"/>
                <a:sym typeface="Arial"/>
              </a:rPr>
              <a:t>nos</a:t>
            </a:r>
            <a:r>
              <a:rPr lang="en-US" sz="2400" kern="0" dirty="0">
                <a:solidFill>
                  <a:schemeClr val="tx1">
                    <a:lumMod val="50000"/>
                  </a:schemeClr>
                </a:solidFill>
                <a:latin typeface="Arial" panose="020B0604020202020204" pitchFamily="34" charset="0"/>
                <a:cs typeface="Arial" panose="020B0604020202020204" pitchFamily="34" charset="0"/>
                <a:sym typeface="Arial"/>
              </a:rPr>
              <a:t> vies. </a:t>
            </a:r>
          </a:p>
          <a:p>
            <a:pPr algn="l" rtl="0" eaLnBrk="1" fontAlgn="auto" hangingPunct="1">
              <a:spcBef>
                <a:spcPts val="0"/>
              </a:spcBef>
              <a:spcAft>
                <a:spcPts val="0"/>
              </a:spcAft>
              <a:buClr>
                <a:srgbClr val="000000"/>
              </a:buClr>
              <a:buFont typeface="Arial"/>
              <a:buNone/>
              <a:defRPr/>
            </a:pPr>
            <a:r>
              <a:rPr lang="en-US" sz="2400" kern="0" dirty="0" err="1">
                <a:solidFill>
                  <a:schemeClr val="tx1">
                    <a:lumMod val="50000"/>
                  </a:schemeClr>
                </a:solidFill>
                <a:latin typeface="Arial" panose="020B0604020202020204" pitchFamily="34" charset="0"/>
                <a:cs typeface="Arial" panose="020B0604020202020204" pitchFamily="34" charset="0"/>
                <a:sym typeface="Arial"/>
              </a:rPr>
              <a:t>Partout</a:t>
            </a:r>
            <a:r>
              <a:rPr lang="en-US" sz="2400" kern="0" dirty="0">
                <a:solidFill>
                  <a:schemeClr val="tx1">
                    <a:lumMod val="50000"/>
                  </a:schemeClr>
                </a:solidFill>
                <a:latin typeface="Arial" panose="020B0604020202020204" pitchFamily="34" charset="0"/>
                <a:cs typeface="Arial" panose="020B0604020202020204" pitchFamily="34" charset="0"/>
                <a:sym typeface="Arial"/>
              </a:rPr>
              <a:t> dans le monde, nous </a:t>
            </a:r>
            <a:r>
              <a:rPr lang="en-US" sz="2400" kern="0" dirty="0" err="1">
                <a:solidFill>
                  <a:schemeClr val="tx1">
                    <a:lumMod val="50000"/>
                  </a:schemeClr>
                </a:solidFill>
                <a:latin typeface="Arial" panose="020B0604020202020204" pitchFamily="34" charset="0"/>
                <a:cs typeface="Arial" panose="020B0604020202020204" pitchFamily="34" charset="0"/>
                <a:sym typeface="Arial"/>
              </a:rPr>
              <a:t>l'utilisons</a:t>
            </a:r>
            <a:r>
              <a:rPr lang="en-US" sz="2400" kern="0" dirty="0">
                <a:solidFill>
                  <a:schemeClr val="tx1">
                    <a:lumMod val="50000"/>
                  </a:schemeClr>
                </a:solidFill>
                <a:latin typeface="Arial" panose="020B0604020202020204" pitchFamily="34" charset="0"/>
                <a:cs typeface="Arial" panose="020B0604020202020204" pitchFamily="34" charset="0"/>
                <a:sym typeface="Arial"/>
              </a:rPr>
              <a:t> de </a:t>
            </a:r>
            <a:r>
              <a:rPr lang="en-US" sz="2400" kern="0" dirty="0" err="1">
                <a:solidFill>
                  <a:schemeClr val="tx1">
                    <a:lumMod val="50000"/>
                  </a:schemeClr>
                </a:solidFill>
                <a:latin typeface="Arial" panose="020B0604020202020204" pitchFamily="34" charset="0"/>
                <a:cs typeface="Arial" panose="020B0604020202020204" pitchFamily="34" charset="0"/>
                <a:sym typeface="Arial"/>
              </a:rPr>
              <a:t>différentes</a:t>
            </a:r>
            <a:r>
              <a:rPr lang="en-US" sz="2400" kern="0" dirty="0">
                <a:solidFill>
                  <a:schemeClr val="tx1">
                    <a:lumMod val="50000"/>
                  </a:schemeClr>
                </a:solidFill>
                <a:latin typeface="Arial" panose="020B0604020202020204" pitchFamily="34" charset="0"/>
                <a:cs typeface="Arial" panose="020B0604020202020204" pitchFamily="34" charset="0"/>
                <a:sym typeface="Arial"/>
              </a:rPr>
              <a:t> manières : pour </a:t>
            </a:r>
            <a:r>
              <a:rPr lang="en-US" sz="2400" kern="0" dirty="0" err="1">
                <a:solidFill>
                  <a:schemeClr val="tx1">
                    <a:lumMod val="50000"/>
                  </a:schemeClr>
                </a:solidFill>
                <a:latin typeface="Arial" panose="020B0604020202020204" pitchFamily="34" charset="0"/>
                <a:cs typeface="Arial" panose="020B0604020202020204" pitchFamily="34" charset="0"/>
                <a:sym typeface="Arial"/>
              </a:rPr>
              <a:t>apprendre</a:t>
            </a:r>
            <a:r>
              <a:rPr lang="en-US" sz="2400" kern="0" dirty="0">
                <a:solidFill>
                  <a:schemeClr val="tx1">
                    <a:lumMod val="50000"/>
                  </a:schemeClr>
                </a:solidFill>
                <a:latin typeface="Arial" panose="020B0604020202020204" pitchFamily="34" charset="0"/>
                <a:cs typeface="Arial" panose="020B0604020202020204" pitchFamily="34" charset="0"/>
                <a:sym typeface="Arial"/>
              </a:rPr>
              <a:t> de </a:t>
            </a:r>
            <a:r>
              <a:rPr lang="en-US" sz="2400" kern="0" dirty="0" err="1">
                <a:solidFill>
                  <a:schemeClr val="tx1">
                    <a:lumMod val="50000"/>
                  </a:schemeClr>
                </a:solidFill>
                <a:latin typeface="Arial" panose="020B0604020202020204" pitchFamily="34" charset="0"/>
                <a:cs typeface="Arial" panose="020B0604020202020204" pitchFamily="34" charset="0"/>
                <a:sym typeface="Arial"/>
              </a:rPr>
              <a:t>nouvelles</a:t>
            </a:r>
            <a:r>
              <a:rPr lang="en-US" sz="2400" kern="0" dirty="0">
                <a:solidFill>
                  <a:schemeClr val="tx1">
                    <a:lumMod val="50000"/>
                  </a:schemeClr>
                </a:solidFill>
                <a:latin typeface="Arial" panose="020B0604020202020204" pitchFamily="34" charset="0"/>
                <a:cs typeface="Arial" panose="020B0604020202020204" pitchFamily="34" charset="0"/>
                <a:sym typeface="Arial"/>
              </a:rPr>
              <a:t> choses, pour </a:t>
            </a:r>
            <a:r>
              <a:rPr lang="en-US" sz="2400" kern="0" dirty="0" err="1">
                <a:solidFill>
                  <a:schemeClr val="tx1">
                    <a:lumMod val="50000"/>
                  </a:schemeClr>
                </a:solidFill>
                <a:latin typeface="Arial" panose="020B0604020202020204" pitchFamily="34" charset="0"/>
                <a:cs typeface="Arial" panose="020B0604020202020204" pitchFamily="34" charset="0"/>
                <a:sym typeface="Arial"/>
              </a:rPr>
              <a:t>regarder</a:t>
            </a:r>
            <a:r>
              <a:rPr lang="en-US" sz="2400" kern="0" dirty="0">
                <a:solidFill>
                  <a:schemeClr val="tx1">
                    <a:lumMod val="50000"/>
                  </a:schemeClr>
                </a:solidFill>
                <a:latin typeface="Arial" panose="020B0604020202020204" pitchFamily="34" charset="0"/>
                <a:cs typeface="Arial" panose="020B0604020202020204" pitchFamily="34" charset="0"/>
                <a:sym typeface="Arial"/>
              </a:rPr>
              <a:t> un film, pour </a:t>
            </a:r>
            <a:r>
              <a:rPr lang="en-US" sz="2400" kern="0" dirty="0" err="1">
                <a:solidFill>
                  <a:schemeClr val="tx1">
                    <a:lumMod val="50000"/>
                  </a:schemeClr>
                </a:solidFill>
                <a:latin typeface="Arial" panose="020B0604020202020204" pitchFamily="34" charset="0"/>
                <a:cs typeface="Arial" panose="020B0604020202020204" pitchFamily="34" charset="0"/>
                <a:sym typeface="Arial"/>
              </a:rPr>
              <a:t>écouter</a:t>
            </a:r>
            <a:r>
              <a:rPr lang="en-US" sz="2400" kern="0" dirty="0">
                <a:solidFill>
                  <a:schemeClr val="tx1">
                    <a:lumMod val="50000"/>
                  </a:schemeClr>
                </a:solidFill>
                <a:latin typeface="Arial" panose="020B0604020202020204" pitchFamily="34" charset="0"/>
                <a:cs typeface="Arial" panose="020B0604020202020204" pitchFamily="34" charset="0"/>
                <a:sym typeface="Arial"/>
              </a:rPr>
              <a:t> de la musique et </a:t>
            </a:r>
            <a:r>
              <a:rPr lang="en-US" sz="2400" kern="0" dirty="0" err="1">
                <a:solidFill>
                  <a:schemeClr val="tx1">
                    <a:lumMod val="50000"/>
                  </a:schemeClr>
                </a:solidFill>
                <a:latin typeface="Arial" panose="020B0604020202020204" pitchFamily="34" charset="0"/>
                <a:cs typeface="Arial" panose="020B0604020202020204" pitchFamily="34" charset="0"/>
                <a:sym typeface="Arial"/>
              </a:rPr>
              <a:t>même</a:t>
            </a:r>
            <a:r>
              <a:rPr lang="en-US" sz="2400" kern="0" dirty="0">
                <a:solidFill>
                  <a:schemeClr val="tx1">
                    <a:lumMod val="50000"/>
                  </a:schemeClr>
                </a:solidFill>
                <a:latin typeface="Arial" panose="020B0604020202020204" pitchFamily="34" charset="0"/>
                <a:cs typeface="Arial" panose="020B0604020202020204" pitchFamily="34" charset="0"/>
                <a:sym typeface="Arial"/>
              </a:rPr>
              <a:t> pour faire du sport !</a:t>
            </a:r>
          </a:p>
          <a:p>
            <a:pPr algn="l" rtl="0" eaLnBrk="1" fontAlgn="auto" hangingPunct="1">
              <a:spcBef>
                <a:spcPts val="0"/>
              </a:spcBef>
              <a:spcAft>
                <a:spcPts val="0"/>
              </a:spcAft>
              <a:buClr>
                <a:srgbClr val="000000"/>
              </a:buClr>
              <a:buFont typeface="Arial"/>
              <a:buNone/>
              <a:defRPr/>
            </a:pPr>
            <a:r>
              <a:rPr lang="en-US" sz="2400" kern="0" dirty="0" err="1">
                <a:solidFill>
                  <a:schemeClr val="tx1">
                    <a:lumMod val="50000"/>
                  </a:schemeClr>
                </a:solidFill>
                <a:latin typeface="Arial" panose="020B0604020202020204" pitchFamily="34" charset="0"/>
                <a:cs typeface="Arial" panose="020B0604020202020204" pitchFamily="34" charset="0"/>
              </a:rPr>
              <a:t>Explorons</a:t>
            </a:r>
            <a:r>
              <a:rPr lang="en-US" sz="2400" kern="0" dirty="0">
                <a:solidFill>
                  <a:schemeClr val="tx1">
                    <a:lumMod val="50000"/>
                  </a:schemeClr>
                </a:solidFill>
                <a:latin typeface="Arial" panose="020B0604020202020204" pitchFamily="34" charset="0"/>
                <a:cs typeface="Arial" panose="020B0604020202020204" pitchFamily="34" charset="0"/>
              </a:rPr>
              <a:t> et </a:t>
            </a:r>
            <a:r>
              <a:rPr lang="en-US" sz="2400" kern="0" dirty="0" err="1">
                <a:solidFill>
                  <a:schemeClr val="tx1">
                    <a:lumMod val="50000"/>
                  </a:schemeClr>
                </a:solidFill>
                <a:latin typeface="Arial" panose="020B0604020202020204" pitchFamily="34" charset="0"/>
                <a:cs typeface="Arial" panose="020B0604020202020204" pitchFamily="34" charset="0"/>
              </a:rPr>
              <a:t>réfléchissons</a:t>
            </a:r>
            <a:r>
              <a:rPr lang="en-US" sz="2400" kern="0" dirty="0">
                <a:solidFill>
                  <a:schemeClr val="tx1">
                    <a:lumMod val="50000"/>
                  </a:schemeClr>
                </a:solidFill>
                <a:latin typeface="Arial" panose="020B0604020202020204" pitchFamily="34" charset="0"/>
                <a:cs typeface="Arial" panose="020B0604020202020204" pitchFamily="34" charset="0"/>
              </a:rPr>
              <a:t> aux choses que nous </a:t>
            </a:r>
            <a:r>
              <a:rPr lang="en-US" sz="2400" kern="0" dirty="0" err="1">
                <a:solidFill>
                  <a:schemeClr val="tx1">
                    <a:lumMod val="50000"/>
                  </a:schemeClr>
                </a:solidFill>
                <a:latin typeface="Arial" panose="020B0604020202020204" pitchFamily="34" charset="0"/>
                <a:cs typeface="Arial" panose="020B0604020202020204" pitchFamily="34" charset="0"/>
              </a:rPr>
              <a:t>pourrions</a:t>
            </a:r>
            <a:r>
              <a:rPr lang="en-US" sz="2400" kern="0" dirty="0">
                <a:solidFill>
                  <a:schemeClr val="tx1">
                    <a:lumMod val="50000"/>
                  </a:schemeClr>
                </a:solidFill>
                <a:latin typeface="Arial" panose="020B0604020202020204" pitchFamily="34" charset="0"/>
                <a:cs typeface="Arial" panose="020B0604020202020204" pitchFamily="34" charset="0"/>
              </a:rPr>
              <a:t> faire </a:t>
            </a:r>
            <a:r>
              <a:rPr lang="en-US" sz="2400" kern="0" dirty="0" err="1">
                <a:solidFill>
                  <a:schemeClr val="tx1">
                    <a:lumMod val="50000"/>
                  </a:schemeClr>
                </a:solidFill>
                <a:latin typeface="Arial" panose="020B0604020202020204" pitchFamily="34" charset="0"/>
                <a:cs typeface="Arial" panose="020B0604020202020204" pitchFamily="34" charset="0"/>
              </a:rPr>
              <a:t>en</a:t>
            </a:r>
            <a:r>
              <a:rPr lang="en-US" sz="2400" kern="0" dirty="0">
                <a:solidFill>
                  <a:schemeClr val="tx1">
                    <a:lumMod val="50000"/>
                  </a:schemeClr>
                </a:solidFill>
                <a:latin typeface="Arial" panose="020B0604020202020204" pitchFamily="34" charset="0"/>
                <a:cs typeface="Arial" panose="020B0604020202020204" pitchFamily="34" charset="0"/>
              </a:rPr>
              <a:t> </a:t>
            </a:r>
            <a:r>
              <a:rPr lang="en-US" sz="2400" kern="0" dirty="0" err="1">
                <a:solidFill>
                  <a:schemeClr val="tx1">
                    <a:lumMod val="50000"/>
                  </a:schemeClr>
                </a:solidFill>
                <a:latin typeface="Arial" panose="020B0604020202020204" pitchFamily="34" charset="0"/>
                <a:cs typeface="Arial" panose="020B0604020202020204" pitchFamily="34" charset="0"/>
              </a:rPr>
              <a:t>ligne</a:t>
            </a:r>
            <a:r>
              <a:rPr lang="en-US" sz="2400" kern="0" dirty="0">
                <a:solidFill>
                  <a:schemeClr val="tx1">
                    <a:lumMod val="50000"/>
                  </a:schemeClr>
                </a:solidFill>
                <a:latin typeface="Arial" panose="020B0604020202020204" pitchFamily="34" charset="0"/>
                <a:cs typeface="Arial" panose="020B0604020202020204" pitchFamily="34" charset="0"/>
              </a:rPr>
              <a:t> et à </a:t>
            </a:r>
            <a:r>
              <a:rPr lang="en-US" sz="2400" kern="0" dirty="0" err="1">
                <a:solidFill>
                  <a:schemeClr val="tx1">
                    <a:lumMod val="50000"/>
                  </a:schemeClr>
                </a:solidFill>
                <a:latin typeface="Arial" panose="020B0604020202020204" pitchFamily="34" charset="0"/>
                <a:cs typeface="Arial" panose="020B0604020202020204" pitchFamily="34" charset="0"/>
              </a:rPr>
              <a:t>certaines</a:t>
            </a:r>
            <a:r>
              <a:rPr lang="en-US" sz="2400" kern="0" dirty="0">
                <a:solidFill>
                  <a:schemeClr val="tx1">
                    <a:lumMod val="50000"/>
                  </a:schemeClr>
                </a:solidFill>
                <a:latin typeface="Arial" panose="020B0604020202020204" pitchFamily="34" charset="0"/>
                <a:cs typeface="Arial" panose="020B0604020202020204" pitchFamily="34" charset="0"/>
              </a:rPr>
              <a:t> de </a:t>
            </a:r>
            <a:r>
              <a:rPr lang="en-US" sz="2400" kern="0" dirty="0" err="1">
                <a:solidFill>
                  <a:schemeClr val="tx1">
                    <a:lumMod val="50000"/>
                  </a:schemeClr>
                </a:solidFill>
                <a:latin typeface="Arial" panose="020B0604020202020204" pitchFamily="34" charset="0"/>
                <a:cs typeface="Arial" panose="020B0604020202020204" pitchFamily="34" charset="0"/>
              </a:rPr>
              <a:t>nos</a:t>
            </a:r>
            <a:r>
              <a:rPr lang="en-US" sz="2400" kern="0" dirty="0">
                <a:solidFill>
                  <a:schemeClr val="tx1">
                    <a:lumMod val="50000"/>
                  </a:schemeClr>
                </a:solidFill>
                <a:latin typeface="Arial" panose="020B0604020202020204" pitchFamily="34" charset="0"/>
                <a:cs typeface="Arial" panose="020B0604020202020204" pitchFamily="34" charset="0"/>
              </a:rPr>
              <a:t> </a:t>
            </a:r>
            <a:r>
              <a:rPr lang="en-US" sz="2400" kern="0" dirty="0" err="1">
                <a:solidFill>
                  <a:schemeClr val="tx1">
                    <a:lumMod val="50000"/>
                  </a:schemeClr>
                </a:solidFill>
                <a:latin typeface="Arial" panose="020B0604020202020204" pitchFamily="34" charset="0"/>
                <a:cs typeface="Arial" panose="020B0604020202020204" pitchFamily="34" charset="0"/>
              </a:rPr>
              <a:t>principales</a:t>
            </a:r>
            <a:r>
              <a:rPr lang="en-US" sz="2400" kern="0" dirty="0">
                <a:solidFill>
                  <a:schemeClr val="tx1">
                    <a:lumMod val="50000"/>
                  </a:schemeClr>
                </a:solidFill>
                <a:latin typeface="Arial" panose="020B0604020202020204" pitchFamily="34" charset="0"/>
                <a:cs typeface="Arial" panose="020B0604020202020204" pitchFamily="34" charset="0"/>
              </a:rPr>
              <a:t> </a:t>
            </a:r>
            <a:r>
              <a:rPr lang="en-US" sz="2400" kern="0" dirty="0" err="1">
                <a:solidFill>
                  <a:schemeClr val="tx1">
                    <a:lumMod val="50000"/>
                  </a:schemeClr>
                </a:solidFill>
                <a:latin typeface="Arial" panose="020B0604020202020204" pitchFamily="34" charset="0"/>
                <a:cs typeface="Arial" panose="020B0604020202020204" pitchFamily="34" charset="0"/>
              </a:rPr>
              <a:t>préoccupations</a:t>
            </a:r>
            <a:r>
              <a:rPr lang="en-US" sz="2400" kern="0" dirty="0">
                <a:solidFill>
                  <a:schemeClr val="tx1">
                    <a:lumMod val="50000"/>
                  </a:schemeClr>
                </a:solidFill>
                <a:latin typeface="Arial" panose="020B0604020202020204" pitchFamily="34" charset="0"/>
                <a:cs typeface="Arial" panose="020B0604020202020204" pitchFamily="34" charset="0"/>
              </a:rPr>
              <a:t>.</a:t>
            </a:r>
          </a:p>
          <a:p>
            <a:pPr algn="l" rtl="0" eaLnBrk="1" fontAlgn="auto" hangingPunct="1">
              <a:spcBef>
                <a:spcPts val="0"/>
              </a:spcBef>
              <a:spcAft>
                <a:spcPts val="0"/>
              </a:spcAft>
              <a:buClr>
                <a:srgbClr val="000000"/>
              </a:buClr>
              <a:buFont typeface="Arial"/>
              <a:buNone/>
              <a:defRPr/>
            </a:pPr>
            <a:r>
              <a:rPr lang="en-US" sz="2400" kern="0" dirty="0" err="1">
                <a:solidFill>
                  <a:schemeClr val="tx1">
                    <a:lumMod val="50000"/>
                  </a:schemeClr>
                </a:solidFill>
                <a:latin typeface="Arial" panose="020B0604020202020204" pitchFamily="34" charset="0"/>
                <a:cs typeface="Arial" panose="020B0604020202020204" pitchFamily="34" charset="0"/>
              </a:rPr>
              <a:t>Parcourez</a:t>
            </a:r>
            <a:r>
              <a:rPr lang="en-US" sz="2400" kern="0" dirty="0">
                <a:solidFill>
                  <a:schemeClr val="tx1">
                    <a:lumMod val="50000"/>
                  </a:schemeClr>
                </a:solidFill>
                <a:latin typeface="Arial" panose="020B0604020202020204" pitchFamily="34" charset="0"/>
                <a:cs typeface="Arial" panose="020B0604020202020204" pitchFamily="34" charset="0"/>
              </a:rPr>
              <a:t> le quiz et </a:t>
            </a:r>
            <a:r>
              <a:rPr lang="en-US" sz="2400" kern="0" dirty="0" err="1">
                <a:solidFill>
                  <a:schemeClr val="tx1">
                    <a:lumMod val="50000"/>
                  </a:schemeClr>
                </a:solidFill>
                <a:latin typeface="Arial" panose="020B0604020202020204" pitchFamily="34" charset="0"/>
                <a:cs typeface="Arial" panose="020B0604020202020204" pitchFamily="34" charset="0"/>
              </a:rPr>
              <a:t>sélectionnez</a:t>
            </a:r>
            <a:r>
              <a:rPr lang="en-US" sz="2400" kern="0" dirty="0">
                <a:solidFill>
                  <a:schemeClr val="tx1">
                    <a:lumMod val="50000"/>
                  </a:schemeClr>
                </a:solidFill>
                <a:latin typeface="Arial" panose="020B0604020202020204" pitchFamily="34" charset="0"/>
                <a:cs typeface="Arial" panose="020B0604020202020204" pitchFamily="34" charset="0"/>
              </a:rPr>
              <a:t> les </a:t>
            </a:r>
            <a:r>
              <a:rPr lang="en-US" sz="2400" kern="0" dirty="0" err="1">
                <a:solidFill>
                  <a:schemeClr val="tx1">
                    <a:lumMod val="50000"/>
                  </a:schemeClr>
                </a:solidFill>
                <a:latin typeface="Arial" panose="020B0604020202020204" pitchFamily="34" charset="0"/>
                <a:cs typeface="Arial" panose="020B0604020202020204" pitchFamily="34" charset="0"/>
              </a:rPr>
              <a:t>réponses</a:t>
            </a:r>
            <a:r>
              <a:rPr lang="en-US" sz="2400" kern="0" dirty="0">
                <a:solidFill>
                  <a:schemeClr val="tx1">
                    <a:lumMod val="50000"/>
                  </a:schemeClr>
                </a:solidFill>
                <a:latin typeface="Arial" panose="020B0604020202020204" pitchFamily="34" charset="0"/>
                <a:cs typeface="Arial" panose="020B0604020202020204" pitchFamily="34" charset="0"/>
              </a:rPr>
              <a:t> qui </a:t>
            </a:r>
            <a:r>
              <a:rPr lang="en-US" sz="2400" kern="0" dirty="0" err="1">
                <a:solidFill>
                  <a:schemeClr val="tx1">
                    <a:lumMod val="50000"/>
                  </a:schemeClr>
                </a:solidFill>
                <a:latin typeface="Arial" panose="020B0604020202020204" pitchFamily="34" charset="0"/>
                <a:cs typeface="Arial" panose="020B0604020202020204" pitchFamily="34" charset="0"/>
              </a:rPr>
              <a:t>s'appliquent</a:t>
            </a:r>
            <a:r>
              <a:rPr lang="en-US" sz="2400" kern="0" dirty="0">
                <a:solidFill>
                  <a:schemeClr val="tx1">
                    <a:lumMod val="50000"/>
                  </a:schemeClr>
                </a:solidFill>
                <a:latin typeface="Arial" panose="020B0604020202020204" pitchFamily="34" charset="0"/>
                <a:cs typeface="Arial" panose="020B0604020202020204" pitchFamily="34" charset="0"/>
              </a:rPr>
              <a:t> à </a:t>
            </a:r>
            <a:r>
              <a:rPr lang="en-US" sz="2400" kern="0" dirty="0" err="1">
                <a:solidFill>
                  <a:schemeClr val="tx1">
                    <a:lumMod val="50000"/>
                  </a:schemeClr>
                </a:solidFill>
                <a:latin typeface="Arial" panose="020B0604020202020204" pitchFamily="34" charset="0"/>
                <a:cs typeface="Arial" panose="020B0604020202020204" pitchFamily="34" charset="0"/>
              </a:rPr>
              <a:t>vous-même</a:t>
            </a:r>
            <a:r>
              <a:rPr lang="en-US" sz="2400" kern="0" dirty="0">
                <a:solidFill>
                  <a:schemeClr val="tx1">
                    <a:lumMod val="50000"/>
                  </a:schemeClr>
                </a:solidFill>
                <a:latin typeface="Arial" panose="020B0604020202020204" pitchFamily="34" charset="0"/>
                <a:cs typeface="Arial" panose="020B0604020202020204" pitchFamily="34" charset="0"/>
              </a:rPr>
              <a:t>.</a:t>
            </a:r>
            <a:endParaRPr lang="en-US" sz="2400" dirty="0">
              <a:solidFill>
                <a:schemeClr val="tx1">
                  <a:lumMod val="50000"/>
                </a:schemeClr>
              </a:solidFill>
              <a:latin typeface="Arial" panose="020B0604020202020204" pitchFamily="34" charset="0"/>
              <a:cs typeface="Arial" panose="020B0604020202020204" pitchFamily="34" charset="0"/>
            </a:endParaRPr>
          </a:p>
          <a:p>
            <a:pPr algn="l" rtl="0" eaLnBrk="1" fontAlgn="auto" hangingPunct="1">
              <a:spcBef>
                <a:spcPts val="0"/>
              </a:spcBef>
              <a:spcAft>
                <a:spcPts val="0"/>
              </a:spcAft>
              <a:buClr>
                <a:srgbClr val="000000"/>
              </a:buClr>
              <a:buFont typeface="Arial"/>
              <a:buNone/>
              <a:defRPr/>
            </a:pPr>
            <a:endParaRPr sz="2400" kern="0" dirty="0">
              <a:solidFill>
                <a:schemeClr val="bg1"/>
              </a:solidFill>
              <a:latin typeface="Arial" panose="020B0604020202020204" pitchFamily="34" charset="0"/>
              <a:cs typeface="Arial" panose="020B0604020202020204" pitchFamily="34" charset="0"/>
              <a:sym typeface="Arial"/>
            </a:endParaRPr>
          </a:p>
          <a:p>
            <a:pPr algn="ctr" rtl="0" eaLnBrk="1" fontAlgn="auto" hangingPunct="1">
              <a:spcBef>
                <a:spcPts val="0"/>
              </a:spcBef>
              <a:spcAft>
                <a:spcPts val="0"/>
              </a:spcAft>
              <a:buClr>
                <a:srgbClr val="000000"/>
              </a:buClr>
              <a:buFont typeface="Arial"/>
              <a:buNone/>
              <a:defRPr/>
            </a:pPr>
            <a:r>
              <a:rPr lang="en-US" sz="3200" kern="0" dirty="0">
                <a:solidFill>
                  <a:srgbClr val="00A4BA"/>
                </a:solidFill>
                <a:latin typeface="Arial" panose="020B0604020202020204" pitchFamily="34" charset="0"/>
                <a:cs typeface="Arial" panose="020B0604020202020204" pitchFamily="34" charset="0"/>
                <a:sym typeface="Arial"/>
              </a:rPr>
              <a:t>Diapositive</a:t>
            </a:r>
          </a:p>
          <a:p>
            <a:pPr algn="ctr" rtl="0" eaLnBrk="1" fontAlgn="auto" hangingPunct="1">
              <a:spcBef>
                <a:spcPts val="0"/>
              </a:spcBef>
              <a:spcAft>
                <a:spcPts val="0"/>
              </a:spcAft>
              <a:buClr>
                <a:srgbClr val="000000"/>
              </a:buClr>
              <a:buFont typeface="Arial"/>
              <a:buNone/>
              <a:defRPr/>
            </a:pPr>
            <a:r>
              <a:rPr lang="en-US" sz="3200" kern="0" dirty="0">
                <a:solidFill>
                  <a:srgbClr val="00A4BA"/>
                </a:solidFill>
                <a:latin typeface="Arial" panose="020B0604020202020204" pitchFamily="34" charset="0"/>
                <a:cs typeface="Arial" panose="020B0604020202020204" pitchFamily="34" charset="0"/>
                <a:sym typeface="Arial"/>
              </a:rPr>
              <a:t>#SurfSmart2</a:t>
            </a:r>
            <a:endParaRPr sz="3200" kern="0" dirty="0">
              <a:solidFill>
                <a:srgbClr val="00A4BA"/>
              </a:solidFill>
              <a:latin typeface="Arial" panose="020B0604020202020204" pitchFamily="34" charset="0"/>
              <a:cs typeface="Arial" panose="020B0604020202020204" pitchFamily="34" charset="0"/>
              <a:sym typeface="Arial"/>
            </a:endParaRPr>
          </a:p>
        </p:txBody>
      </p:sp>
      <p:sp>
        <p:nvSpPr>
          <p:cNvPr id="5" name="Google Shape;130;p7">
            <a:extLst>
              <a:ext uri="{FF2B5EF4-FFF2-40B4-BE49-F238E27FC236}">
                <a16:creationId xmlns:a16="http://schemas.microsoft.com/office/drawing/2014/main" id="{9B9AB084-36F4-4842-A38B-9BC3AE4389EC}"/>
              </a:ext>
            </a:extLst>
          </p:cNvPr>
          <p:cNvSpPr txBox="1">
            <a:spLocks/>
          </p:cNvSpPr>
          <p:nvPr/>
        </p:nvSpPr>
        <p:spPr bwMode="auto">
          <a:xfrm>
            <a:off x="590550" y="2020888"/>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l" rtl="0" eaLnBrk="1" hangingPunct="1">
              <a:spcBef>
                <a:spcPct val="0"/>
              </a:spcBef>
              <a:spcAft>
                <a:spcPct val="0"/>
              </a:spcAft>
              <a:buClr>
                <a:srgbClr val="FFD324"/>
              </a:buClr>
              <a:buSzPts val="3600"/>
              <a:defRPr/>
            </a:pPr>
            <a:r>
              <a:rPr lang="en-US" altLang="en-US" sz="2800" b="1" kern="0" dirty="0" err="1">
                <a:solidFill>
                  <a:srgbClr val="00A4BA"/>
                </a:solidFill>
                <a:latin typeface="+mn-lt"/>
                <a:cs typeface="Arial" panose="020B0604020202020204" pitchFamily="34" charset="0"/>
              </a:rPr>
              <a:t>Existe</a:t>
            </a:r>
            <a:r>
              <a:rPr lang="en-US" altLang="en-US" sz="2800" b="1" kern="0" dirty="0">
                <a:solidFill>
                  <a:srgbClr val="00A4BA"/>
                </a:solidFill>
                <a:latin typeface="+mn-lt"/>
                <a:cs typeface="Arial" panose="020B0604020202020204" pitchFamily="34" charset="0"/>
              </a:rPr>
              <a:t>-t-il </a:t>
            </a:r>
            <a:r>
              <a:rPr lang="en-US" altLang="en-US" sz="2800" b="1" kern="0" dirty="0" err="1">
                <a:solidFill>
                  <a:srgbClr val="00A4BA"/>
                </a:solidFill>
                <a:latin typeface="+mn-lt"/>
                <a:cs typeface="Arial" panose="020B0604020202020204" pitchFamily="34" charset="0"/>
              </a:rPr>
              <a:t>quelqu'un</a:t>
            </a:r>
            <a:r>
              <a:rPr lang="en-US" altLang="en-US" sz="2800" b="1" kern="0" dirty="0">
                <a:solidFill>
                  <a:srgbClr val="00A4BA"/>
                </a:solidFill>
                <a:latin typeface="+mn-lt"/>
                <a:cs typeface="Arial" panose="020B0604020202020204" pitchFamily="34" charset="0"/>
              </a:rPr>
              <a:t> qui …</a:t>
            </a:r>
            <a:endParaRPr lang="en-US" altLang="en-US" sz="1600" kern="0" dirty="0">
              <a:solidFill>
                <a:srgbClr val="00A4BA"/>
              </a:solidFill>
              <a:latin typeface="+mn-lt"/>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339F0-B2EB-4159-BFE1-A22D82240F7F}"/>
              </a:ext>
            </a:extLst>
          </p:cNvPr>
          <p:cNvSpPr>
            <a:spLocks noGrp="1"/>
          </p:cNvSpPr>
          <p:nvPr>
            <p:ph type="title"/>
          </p:nvPr>
        </p:nvSpPr>
        <p:spPr>
          <a:xfrm>
            <a:off x="471488" y="1309688"/>
            <a:ext cx="10390187" cy="946150"/>
          </a:xfrm>
        </p:spPr>
        <p:txBody>
          <a:bodyPr/>
          <a:lstStyle/>
          <a:p>
            <a:pPr algn="l" rtl="0">
              <a:defRPr/>
            </a:pPr>
            <a:r>
              <a:rPr lang="en-US" sz="6000" b="1" dirty="0" err="1"/>
              <a:t>Pré</a:t>
            </a:r>
            <a:r>
              <a:rPr lang="en-US" sz="6000" b="1" dirty="0"/>
              <a:t>-SONDAGE </a:t>
            </a:r>
            <a:endParaRPr lang="en-GB" sz="6000" b="1" dirty="0"/>
          </a:p>
        </p:txBody>
      </p:sp>
      <p:sp>
        <p:nvSpPr>
          <p:cNvPr id="4" name="Footer Placeholder 3">
            <a:extLst>
              <a:ext uri="{FF2B5EF4-FFF2-40B4-BE49-F238E27FC236}">
                <a16:creationId xmlns:a16="http://schemas.microsoft.com/office/drawing/2014/main" id="{9F410D0B-A259-4159-897A-2BC07E4D353E}"/>
              </a:ext>
            </a:extLst>
          </p:cNvPr>
          <p:cNvSpPr>
            <a:spLocks noGrp="1"/>
          </p:cNvSpPr>
          <p:nvPr>
            <p:ph type="ftr" sz="quarter" idx="10"/>
          </p:nvPr>
        </p:nvSpPr>
        <p:spPr/>
        <p:txBody>
          <a:bodyPr/>
          <a:lstStyle/>
          <a:p>
            <a:pPr algn="l" rtl="0">
              <a:defRPr/>
            </a:pPr>
            <a:r>
              <a:rPr lang="is-IS">
                <a:solidFill>
                  <a:srgbClr val="262963"/>
                </a:solidFill>
              </a:rPr>
              <a:t>AMGE | 18.05.2021</a:t>
            </a:r>
            <a:endParaRPr lang="en-GB">
              <a:solidFill>
                <a:srgbClr val="262963"/>
              </a:solidFill>
            </a:endParaRPr>
          </a:p>
        </p:txBody>
      </p:sp>
      <p:sp>
        <p:nvSpPr>
          <p:cNvPr id="64517" name="TextBox 6">
            <a:extLst>
              <a:ext uri="{FF2B5EF4-FFF2-40B4-BE49-F238E27FC236}">
                <a16:creationId xmlns:a16="http://schemas.microsoft.com/office/drawing/2014/main" id="{54E66ACA-8CBB-4831-A842-93B2E901E7FB}"/>
              </a:ext>
            </a:extLst>
          </p:cNvPr>
          <p:cNvSpPr txBox="1">
            <a:spLocks noChangeArrowheads="1"/>
          </p:cNvSpPr>
          <p:nvPr/>
        </p:nvSpPr>
        <p:spPr bwMode="auto">
          <a:xfrm>
            <a:off x="719138" y="7126288"/>
            <a:ext cx="87296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buFont typeface="Arial" panose="020B0604020202020204" pitchFamily="34" charset="0"/>
              <a:defRPr sz="2100">
                <a:solidFill>
                  <a:schemeClr val="tx1"/>
                </a:solidFill>
                <a:latin typeface="Van Condensed LF Bold" charset="0"/>
                <a:ea typeface="MS PGothic" panose="020B0600070205080204" pitchFamily="34" charset="-128"/>
              </a:defRPr>
            </a:lvl1pPr>
            <a:lvl2pPr marL="742950" indent="-285750">
              <a:buFont typeface="Arial" panose="020B0604020202020204" pitchFamily="34" charset="0"/>
              <a:defRPr sz="2100">
                <a:solidFill>
                  <a:schemeClr val="tx1"/>
                </a:solidFill>
                <a:latin typeface="Van Condensed LF" charset="0"/>
                <a:ea typeface="MS PGothic" panose="020B0600070205080204" pitchFamily="34" charset="-128"/>
              </a:defRPr>
            </a:lvl2pPr>
            <a:lvl3pPr marL="1143000" indent="-228600">
              <a:buFont typeface="Arial" panose="020B0604020202020204" pitchFamily="34" charset="0"/>
              <a:defRPr sz="2100">
                <a:solidFill>
                  <a:schemeClr val="tx1"/>
                </a:solidFill>
                <a:latin typeface="Van Condensed LF" charset="0"/>
                <a:ea typeface="MS PGothic" panose="020B0600070205080204" pitchFamily="34" charset="-128"/>
              </a:defRPr>
            </a:lvl3pPr>
            <a:lvl4pPr marL="1600200" indent="-228600">
              <a:buFont typeface="Arial" panose="020B0604020202020204" pitchFamily="34" charset="0"/>
              <a:defRPr sz="2100">
                <a:solidFill>
                  <a:schemeClr val="tx1"/>
                </a:solidFill>
                <a:latin typeface="Van Condensed LF" charset="0"/>
                <a:ea typeface="MS PGothic" panose="020B0600070205080204" pitchFamily="34" charset="-128"/>
              </a:defRPr>
            </a:lvl4pPr>
            <a:lvl5pPr marL="2057400" indent="-228600">
              <a:buFont typeface="Arial" panose="020B0604020202020204" pitchFamily="34" charset="0"/>
              <a:defRPr sz="2100">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9pPr>
          </a:lstStyle>
          <a:p>
            <a:pPr algn="l" rtl="0"/>
            <a:r>
              <a:rPr lang="en-GB" sz="4000" dirty="0">
                <a:latin typeface="Van Condensed LF Bold"/>
                <a:ea typeface="MS PGothic"/>
                <a:hlinkClick r:id="rId3"/>
              </a:rPr>
              <a:t>https://ee.kobotoolbox.org/x/vqZIoRpO</a:t>
            </a:r>
            <a:r>
              <a:rPr lang="en-GB" sz="4000" dirty="0">
                <a:latin typeface="Van Condensed LF Bold"/>
                <a:ea typeface="MS PGothic"/>
              </a:rPr>
              <a:t> </a:t>
            </a:r>
            <a:endParaRPr lang="en-US"/>
          </a:p>
        </p:txBody>
      </p:sp>
      <p:sp>
        <p:nvSpPr>
          <p:cNvPr id="64518" name="TextBox 9">
            <a:extLst>
              <a:ext uri="{FF2B5EF4-FFF2-40B4-BE49-F238E27FC236}">
                <a16:creationId xmlns:a16="http://schemas.microsoft.com/office/drawing/2014/main" id="{6F27369B-C9FD-4555-9512-D96E9938B81D}"/>
              </a:ext>
            </a:extLst>
          </p:cNvPr>
          <p:cNvSpPr txBox="1">
            <a:spLocks noChangeArrowheads="1"/>
          </p:cNvSpPr>
          <p:nvPr/>
        </p:nvSpPr>
        <p:spPr bwMode="auto">
          <a:xfrm>
            <a:off x="863290" y="3699314"/>
            <a:ext cx="414257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buFont typeface="Arial" panose="020B0604020202020204" pitchFamily="34" charset="0"/>
              <a:defRPr sz="2100">
                <a:solidFill>
                  <a:schemeClr val="tx1"/>
                </a:solidFill>
                <a:latin typeface="Van Condensed LF Bold" charset="0"/>
                <a:ea typeface="MS PGothic" panose="020B0600070205080204" pitchFamily="34" charset="-128"/>
              </a:defRPr>
            </a:lvl1pPr>
            <a:lvl2pPr marL="742950" indent="-285750">
              <a:buFont typeface="Arial" panose="020B0604020202020204" pitchFamily="34" charset="0"/>
              <a:defRPr sz="2100">
                <a:solidFill>
                  <a:schemeClr val="tx1"/>
                </a:solidFill>
                <a:latin typeface="Van Condensed LF" charset="0"/>
                <a:ea typeface="MS PGothic" panose="020B0600070205080204" pitchFamily="34" charset="-128"/>
              </a:defRPr>
            </a:lvl2pPr>
            <a:lvl3pPr marL="1143000" indent="-228600">
              <a:buFont typeface="Arial" panose="020B0604020202020204" pitchFamily="34" charset="0"/>
              <a:defRPr sz="2100">
                <a:solidFill>
                  <a:schemeClr val="tx1"/>
                </a:solidFill>
                <a:latin typeface="Van Condensed LF" charset="0"/>
                <a:ea typeface="MS PGothic" panose="020B0600070205080204" pitchFamily="34" charset="-128"/>
              </a:defRPr>
            </a:lvl3pPr>
            <a:lvl4pPr marL="1600200" indent="-228600">
              <a:buFont typeface="Arial" panose="020B0604020202020204" pitchFamily="34" charset="0"/>
              <a:defRPr sz="2100">
                <a:solidFill>
                  <a:schemeClr val="tx1"/>
                </a:solidFill>
                <a:latin typeface="Van Condensed LF" charset="0"/>
                <a:ea typeface="MS PGothic" panose="020B0600070205080204" pitchFamily="34" charset="-128"/>
              </a:defRPr>
            </a:lvl4pPr>
            <a:lvl5pPr marL="2057400" indent="-228600">
              <a:buFont typeface="Arial" panose="020B0604020202020204" pitchFamily="34" charset="0"/>
              <a:defRPr sz="2100">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9pPr>
          </a:lstStyle>
          <a:p>
            <a:pPr algn="l" rtl="0">
              <a:buFontTx/>
              <a:buNone/>
            </a:pPr>
            <a:r>
              <a:rPr lang="en-US" altLang="en-US" sz="3200" dirty="0" err="1">
                <a:solidFill>
                  <a:srgbClr val="262963"/>
                </a:solidFill>
                <a:latin typeface="Ariel"/>
                <a:ea typeface="MS PGothic"/>
              </a:rPr>
              <a:t>Veuillez</a:t>
            </a:r>
            <a:r>
              <a:rPr lang="en-US" altLang="en-US" sz="3200" dirty="0">
                <a:solidFill>
                  <a:srgbClr val="262963"/>
                </a:solidFill>
                <a:latin typeface="Ariel"/>
                <a:ea typeface="MS PGothic"/>
              </a:rPr>
              <a:t> </a:t>
            </a:r>
            <a:r>
              <a:rPr lang="en-US" altLang="en-US" sz="3200" dirty="0" err="1">
                <a:solidFill>
                  <a:srgbClr val="262963"/>
                </a:solidFill>
                <a:latin typeface="Ariel"/>
                <a:ea typeface="MS PGothic"/>
              </a:rPr>
              <a:t>effectuer</a:t>
            </a:r>
            <a:r>
              <a:rPr lang="en-US" altLang="en-US" sz="3200" dirty="0">
                <a:solidFill>
                  <a:srgbClr val="262963"/>
                </a:solidFill>
                <a:latin typeface="Ariel"/>
                <a:ea typeface="MS PGothic"/>
              </a:rPr>
              <a:t> le sondage </a:t>
            </a:r>
            <a:r>
              <a:rPr lang="en-US" altLang="en-US" sz="3200" dirty="0" err="1">
                <a:solidFill>
                  <a:srgbClr val="262963"/>
                </a:solidFill>
                <a:latin typeface="Ariel"/>
                <a:ea typeface="MS PGothic"/>
              </a:rPr>
              <a:t>en</a:t>
            </a:r>
            <a:r>
              <a:rPr lang="en-US" altLang="en-US" sz="3200" dirty="0">
                <a:solidFill>
                  <a:srgbClr val="262963"/>
                </a:solidFill>
                <a:latin typeface="Ariel"/>
                <a:ea typeface="MS PGothic"/>
              </a:rPr>
              <a:t> </a:t>
            </a:r>
            <a:r>
              <a:rPr lang="en-US" altLang="en-US" sz="3200" dirty="0" err="1">
                <a:solidFill>
                  <a:srgbClr val="262963"/>
                </a:solidFill>
                <a:latin typeface="Ariel"/>
                <a:ea typeface="MS PGothic"/>
              </a:rPr>
              <a:t>ligne</a:t>
            </a:r>
            <a:r>
              <a:rPr lang="en-US" altLang="en-US" sz="3200" dirty="0">
                <a:solidFill>
                  <a:srgbClr val="262963"/>
                </a:solidFill>
                <a:latin typeface="Ariel"/>
                <a:ea typeface="MS PGothic"/>
              </a:rPr>
              <a:t> </a:t>
            </a:r>
            <a:r>
              <a:rPr lang="en-US" altLang="en-US" sz="3200" dirty="0" err="1">
                <a:solidFill>
                  <a:srgbClr val="262963"/>
                </a:solidFill>
                <a:latin typeface="Ariel"/>
                <a:ea typeface="MS PGothic"/>
              </a:rPr>
              <a:t>en</a:t>
            </a:r>
            <a:r>
              <a:rPr lang="en-US" altLang="en-US" sz="3200" dirty="0">
                <a:solidFill>
                  <a:srgbClr val="262963"/>
                </a:solidFill>
                <a:latin typeface="Ariel"/>
                <a:ea typeface="MS PGothic"/>
              </a:rPr>
              <a:t> </a:t>
            </a:r>
            <a:r>
              <a:rPr lang="en-US" altLang="en-US" sz="3200" dirty="0" err="1">
                <a:solidFill>
                  <a:srgbClr val="262963"/>
                </a:solidFill>
                <a:latin typeface="Ariel"/>
                <a:ea typeface="MS PGothic"/>
              </a:rPr>
              <a:t>utilisant</a:t>
            </a:r>
            <a:r>
              <a:rPr lang="en-US" altLang="en-US" sz="3200" dirty="0">
                <a:solidFill>
                  <a:srgbClr val="262963"/>
                </a:solidFill>
                <a:latin typeface="Ariel"/>
                <a:ea typeface="MS PGothic"/>
              </a:rPr>
              <a:t> le lien </a:t>
            </a:r>
            <a:r>
              <a:rPr lang="en-US" altLang="en-US" sz="3200" dirty="0" err="1">
                <a:solidFill>
                  <a:srgbClr val="262963"/>
                </a:solidFill>
                <a:latin typeface="Ariel"/>
                <a:ea typeface="MS PGothic"/>
              </a:rPr>
              <a:t>ou</a:t>
            </a:r>
            <a:r>
              <a:rPr lang="en-US" altLang="en-US" sz="3200" dirty="0">
                <a:solidFill>
                  <a:srgbClr val="262963"/>
                </a:solidFill>
                <a:latin typeface="Ariel"/>
                <a:ea typeface="MS PGothic"/>
              </a:rPr>
              <a:t> le code QR</a:t>
            </a:r>
            <a:endParaRPr lang="en-GB" altLang="en-US" sz="3200" dirty="0">
              <a:solidFill>
                <a:srgbClr val="262963"/>
              </a:solidFill>
              <a:latin typeface="Ariel"/>
              <a:ea typeface="MS PGothic"/>
            </a:endParaRPr>
          </a:p>
        </p:txBody>
      </p:sp>
      <p:pic>
        <p:nvPicPr>
          <p:cNvPr id="64519" name="Picture 11" descr="Graphical user interface, application  Description automatically generated">
            <a:extLst>
              <a:ext uri="{FF2B5EF4-FFF2-40B4-BE49-F238E27FC236}">
                <a16:creationId xmlns:a16="http://schemas.microsoft.com/office/drawing/2014/main" id="{B8CE9524-C693-424A-8DC8-9C536225BC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5113" y="479425"/>
            <a:ext cx="3638550"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 name="TextBox 12">
            <a:extLst>
              <a:ext uri="{FF2B5EF4-FFF2-40B4-BE49-F238E27FC236}">
                <a16:creationId xmlns:a16="http://schemas.microsoft.com/office/drawing/2014/main" id="{B27DBC2F-306C-4ACA-99E4-A3A35DF591C7}"/>
              </a:ext>
            </a:extLst>
          </p:cNvPr>
          <p:cNvSpPr txBox="1">
            <a:spLocks noChangeArrowheads="1"/>
          </p:cNvSpPr>
          <p:nvPr/>
        </p:nvSpPr>
        <p:spPr bwMode="auto">
          <a:xfrm>
            <a:off x="5768975" y="2832100"/>
            <a:ext cx="287496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sz="2100">
                <a:solidFill>
                  <a:schemeClr val="tx1"/>
                </a:solidFill>
                <a:latin typeface="Van Condensed LF Bold" charset="0"/>
                <a:ea typeface="MS PGothic" panose="020B0600070205080204" pitchFamily="34" charset="-128"/>
              </a:defRPr>
            </a:lvl1pPr>
            <a:lvl2pPr marL="742950" indent="-285750">
              <a:buFont typeface="Arial" panose="020B0604020202020204" pitchFamily="34" charset="0"/>
              <a:defRPr sz="2100">
                <a:solidFill>
                  <a:schemeClr val="tx1"/>
                </a:solidFill>
                <a:latin typeface="Van Condensed LF" charset="0"/>
                <a:ea typeface="MS PGothic" panose="020B0600070205080204" pitchFamily="34" charset="-128"/>
              </a:defRPr>
            </a:lvl2pPr>
            <a:lvl3pPr marL="1143000" indent="-228600">
              <a:buFont typeface="Arial" panose="020B0604020202020204" pitchFamily="34" charset="0"/>
              <a:defRPr sz="2100">
                <a:solidFill>
                  <a:schemeClr val="tx1"/>
                </a:solidFill>
                <a:latin typeface="Van Condensed LF" charset="0"/>
                <a:ea typeface="MS PGothic" panose="020B0600070205080204" pitchFamily="34" charset="-128"/>
              </a:defRPr>
            </a:lvl3pPr>
            <a:lvl4pPr marL="1600200" indent="-228600">
              <a:buFont typeface="Arial" panose="020B0604020202020204" pitchFamily="34" charset="0"/>
              <a:defRPr sz="2100">
                <a:solidFill>
                  <a:schemeClr val="tx1"/>
                </a:solidFill>
                <a:latin typeface="Van Condensed LF" charset="0"/>
                <a:ea typeface="MS PGothic" panose="020B0600070205080204" pitchFamily="34" charset="-128"/>
              </a:defRPr>
            </a:lvl4pPr>
            <a:lvl5pPr marL="2057400" indent="-228600">
              <a:buFont typeface="Arial" panose="020B0604020202020204" pitchFamily="34" charset="0"/>
              <a:defRPr sz="2100">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9pPr>
          </a:lstStyle>
          <a:p>
            <a:pPr algn="l" rtl="0">
              <a:buFontTx/>
              <a:buNone/>
            </a:pPr>
            <a:r>
              <a:rPr lang="en-US" altLang="en-US" sz="500">
                <a:solidFill>
                  <a:srgbClr val="262963"/>
                </a:solidFill>
                <a:latin typeface="Van Condensed LF" charset="0"/>
              </a:rPr>
              <a:t>&lt;a href="https://www.freepik.com/vectors/illustrations"&gt;Illustrations vectorielles créées par des histoires - www.freepik.com&lt;/a&gt;</a:t>
            </a:r>
            <a:endParaRPr lang="en-GB" altLang="en-US" sz="500">
              <a:solidFill>
                <a:srgbClr val="262963"/>
              </a:solidFill>
              <a:latin typeface="Van Condensed LF" charset="0"/>
            </a:endParaRPr>
          </a:p>
        </p:txBody>
      </p:sp>
      <p:pic>
        <p:nvPicPr>
          <p:cNvPr id="3" name="Picture 5" descr="Qr code  Description automatically generated">
            <a:extLst>
              <a:ext uri="{FF2B5EF4-FFF2-40B4-BE49-F238E27FC236}">
                <a16:creationId xmlns:a16="http://schemas.microsoft.com/office/drawing/2014/main" id="{54A5632B-D90A-4421-B677-CF84BD1DE655}"/>
              </a:ext>
            </a:extLst>
          </p:cNvPr>
          <p:cNvPicPr>
            <a:picLocks noGrp="1" noChangeAspect="1"/>
          </p:cNvPicPr>
          <p:nvPr>
            <p:ph idx="1"/>
          </p:nvPr>
        </p:nvPicPr>
        <p:blipFill>
          <a:blip r:embed="rId5"/>
          <a:stretch>
            <a:fillRect/>
          </a:stretch>
        </p:blipFill>
        <p:spPr>
          <a:xfrm>
            <a:off x="5338685" y="3311102"/>
            <a:ext cx="3590242" cy="3589605"/>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Google Shape;130;p7">
            <a:extLst>
              <a:ext uri="{FF2B5EF4-FFF2-40B4-BE49-F238E27FC236}">
                <a16:creationId xmlns:a16="http://schemas.microsoft.com/office/drawing/2014/main" id="{6BD9A23E-D101-4594-9B5D-21DA9292FF60}"/>
              </a:ext>
            </a:extLst>
          </p:cNvPr>
          <p:cNvSpPr txBox="1">
            <a:spLocks noGrp="1"/>
          </p:cNvSpPr>
          <p:nvPr>
            <p:ph type="body" idx="1"/>
          </p:nvPr>
        </p:nvSpPr>
        <p:spPr>
          <a:xfrm>
            <a:off x="590550" y="730250"/>
            <a:ext cx="10969625" cy="698500"/>
          </a:xfrm>
        </p:spPr>
        <p:txBody>
          <a:bodyPr/>
          <a:lstStyle/>
          <a:p>
            <a:pPr marL="0" indent="0" algn="l" rtl="0" eaLnBrk="1" hangingPunct="1">
              <a:spcBef>
                <a:spcPct val="0"/>
              </a:spcBef>
              <a:spcAft>
                <a:spcPct val="0"/>
              </a:spcAft>
              <a:buClr>
                <a:srgbClr val="FFD324"/>
              </a:buClr>
              <a:buSzPts val="3600"/>
            </a:pPr>
            <a:r>
              <a:rPr lang="en-US" altLang="en-US" sz="3600" b="1" dirty="0">
                <a:solidFill>
                  <a:srgbClr val="00A4BA"/>
                </a:solidFill>
                <a:latin typeface="Arial" panose="020B0604020202020204" pitchFamily="34" charset="0"/>
                <a:cs typeface="Arial" panose="020B0604020202020204" pitchFamily="34" charset="0"/>
              </a:rPr>
              <a:t>APPUYEZ SUR ENTRÉE : </a:t>
            </a:r>
          </a:p>
          <a:p>
            <a:pPr marL="0" indent="0" algn="l" rtl="0" eaLnBrk="1" hangingPunct="1">
              <a:spcBef>
                <a:spcPct val="0"/>
              </a:spcBef>
              <a:spcAft>
                <a:spcPct val="0"/>
              </a:spcAft>
              <a:buClr>
                <a:srgbClr val="FFD324"/>
              </a:buClr>
              <a:buSzPts val="3600"/>
            </a:pPr>
            <a:r>
              <a:rPr lang="en-US" altLang="en-US" sz="3600" b="1" dirty="0">
                <a:solidFill>
                  <a:srgbClr val="00A4BA"/>
                </a:solidFill>
                <a:latin typeface="Arial" panose="020B0604020202020204" pitchFamily="34" charset="0"/>
                <a:cs typeface="Arial" panose="020B0604020202020204" pitchFamily="34" charset="0"/>
              </a:rPr>
              <a:t>DÉCOUVREZ … les </a:t>
            </a:r>
            <a:r>
              <a:rPr lang="en-US" altLang="en-US" sz="3600" b="1" dirty="0" err="1">
                <a:solidFill>
                  <a:srgbClr val="00A4BA"/>
                </a:solidFill>
                <a:latin typeface="Arial" panose="020B0604020202020204" pitchFamily="34" charset="0"/>
                <a:cs typeface="Arial" panose="020B0604020202020204" pitchFamily="34" charset="0"/>
              </a:rPr>
              <a:t>merveilles</a:t>
            </a:r>
            <a:r>
              <a:rPr lang="en-US" altLang="en-US" sz="3600" b="1" dirty="0">
                <a:solidFill>
                  <a:srgbClr val="00A4BA"/>
                </a:solidFill>
                <a:latin typeface="Arial" panose="020B0604020202020204" pitchFamily="34" charset="0"/>
                <a:cs typeface="Arial" panose="020B0604020202020204" pitchFamily="34" charset="0"/>
              </a:rPr>
              <a:t> </a:t>
            </a:r>
            <a:r>
              <a:rPr lang="en-US" altLang="en-US" sz="3600" b="1" dirty="0" err="1">
                <a:solidFill>
                  <a:srgbClr val="00A4BA"/>
                </a:solidFill>
                <a:latin typeface="Arial" panose="020B0604020202020204" pitchFamily="34" charset="0"/>
                <a:cs typeface="Arial" panose="020B0604020202020204" pitchFamily="34" charset="0"/>
              </a:rPr>
              <a:t>d'internet</a:t>
            </a:r>
            <a:endParaRPr lang="en-US" altLang="en-US" sz="2100" dirty="0">
              <a:solidFill>
                <a:srgbClr val="00A4BA"/>
              </a:solidFill>
              <a:latin typeface="Arial" panose="020B0604020202020204" pitchFamily="34" charset="0"/>
              <a:cs typeface="Arial" panose="020B0604020202020204" pitchFamily="34" charset="0"/>
            </a:endParaRPr>
          </a:p>
          <a:p>
            <a:pPr marL="0" indent="0" algn="l" rtl="0" eaLnBrk="1" hangingPunct="1">
              <a:spcBef>
                <a:spcPct val="0"/>
              </a:spcBef>
              <a:spcAft>
                <a:spcPct val="0"/>
              </a:spcAft>
              <a:buClr>
                <a:srgbClr val="262963"/>
              </a:buClr>
              <a:buSzPts val="1900"/>
            </a:pPr>
            <a:endParaRPr lang="en-US" altLang="en-US" sz="1900" dirty="0">
              <a:solidFill>
                <a:srgbClr val="262963"/>
              </a:solidFill>
              <a:latin typeface="Arial" panose="020B0604020202020204" pitchFamily="34" charset="0"/>
              <a:cs typeface="Arial" panose="020B0604020202020204" pitchFamily="34" charset="0"/>
            </a:endParaRPr>
          </a:p>
          <a:p>
            <a:pPr marL="0" indent="0" algn="l" rtl="0" eaLnBrk="1" hangingPunct="1">
              <a:spcBef>
                <a:spcPct val="0"/>
              </a:spcBef>
              <a:spcAft>
                <a:spcPct val="0"/>
              </a:spcAft>
              <a:buClr>
                <a:srgbClr val="262963"/>
              </a:buClr>
              <a:buSzPts val="1900"/>
            </a:pPr>
            <a:r>
              <a:rPr lang="en-US" altLang="en-US" sz="1900" dirty="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en-US" altLang="en-US" sz="2100" dirty="0">
              <a:solidFill>
                <a:srgbClr val="262963"/>
              </a:solidFill>
              <a:latin typeface="Arial" panose="020B0604020202020204" pitchFamily="34" charset="0"/>
              <a:cs typeface="Arial" panose="020B0604020202020204" pitchFamily="34" charset="0"/>
            </a:endParaRPr>
          </a:p>
        </p:txBody>
      </p:sp>
      <p:sp>
        <p:nvSpPr>
          <p:cNvPr id="132" name="Google Shape;132;p7">
            <a:extLst>
              <a:ext uri="{FF2B5EF4-FFF2-40B4-BE49-F238E27FC236}">
                <a16:creationId xmlns:a16="http://schemas.microsoft.com/office/drawing/2014/main" id="{1C34E6E1-EDDB-4B9E-91A0-73E560B75C0D}"/>
              </a:ext>
            </a:extLst>
          </p:cNvPr>
          <p:cNvSpPr txBox="1">
            <a:spLocks noChangeArrowheads="1"/>
          </p:cNvSpPr>
          <p:nvPr/>
        </p:nvSpPr>
        <p:spPr bwMode="auto">
          <a:xfrm>
            <a:off x="577849" y="2532063"/>
            <a:ext cx="9763183" cy="5281612"/>
          </a:xfrm>
          <a:prstGeom prst="rect">
            <a:avLst/>
          </a:prstGeom>
          <a:noFill/>
          <a:ln>
            <a:noFill/>
          </a:ln>
        </p:spPr>
        <p:txBody>
          <a:bodyPr lIns="91425" tIns="91425" rIns="91425" bIns="91425"/>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defRPr/>
            </a:pPr>
            <a:r>
              <a:rPr lang="en-US" altLang="en-US" sz="2400" dirty="0">
                <a:solidFill>
                  <a:schemeClr val="accent6">
                    <a:lumMod val="50000"/>
                  </a:schemeClr>
                </a:solidFill>
                <a:latin typeface="Arial" panose="020B0604020202020204" pitchFamily="34" charset="0"/>
                <a:cs typeface="Arial" panose="020B0604020202020204" pitchFamily="34" charset="0"/>
              </a:rPr>
              <a:t>Il </a:t>
            </a:r>
            <a:r>
              <a:rPr lang="en-US" altLang="en-US" sz="2400" dirty="0" err="1">
                <a:solidFill>
                  <a:schemeClr val="accent6">
                    <a:lumMod val="50000"/>
                  </a:schemeClr>
                </a:solidFill>
                <a:latin typeface="Arial" panose="020B0604020202020204" pitchFamily="34" charset="0"/>
                <a:cs typeface="Arial" panose="020B0604020202020204" pitchFamily="34" charset="0"/>
              </a:rPr>
              <a:t>existe</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tellement</a:t>
            </a:r>
            <a:r>
              <a:rPr lang="en-US" altLang="en-US" sz="2400" dirty="0">
                <a:solidFill>
                  <a:schemeClr val="accent6">
                    <a:lumMod val="50000"/>
                  </a:schemeClr>
                </a:solidFill>
                <a:latin typeface="Arial" panose="020B0604020202020204" pitchFamily="34" charset="0"/>
                <a:cs typeface="Arial" panose="020B0604020202020204" pitchFamily="34" charset="0"/>
              </a:rPr>
              <a:t> de sites Web </a:t>
            </a:r>
            <a:r>
              <a:rPr lang="en-US" altLang="en-US" sz="2400" dirty="0" err="1">
                <a:solidFill>
                  <a:schemeClr val="accent6">
                    <a:lumMod val="50000"/>
                  </a:schemeClr>
                </a:solidFill>
                <a:latin typeface="Arial" panose="020B0604020202020204" pitchFamily="34" charset="0"/>
                <a:cs typeface="Arial" panose="020B0604020202020204" pitchFamily="34" charset="0"/>
              </a:rPr>
              <a:t>excellents</a:t>
            </a:r>
            <a:r>
              <a:rPr lang="en-US" altLang="en-US" sz="2400" dirty="0">
                <a:solidFill>
                  <a:schemeClr val="accent6">
                    <a:lumMod val="50000"/>
                  </a:schemeClr>
                </a:solidFill>
                <a:latin typeface="Arial" panose="020B0604020202020204" pitchFamily="34" charset="0"/>
                <a:cs typeface="Arial" panose="020B0604020202020204" pitchFamily="34" charset="0"/>
              </a:rPr>
              <a:t> que </a:t>
            </a:r>
            <a:r>
              <a:rPr lang="en-US" altLang="en-US" sz="2400" dirty="0" err="1">
                <a:solidFill>
                  <a:schemeClr val="accent6">
                    <a:lumMod val="50000"/>
                  </a:schemeClr>
                </a:solidFill>
                <a:latin typeface="Arial" panose="020B0604020202020204" pitchFamily="34" charset="0"/>
                <a:cs typeface="Arial" panose="020B0604020202020204" pitchFamily="34" charset="0"/>
              </a:rPr>
              <a:t>vous</a:t>
            </a:r>
            <a:r>
              <a:rPr lang="en-US" altLang="en-US" sz="2400" dirty="0">
                <a:solidFill>
                  <a:schemeClr val="accent6">
                    <a:lumMod val="50000"/>
                  </a:schemeClr>
                </a:solidFill>
                <a:latin typeface="Arial" panose="020B0604020202020204" pitchFamily="34" charset="0"/>
                <a:cs typeface="Arial" panose="020B0604020202020204" pitchFamily="34" charset="0"/>
              </a:rPr>
              <a:t> ne </a:t>
            </a:r>
            <a:r>
              <a:rPr lang="en-US" altLang="en-US" sz="2400" dirty="0" err="1">
                <a:solidFill>
                  <a:schemeClr val="accent6">
                    <a:lumMod val="50000"/>
                  </a:schemeClr>
                </a:solidFill>
                <a:latin typeface="Arial" panose="020B0604020202020204" pitchFamily="34" charset="0"/>
                <a:cs typeface="Arial" panose="020B0604020202020204" pitchFamily="34" charset="0"/>
              </a:rPr>
              <a:t>pouvez</a:t>
            </a:r>
            <a:r>
              <a:rPr lang="en-US" altLang="en-US" sz="2400" dirty="0">
                <a:solidFill>
                  <a:schemeClr val="accent6">
                    <a:lumMod val="50000"/>
                  </a:schemeClr>
                </a:solidFill>
                <a:latin typeface="Arial" panose="020B0604020202020204" pitchFamily="34" charset="0"/>
                <a:cs typeface="Arial" panose="020B0604020202020204" pitchFamily="34" charset="0"/>
              </a:rPr>
              <a:t> pas </a:t>
            </a:r>
            <a:r>
              <a:rPr lang="en-US" altLang="en-US" sz="2400" dirty="0" err="1">
                <a:solidFill>
                  <a:schemeClr val="accent6">
                    <a:lumMod val="50000"/>
                  </a:schemeClr>
                </a:solidFill>
                <a:latin typeface="Arial" panose="020B0604020202020204" pitchFamily="34" charset="0"/>
                <a:cs typeface="Arial" panose="020B0604020202020204" pitchFamily="34" charset="0"/>
              </a:rPr>
              <a:t>tous</a:t>
            </a:r>
            <a:r>
              <a:rPr lang="en-US" altLang="en-US" sz="2400" dirty="0">
                <a:solidFill>
                  <a:schemeClr val="accent6">
                    <a:lumMod val="50000"/>
                  </a:schemeClr>
                </a:solidFill>
                <a:latin typeface="Arial" panose="020B0604020202020204" pitchFamily="34" charset="0"/>
                <a:cs typeface="Arial" panose="020B0604020202020204" pitchFamily="34" charset="0"/>
              </a:rPr>
              <a:t> les essayer. Au lieu de </a:t>
            </a:r>
            <a:r>
              <a:rPr lang="en-US" altLang="en-US" sz="2400" dirty="0" err="1">
                <a:solidFill>
                  <a:schemeClr val="accent6">
                    <a:lumMod val="50000"/>
                  </a:schemeClr>
                </a:solidFill>
                <a:latin typeface="Arial" panose="020B0604020202020204" pitchFamily="34" charset="0"/>
                <a:cs typeface="Arial" panose="020B0604020202020204" pitchFamily="34" charset="0"/>
              </a:rPr>
              <a:t>cela</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partager</a:t>
            </a:r>
            <a:r>
              <a:rPr lang="en-US" altLang="en-US" sz="2400" dirty="0">
                <a:solidFill>
                  <a:schemeClr val="accent6">
                    <a:lumMod val="50000"/>
                  </a:schemeClr>
                </a:solidFill>
                <a:latin typeface="Arial" panose="020B0604020202020204" pitchFamily="34" charset="0"/>
                <a:cs typeface="Arial" panose="020B0604020202020204" pitchFamily="34" charset="0"/>
              </a:rPr>
              <a:t> des </a:t>
            </a:r>
            <a:r>
              <a:rPr lang="en-US" altLang="en-US" sz="2400" dirty="0" err="1">
                <a:solidFill>
                  <a:schemeClr val="accent6">
                    <a:lumMod val="50000"/>
                  </a:schemeClr>
                </a:solidFill>
                <a:latin typeface="Arial" panose="020B0604020202020204" pitchFamily="34" charset="0"/>
                <a:cs typeface="Arial" panose="020B0604020202020204" pitchFamily="34" charset="0"/>
              </a:rPr>
              <a:t>connaissances</a:t>
            </a:r>
            <a:r>
              <a:rPr lang="en-US" altLang="en-US" sz="2400" dirty="0">
                <a:solidFill>
                  <a:schemeClr val="accent6">
                    <a:lumMod val="50000"/>
                  </a:schemeClr>
                </a:solidFill>
                <a:latin typeface="Arial" panose="020B0604020202020204" pitchFamily="34" charset="0"/>
                <a:cs typeface="Arial" panose="020B0604020202020204" pitchFamily="34" charset="0"/>
              </a:rPr>
              <a:t> avec </a:t>
            </a:r>
            <a:r>
              <a:rPr lang="en-US" altLang="en-US" sz="2400" dirty="0" err="1">
                <a:solidFill>
                  <a:schemeClr val="accent6">
                    <a:lumMod val="50000"/>
                  </a:schemeClr>
                </a:solidFill>
                <a:latin typeface="Arial" panose="020B0604020202020204" pitchFamily="34" charset="0"/>
                <a:cs typeface="Arial" panose="020B0604020202020204" pitchFamily="34" charset="0"/>
              </a:rPr>
              <a:t>nos</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amis</a:t>
            </a:r>
            <a:r>
              <a:rPr lang="en-US" altLang="en-US" sz="2400" dirty="0">
                <a:solidFill>
                  <a:schemeClr val="accent6">
                    <a:lumMod val="50000"/>
                  </a:schemeClr>
                </a:solidFill>
                <a:latin typeface="Arial" panose="020B0604020202020204" pitchFamily="34" charset="0"/>
                <a:cs typeface="Arial" panose="020B0604020202020204" pitchFamily="34" charset="0"/>
              </a:rPr>
              <a:t> sur les choses que nous </a:t>
            </a:r>
            <a:r>
              <a:rPr lang="en-US" altLang="en-US" sz="2400" dirty="0" err="1">
                <a:solidFill>
                  <a:schemeClr val="accent6">
                    <a:lumMod val="50000"/>
                  </a:schemeClr>
                </a:solidFill>
                <a:latin typeface="Arial" panose="020B0604020202020204" pitchFamily="34" charset="0"/>
                <a:cs typeface="Arial" panose="020B0604020202020204" pitchFamily="34" charset="0"/>
              </a:rPr>
              <a:t>faisons</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en</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ligne</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est</a:t>
            </a:r>
            <a:r>
              <a:rPr lang="en-US" altLang="en-US" sz="2400" dirty="0">
                <a:solidFill>
                  <a:schemeClr val="accent6">
                    <a:lumMod val="50000"/>
                  </a:schemeClr>
                </a:solidFill>
                <a:latin typeface="Arial" panose="020B0604020202020204" pitchFamily="34" charset="0"/>
                <a:cs typeface="Arial" panose="020B0604020202020204" pitchFamily="34" charset="0"/>
              </a:rPr>
              <a:t> la </a:t>
            </a:r>
            <a:r>
              <a:rPr lang="en-US" altLang="en-US" sz="2400" dirty="0" err="1">
                <a:solidFill>
                  <a:schemeClr val="accent6">
                    <a:lumMod val="50000"/>
                  </a:schemeClr>
                </a:solidFill>
                <a:latin typeface="Arial" panose="020B0604020202020204" pitchFamily="34" charset="0"/>
                <a:cs typeface="Arial" panose="020B0604020202020204" pitchFamily="34" charset="0"/>
              </a:rPr>
              <a:t>façon</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dont</a:t>
            </a:r>
            <a:r>
              <a:rPr lang="en-US" altLang="en-US" sz="2400" dirty="0">
                <a:solidFill>
                  <a:schemeClr val="accent6">
                    <a:lumMod val="50000"/>
                  </a:schemeClr>
                </a:solidFill>
                <a:latin typeface="Arial" panose="020B0604020202020204" pitchFamily="34" charset="0"/>
                <a:cs typeface="Arial" panose="020B0604020202020204" pitchFamily="34" charset="0"/>
              </a:rPr>
              <a:t> nous </a:t>
            </a:r>
            <a:r>
              <a:rPr lang="en-US" altLang="en-US" sz="2400" dirty="0" err="1">
                <a:solidFill>
                  <a:schemeClr val="accent6">
                    <a:lumMod val="50000"/>
                  </a:schemeClr>
                </a:solidFill>
                <a:latin typeface="Arial" panose="020B0604020202020204" pitchFamily="34" charset="0"/>
                <a:cs typeface="Arial" panose="020B0604020202020204" pitchFamily="34" charset="0"/>
              </a:rPr>
              <a:t>pouvons</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promouvoir</a:t>
            </a:r>
            <a:r>
              <a:rPr lang="en-US" altLang="en-US" sz="2400" dirty="0">
                <a:solidFill>
                  <a:schemeClr val="accent6">
                    <a:lumMod val="50000"/>
                  </a:schemeClr>
                </a:solidFill>
                <a:latin typeface="Arial" panose="020B0604020202020204" pitchFamily="34" charset="0"/>
                <a:cs typeface="Arial" panose="020B0604020202020204" pitchFamily="34" charset="0"/>
              </a:rPr>
              <a:t> le </a:t>
            </a:r>
            <a:r>
              <a:rPr lang="en-US" altLang="en-US" sz="2400" dirty="0" err="1">
                <a:solidFill>
                  <a:schemeClr val="accent6">
                    <a:lumMod val="50000"/>
                  </a:schemeClr>
                </a:solidFill>
                <a:latin typeface="Arial" panose="020B0604020202020204" pitchFamily="34" charset="0"/>
                <a:cs typeface="Arial" panose="020B0604020202020204" pitchFamily="34" charset="0"/>
              </a:rPr>
              <a:t>meilleur</a:t>
            </a:r>
            <a:r>
              <a:rPr lang="en-US" altLang="en-US" sz="2400" dirty="0">
                <a:solidFill>
                  <a:schemeClr val="accent6">
                    <a:lumMod val="50000"/>
                  </a:schemeClr>
                </a:solidFill>
                <a:latin typeface="Arial" panose="020B0604020202020204" pitchFamily="34" charset="0"/>
                <a:cs typeface="Arial" panose="020B0604020202020204" pitchFamily="34" charset="0"/>
              </a:rPr>
              <a:t> du Web.</a:t>
            </a:r>
          </a:p>
          <a:p>
            <a:pPr algn="l" rtl="0">
              <a:defRPr/>
            </a:pPr>
            <a:endParaRPr lang="en-US" altLang="en-US" sz="1400" dirty="0">
              <a:solidFill>
                <a:schemeClr val="accent6">
                  <a:lumMod val="50000"/>
                </a:schemeClr>
              </a:solidFill>
              <a:latin typeface="Arial" panose="020B0604020202020204" pitchFamily="34" charset="0"/>
              <a:cs typeface="Arial" panose="020B0604020202020204" pitchFamily="34" charset="0"/>
            </a:endParaRPr>
          </a:p>
          <a:p>
            <a:pPr>
              <a:defRPr/>
            </a:pPr>
            <a:r>
              <a:rPr lang="en-US" altLang="en-US" sz="2400" dirty="0" err="1">
                <a:solidFill>
                  <a:schemeClr val="accent6">
                    <a:lumMod val="50000"/>
                  </a:schemeClr>
                </a:solidFill>
                <a:latin typeface="Arial" panose="020B0604020202020204" pitchFamily="34" charset="0"/>
                <a:cs typeface="Arial" panose="020B0604020202020204" pitchFamily="34" charset="0"/>
              </a:rPr>
              <a:t>En</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groupe</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parlez</a:t>
            </a:r>
            <a:r>
              <a:rPr lang="en-US" altLang="en-US" sz="2400" dirty="0">
                <a:solidFill>
                  <a:schemeClr val="accent6">
                    <a:lumMod val="50000"/>
                  </a:schemeClr>
                </a:solidFill>
                <a:latin typeface="Arial" panose="020B0604020202020204" pitchFamily="34" charset="0"/>
                <a:cs typeface="Arial" panose="020B0604020202020204" pitchFamily="34" charset="0"/>
              </a:rPr>
              <a:t> de </a:t>
            </a:r>
            <a:r>
              <a:rPr lang="en-US" altLang="en-US" sz="2400" dirty="0" err="1">
                <a:solidFill>
                  <a:schemeClr val="accent6">
                    <a:lumMod val="50000"/>
                  </a:schemeClr>
                </a:solidFill>
                <a:latin typeface="Arial" panose="020B0604020202020204" pitchFamily="34" charset="0"/>
                <a:cs typeface="Arial" panose="020B0604020202020204" pitchFamily="34" charset="0"/>
              </a:rPr>
              <a:t>vos</a:t>
            </a:r>
            <a:r>
              <a:rPr lang="en-US" altLang="en-US" sz="2400" dirty="0">
                <a:solidFill>
                  <a:schemeClr val="accent6">
                    <a:lumMod val="50000"/>
                  </a:schemeClr>
                </a:solidFill>
                <a:latin typeface="Arial" panose="020B0604020202020204" pitchFamily="34" charset="0"/>
                <a:cs typeface="Arial" panose="020B0604020202020204" pitchFamily="34" charset="0"/>
              </a:rPr>
              <a:t> sites </a:t>
            </a:r>
            <a:r>
              <a:rPr lang="en-US" altLang="en-US" sz="2400" dirty="0" err="1">
                <a:solidFill>
                  <a:schemeClr val="accent6">
                    <a:lumMod val="50000"/>
                  </a:schemeClr>
                </a:solidFill>
                <a:latin typeface="Arial" panose="020B0604020202020204" pitchFamily="34" charset="0"/>
                <a:cs typeface="Arial" panose="020B0604020202020204" pitchFamily="34" charset="0"/>
              </a:rPr>
              <a:t>ou</a:t>
            </a:r>
            <a:r>
              <a:rPr lang="en-US" altLang="en-US" sz="2400" dirty="0">
                <a:solidFill>
                  <a:schemeClr val="accent6">
                    <a:lumMod val="50000"/>
                  </a:schemeClr>
                </a:solidFill>
                <a:latin typeface="Arial" panose="020B0604020202020204" pitchFamily="34" charset="0"/>
                <a:cs typeface="Arial" panose="020B0604020202020204" pitchFamily="34" charset="0"/>
              </a:rPr>
              <a:t> applications </a:t>
            </a:r>
            <a:r>
              <a:rPr lang="en-US" altLang="en-US" sz="2400" dirty="0" err="1">
                <a:solidFill>
                  <a:schemeClr val="accent6">
                    <a:lumMod val="50000"/>
                  </a:schemeClr>
                </a:solidFill>
                <a:latin typeface="Arial" panose="020B0604020202020204" pitchFamily="34" charset="0"/>
                <a:cs typeface="Arial" panose="020B0604020202020204" pitchFamily="34" charset="0"/>
              </a:rPr>
              <a:t>préférés</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ce</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qu'ils</a:t>
            </a:r>
            <a:r>
              <a:rPr lang="en-US" altLang="en-US" sz="2400" dirty="0">
                <a:solidFill>
                  <a:schemeClr val="accent6">
                    <a:lumMod val="50000"/>
                  </a:schemeClr>
                </a:solidFill>
                <a:latin typeface="Arial" panose="020B0604020202020204" pitchFamily="34" charset="0"/>
                <a:cs typeface="Arial" panose="020B0604020202020204" pitchFamily="34" charset="0"/>
              </a:rPr>
              <a:t> font et </a:t>
            </a:r>
            <a:r>
              <a:rPr lang="en-US" altLang="en-US" sz="2400" dirty="0" err="1">
                <a:solidFill>
                  <a:schemeClr val="accent6">
                    <a:lumMod val="50000"/>
                  </a:schemeClr>
                </a:solidFill>
                <a:latin typeface="Arial" panose="020B0604020202020204" pitchFamily="34" charset="0"/>
                <a:cs typeface="Arial" panose="020B0604020202020204" pitchFamily="34" charset="0"/>
              </a:rPr>
              <a:t>pourquoi</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vous</a:t>
            </a:r>
            <a:r>
              <a:rPr lang="en-US" altLang="en-US" sz="2400" dirty="0">
                <a:solidFill>
                  <a:schemeClr val="accent6">
                    <a:lumMod val="50000"/>
                  </a:schemeClr>
                </a:solidFill>
                <a:latin typeface="Arial" panose="020B0604020202020204" pitchFamily="34" charset="0"/>
                <a:cs typeface="Arial" panose="020B0604020202020204" pitchFamily="34" charset="0"/>
              </a:rPr>
              <a:t> les </a:t>
            </a:r>
            <a:r>
              <a:rPr lang="en-US" altLang="en-US" sz="2400" dirty="0" err="1">
                <a:solidFill>
                  <a:schemeClr val="accent6">
                    <a:lumMod val="50000"/>
                  </a:schemeClr>
                </a:solidFill>
                <a:latin typeface="Arial" panose="020B0604020202020204" pitchFamily="34" charset="0"/>
                <a:cs typeface="Arial" panose="020B0604020202020204" pitchFamily="34" charset="0"/>
              </a:rPr>
              <a:t>aimez</a:t>
            </a:r>
            <a:r>
              <a:rPr lang="en-US" altLang="en-US" sz="2400" dirty="0">
                <a:solidFill>
                  <a:schemeClr val="accent6">
                    <a:lumMod val="50000"/>
                  </a:schemeClr>
                </a:solidFill>
                <a:latin typeface="Arial" panose="020B0604020202020204" pitchFamily="34" charset="0"/>
                <a:cs typeface="Arial" panose="020B0604020202020204" pitchFamily="34" charset="0"/>
              </a:rPr>
              <a:t>. </a:t>
            </a:r>
          </a:p>
          <a:p>
            <a:pPr algn="l" rtl="0">
              <a:defRPr/>
            </a:pPr>
            <a:endParaRPr lang="en-US" altLang="en-US" sz="1400" dirty="0">
              <a:solidFill>
                <a:schemeClr val="accent6">
                  <a:lumMod val="50000"/>
                </a:schemeClr>
              </a:solidFill>
              <a:latin typeface="Arial" panose="020B0604020202020204" pitchFamily="34" charset="0"/>
              <a:cs typeface="Arial" panose="020B0604020202020204" pitchFamily="34" charset="0"/>
            </a:endParaRPr>
          </a:p>
          <a:p>
            <a:pPr>
              <a:defRPr/>
            </a:pPr>
            <a:r>
              <a:rPr lang="en-US" altLang="en-US" sz="2400" dirty="0">
                <a:solidFill>
                  <a:schemeClr val="accent6">
                    <a:lumMod val="50000"/>
                  </a:schemeClr>
                </a:solidFill>
                <a:latin typeface="Arial" panose="020B0604020202020204" pitchFamily="34" charset="0"/>
                <a:cs typeface="Arial" panose="020B0604020202020204" pitchFamily="34" charset="0"/>
              </a:rPr>
              <a:t>Après </a:t>
            </a:r>
            <a:r>
              <a:rPr lang="en-US" altLang="en-US" sz="2400" dirty="0" err="1">
                <a:solidFill>
                  <a:schemeClr val="accent6">
                    <a:lumMod val="50000"/>
                  </a:schemeClr>
                </a:solidFill>
                <a:latin typeface="Arial" panose="020B0604020202020204" pitchFamily="34" charset="0"/>
                <a:cs typeface="Arial" panose="020B0604020202020204" pitchFamily="34" charset="0"/>
              </a:rPr>
              <a:t>avoir</a:t>
            </a:r>
            <a:r>
              <a:rPr lang="en-US" altLang="en-US" sz="2400" dirty="0">
                <a:solidFill>
                  <a:schemeClr val="accent6">
                    <a:lumMod val="50000"/>
                  </a:schemeClr>
                </a:solidFill>
                <a:latin typeface="Arial" panose="020B0604020202020204" pitchFamily="34" charset="0"/>
                <a:cs typeface="Arial" panose="020B0604020202020204" pitchFamily="34" charset="0"/>
              </a:rPr>
              <a:t> tout </a:t>
            </a:r>
            <a:r>
              <a:rPr lang="en-US" altLang="en-US" sz="2400" dirty="0" err="1">
                <a:solidFill>
                  <a:schemeClr val="accent6">
                    <a:lumMod val="50000"/>
                  </a:schemeClr>
                </a:solidFill>
                <a:latin typeface="Arial" panose="020B0604020202020204" pitchFamily="34" charset="0"/>
                <a:cs typeface="Arial" panose="020B0604020202020204" pitchFamily="34" charset="0"/>
              </a:rPr>
              <a:t>répertorier</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essayez</a:t>
            </a:r>
            <a:r>
              <a:rPr lang="en-US" altLang="en-US" sz="2400" dirty="0">
                <a:solidFill>
                  <a:schemeClr val="accent6">
                    <a:lumMod val="50000"/>
                  </a:schemeClr>
                </a:solidFill>
                <a:latin typeface="Arial" panose="020B0604020202020204" pitchFamily="34" charset="0"/>
                <a:cs typeface="Arial" panose="020B0604020202020204" pitchFamily="34" charset="0"/>
              </a:rPr>
              <a:t> de </a:t>
            </a:r>
            <a:r>
              <a:rPr lang="en-US" altLang="en-US" sz="2400" dirty="0" err="1">
                <a:solidFill>
                  <a:schemeClr val="accent6">
                    <a:lumMod val="50000"/>
                  </a:schemeClr>
                </a:solidFill>
                <a:latin typeface="Arial" panose="020B0604020202020204" pitchFamily="34" charset="0"/>
                <a:cs typeface="Arial" panose="020B0604020202020204" pitchFamily="34" charset="0"/>
              </a:rPr>
              <a:t>créer</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une</a:t>
            </a:r>
            <a:r>
              <a:rPr lang="en-US" altLang="en-US" sz="2400" dirty="0">
                <a:solidFill>
                  <a:schemeClr val="accent6">
                    <a:lumMod val="50000"/>
                  </a:schemeClr>
                </a:solidFill>
                <a:latin typeface="Arial" panose="020B0604020202020204" pitchFamily="34" charset="0"/>
                <a:cs typeface="Arial" panose="020B0604020202020204" pitchFamily="34" charset="0"/>
              </a:rPr>
              <a:t> carte </a:t>
            </a:r>
            <a:r>
              <a:rPr lang="en-US" altLang="en-US" sz="2400" dirty="0" err="1">
                <a:solidFill>
                  <a:schemeClr val="accent6">
                    <a:lumMod val="50000"/>
                  </a:schemeClr>
                </a:solidFill>
                <a:latin typeface="Arial" panose="020B0604020202020204" pitchFamily="34" charset="0"/>
                <a:cs typeface="Arial" panose="020B0604020202020204" pitchFamily="34" charset="0"/>
              </a:rPr>
              <a:t>visuelle</a:t>
            </a:r>
            <a:r>
              <a:rPr lang="en-US" altLang="en-US" sz="2400" dirty="0">
                <a:solidFill>
                  <a:schemeClr val="accent6">
                    <a:lumMod val="50000"/>
                  </a:schemeClr>
                </a:solidFill>
                <a:latin typeface="Arial" panose="020B0604020202020204" pitchFamily="34" charset="0"/>
                <a:cs typeface="Arial" panose="020B0604020202020204" pitchFamily="34" charset="0"/>
              </a:rPr>
              <a:t> des sites Web </a:t>
            </a:r>
            <a:r>
              <a:rPr lang="en-US" altLang="en-US" sz="2400" dirty="0" err="1">
                <a:solidFill>
                  <a:schemeClr val="accent6">
                    <a:lumMod val="50000"/>
                  </a:schemeClr>
                </a:solidFill>
                <a:latin typeface="Arial" panose="020B0604020202020204" pitchFamily="34" charset="0"/>
                <a:cs typeface="Arial" panose="020B0604020202020204" pitchFamily="34" charset="0"/>
              </a:rPr>
              <a:t>excellents</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recommandés</a:t>
            </a:r>
            <a:r>
              <a:rPr lang="en-US" altLang="en-US" sz="2400" dirty="0">
                <a:solidFill>
                  <a:schemeClr val="accent6">
                    <a:lumMod val="50000"/>
                  </a:schemeClr>
                </a:solidFill>
                <a:latin typeface="Arial" panose="020B0604020202020204" pitchFamily="34" charset="0"/>
                <a:cs typeface="Arial" panose="020B0604020202020204" pitchFamily="34" charset="0"/>
              </a:rPr>
              <a:t> par </a:t>
            </a:r>
            <a:r>
              <a:rPr lang="en-US" altLang="en-US" sz="2400" dirty="0" err="1">
                <a:solidFill>
                  <a:schemeClr val="accent6">
                    <a:lumMod val="50000"/>
                  </a:schemeClr>
                </a:solidFill>
                <a:latin typeface="Arial" panose="020B0604020202020204" pitchFamily="34" charset="0"/>
                <a:cs typeface="Arial" panose="020B0604020202020204" pitchFamily="34" charset="0"/>
              </a:rPr>
              <a:t>votre</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groupe</a:t>
            </a:r>
            <a:r>
              <a:rPr lang="en-US" altLang="en-US" sz="2400" dirty="0">
                <a:solidFill>
                  <a:schemeClr val="accent6">
                    <a:lumMod val="50000"/>
                  </a:schemeClr>
                </a:solidFill>
                <a:latin typeface="Arial" panose="020B0604020202020204" pitchFamily="34" charset="0"/>
                <a:cs typeface="Arial" panose="020B0604020202020204" pitchFamily="34" charset="0"/>
              </a:rPr>
              <a:t>. </a:t>
            </a:r>
          </a:p>
          <a:p>
            <a:pPr algn="l" rtl="0">
              <a:defRPr/>
            </a:pPr>
            <a:endParaRPr lang="en-US" altLang="en-US" sz="1400" dirty="0">
              <a:solidFill>
                <a:schemeClr val="accent6">
                  <a:lumMod val="50000"/>
                </a:schemeClr>
              </a:solidFill>
              <a:latin typeface="Arial" panose="020B0604020202020204" pitchFamily="34" charset="0"/>
              <a:cs typeface="Arial" panose="020B0604020202020204" pitchFamily="34" charset="0"/>
            </a:endParaRPr>
          </a:p>
          <a:p>
            <a:pPr algn="l" rtl="0">
              <a:defRPr/>
            </a:pPr>
            <a:r>
              <a:rPr lang="en-US" altLang="en-US" sz="2400" dirty="0" err="1">
                <a:solidFill>
                  <a:schemeClr val="accent6">
                    <a:lumMod val="50000"/>
                  </a:schemeClr>
                </a:solidFill>
                <a:latin typeface="Arial" panose="020B0604020202020204" pitchFamily="34" charset="0"/>
                <a:cs typeface="Arial" panose="020B0604020202020204" pitchFamily="34" charset="0"/>
              </a:rPr>
              <a:t>Pouvez-vous</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organiser</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vos</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recommandations</a:t>
            </a:r>
            <a:r>
              <a:rPr lang="en-US" altLang="en-US" sz="2400" dirty="0">
                <a:solidFill>
                  <a:schemeClr val="accent6">
                    <a:lumMod val="50000"/>
                  </a:schemeClr>
                </a:solidFill>
                <a:latin typeface="Arial" panose="020B0604020202020204" pitchFamily="34" charset="0"/>
                <a:cs typeface="Arial" panose="020B0604020202020204" pitchFamily="34" charset="0"/>
              </a:rPr>
              <a:t> par </a:t>
            </a:r>
            <a:r>
              <a:rPr lang="en-US" altLang="en-US" sz="2400" dirty="0" err="1">
                <a:solidFill>
                  <a:schemeClr val="accent6">
                    <a:lumMod val="50000"/>
                  </a:schemeClr>
                </a:solidFill>
                <a:latin typeface="Arial" panose="020B0604020202020204" pitchFamily="34" charset="0"/>
                <a:cs typeface="Arial" panose="020B0604020202020204" pitchFamily="34" charset="0"/>
              </a:rPr>
              <a:t>utilisation</a:t>
            </a:r>
            <a:r>
              <a:rPr lang="en-US" altLang="en-US" sz="2400" dirty="0">
                <a:solidFill>
                  <a:schemeClr val="accent6">
                    <a:lumMod val="50000"/>
                  </a:schemeClr>
                </a:solidFill>
                <a:latin typeface="Arial" panose="020B0604020202020204" pitchFamily="34" charset="0"/>
                <a:cs typeface="Arial" panose="020B0604020202020204" pitchFamily="34" charset="0"/>
              </a:rPr>
              <a:t>, par </a:t>
            </a:r>
            <a:r>
              <a:rPr lang="en-US" altLang="en-US" sz="2400" dirty="0" err="1">
                <a:solidFill>
                  <a:schemeClr val="accent6">
                    <a:lumMod val="50000"/>
                  </a:schemeClr>
                </a:solidFill>
                <a:latin typeface="Arial" panose="020B0604020202020204" pitchFamily="34" charset="0"/>
                <a:cs typeface="Arial" panose="020B0604020202020204" pitchFamily="34" charset="0"/>
              </a:rPr>
              <a:t>exemple</a:t>
            </a:r>
            <a:r>
              <a:rPr lang="en-US" altLang="en-US" sz="2400" dirty="0">
                <a:solidFill>
                  <a:schemeClr val="accent6">
                    <a:lumMod val="50000"/>
                  </a:schemeClr>
                </a:solidFill>
                <a:latin typeface="Arial" panose="020B0604020202020204" pitchFamily="34" charset="0"/>
                <a:cs typeface="Arial" panose="020B0604020202020204" pitchFamily="34" charset="0"/>
              </a:rPr>
              <a:t> les </a:t>
            </a:r>
            <a:r>
              <a:rPr lang="en-US" altLang="en-US" sz="2400" dirty="0" err="1">
                <a:solidFill>
                  <a:schemeClr val="accent6">
                    <a:lumMod val="50000"/>
                  </a:schemeClr>
                </a:solidFill>
                <a:latin typeface="Arial" panose="020B0604020202020204" pitchFamily="34" charset="0"/>
                <a:cs typeface="Arial" panose="020B0604020202020204" pitchFamily="34" charset="0"/>
              </a:rPr>
              <a:t>réseaux</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sociaux</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écouter</a:t>
            </a:r>
            <a:r>
              <a:rPr lang="en-US" altLang="en-US" sz="2400" dirty="0">
                <a:solidFill>
                  <a:schemeClr val="accent6">
                    <a:lumMod val="50000"/>
                  </a:schemeClr>
                </a:solidFill>
                <a:latin typeface="Arial" panose="020B0604020202020204" pitchFamily="34" charset="0"/>
                <a:cs typeface="Arial" panose="020B0604020202020204" pitchFamily="34" charset="0"/>
              </a:rPr>
              <a:t> de la musique, </a:t>
            </a:r>
            <a:r>
              <a:rPr lang="en-US" altLang="en-US" sz="2400" dirty="0" err="1">
                <a:solidFill>
                  <a:schemeClr val="accent6">
                    <a:lumMod val="50000"/>
                  </a:schemeClr>
                </a:solidFill>
                <a:latin typeface="Arial" panose="020B0604020202020204" pitchFamily="34" charset="0"/>
                <a:cs typeface="Arial" panose="020B0604020202020204" pitchFamily="34" charset="0"/>
              </a:rPr>
              <a:t>découvrir</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une</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activité</a:t>
            </a:r>
            <a:r>
              <a:rPr lang="en-US" altLang="en-US" sz="2400" dirty="0">
                <a:solidFill>
                  <a:schemeClr val="accent6">
                    <a:lumMod val="50000"/>
                  </a:schemeClr>
                </a:solidFill>
                <a:latin typeface="Arial" panose="020B0604020202020204" pitchFamily="34" charset="0"/>
                <a:cs typeface="Arial" panose="020B0604020202020204" pitchFamily="34" charset="0"/>
              </a:rPr>
              <a:t> de plein air </a:t>
            </a:r>
            <a:r>
              <a:rPr lang="en-US" altLang="en-US" sz="2400" dirty="0" err="1">
                <a:solidFill>
                  <a:schemeClr val="accent6">
                    <a:lumMod val="50000"/>
                  </a:schemeClr>
                </a:solidFill>
                <a:latin typeface="Arial" panose="020B0604020202020204" pitchFamily="34" charset="0"/>
                <a:cs typeface="Arial" panose="020B0604020202020204" pitchFamily="34" charset="0"/>
              </a:rPr>
              <a:t>ou</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jouer</a:t>
            </a:r>
            <a:r>
              <a:rPr lang="en-US" altLang="en-US" sz="2400" dirty="0">
                <a:solidFill>
                  <a:schemeClr val="accent6">
                    <a:lumMod val="50000"/>
                  </a:schemeClr>
                </a:solidFill>
                <a:latin typeface="Arial" panose="020B0604020202020204" pitchFamily="34" charset="0"/>
                <a:cs typeface="Arial" panose="020B0604020202020204" pitchFamily="34" charset="0"/>
              </a:rPr>
              <a:t> à des jeux ?</a:t>
            </a:r>
          </a:p>
          <a:p>
            <a:pPr algn="l" rtl="0">
              <a:defRPr/>
            </a:pPr>
            <a:endParaRPr lang="en-US" altLang="en-US" sz="1400" dirty="0">
              <a:solidFill>
                <a:schemeClr val="accent6">
                  <a:lumMod val="50000"/>
                </a:schemeClr>
              </a:solidFill>
              <a:latin typeface="Arial" panose="020B0604020202020204" pitchFamily="34" charset="0"/>
              <a:cs typeface="Arial" panose="020B0604020202020204" pitchFamily="34" charset="0"/>
            </a:endParaRPr>
          </a:p>
          <a:p>
            <a:pPr algn="l" rtl="0">
              <a:defRPr/>
            </a:pPr>
            <a:r>
              <a:rPr lang="en-US" altLang="en-US" sz="2400" dirty="0" err="1">
                <a:solidFill>
                  <a:schemeClr val="accent6">
                    <a:lumMod val="50000"/>
                  </a:schemeClr>
                </a:solidFill>
                <a:latin typeface="Arial" panose="020B0604020202020204" pitchFamily="34" charset="0"/>
                <a:cs typeface="Arial" panose="020B0604020202020204" pitchFamily="34" charset="0"/>
              </a:rPr>
              <a:t>Essayez</a:t>
            </a:r>
            <a:r>
              <a:rPr lang="en-US" altLang="en-US" sz="2400" dirty="0">
                <a:solidFill>
                  <a:schemeClr val="accent6">
                    <a:lumMod val="50000"/>
                  </a:schemeClr>
                </a:solidFill>
                <a:latin typeface="Arial" panose="020B0604020202020204" pitchFamily="34" charset="0"/>
                <a:cs typeface="Arial" panose="020B0604020202020204" pitchFamily="34" charset="0"/>
              </a:rPr>
              <a:t> de </a:t>
            </a:r>
            <a:r>
              <a:rPr lang="en-US" altLang="en-US" sz="2400" dirty="0" err="1">
                <a:solidFill>
                  <a:schemeClr val="accent6">
                    <a:lumMod val="50000"/>
                  </a:schemeClr>
                </a:solidFill>
                <a:latin typeface="Arial" panose="020B0604020202020204" pitchFamily="34" charset="0"/>
                <a:cs typeface="Arial" panose="020B0604020202020204" pitchFamily="34" charset="0"/>
              </a:rPr>
              <a:t>créer</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une</a:t>
            </a:r>
            <a:r>
              <a:rPr lang="en-US" altLang="en-US" sz="2400" dirty="0">
                <a:solidFill>
                  <a:schemeClr val="accent6">
                    <a:lumMod val="50000"/>
                  </a:schemeClr>
                </a:solidFill>
                <a:latin typeface="Arial" panose="020B0604020202020204" pitchFamily="34" charset="0"/>
                <a:cs typeface="Arial" panose="020B0604020202020204" pitchFamily="34" charset="0"/>
              </a:rPr>
              <a:t> carte </a:t>
            </a:r>
            <a:r>
              <a:rPr lang="en-US" altLang="en-US" sz="2400" dirty="0" err="1">
                <a:solidFill>
                  <a:schemeClr val="accent6">
                    <a:lumMod val="50000"/>
                  </a:schemeClr>
                </a:solidFill>
                <a:latin typeface="Arial" panose="020B0604020202020204" pitchFamily="34" charset="0"/>
                <a:cs typeface="Arial" panose="020B0604020202020204" pitchFamily="34" charset="0"/>
              </a:rPr>
              <a:t>mentale</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ou</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une</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présentation</a:t>
            </a:r>
            <a:r>
              <a:rPr lang="en-US" altLang="en-US" sz="2400" dirty="0">
                <a:solidFill>
                  <a:schemeClr val="accent6">
                    <a:lumMod val="50000"/>
                  </a:schemeClr>
                </a:solidFill>
                <a:latin typeface="Arial" panose="020B0604020202020204" pitchFamily="34" charset="0"/>
                <a:cs typeface="Arial" panose="020B0604020202020204" pitchFamily="34" charset="0"/>
              </a:rPr>
              <a:t> à la main </a:t>
            </a:r>
            <a:r>
              <a:rPr lang="en-US" altLang="en-US" sz="2400" dirty="0" err="1">
                <a:solidFill>
                  <a:schemeClr val="accent6">
                    <a:lumMod val="50000"/>
                  </a:schemeClr>
                </a:solidFill>
                <a:latin typeface="Arial" panose="020B0604020202020204" pitchFamily="34" charset="0"/>
                <a:cs typeface="Arial" panose="020B0604020202020204" pitchFamily="34" charset="0"/>
              </a:rPr>
              <a:t>ou</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en</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utilisant</a:t>
            </a:r>
            <a:r>
              <a:rPr lang="en-US" altLang="en-US" sz="2400" dirty="0">
                <a:solidFill>
                  <a:schemeClr val="accent6">
                    <a:lumMod val="50000"/>
                  </a:schemeClr>
                </a:solidFill>
                <a:latin typeface="Arial" panose="020B0604020202020204" pitchFamily="34" charset="0"/>
                <a:cs typeface="Arial" panose="020B0604020202020204" pitchFamily="34" charset="0"/>
              </a:rPr>
              <a:t> des </a:t>
            </a:r>
            <a:r>
              <a:rPr lang="en-US" altLang="en-US" sz="2400" dirty="0" err="1">
                <a:solidFill>
                  <a:schemeClr val="accent6">
                    <a:lumMod val="50000"/>
                  </a:schemeClr>
                </a:solidFill>
                <a:latin typeface="Arial" panose="020B0604020202020204" pitchFamily="34" charset="0"/>
                <a:cs typeface="Arial" panose="020B0604020202020204" pitchFamily="34" charset="0"/>
              </a:rPr>
              <a:t>outils</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en</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ligne</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tels</a:t>
            </a:r>
            <a:r>
              <a:rPr lang="en-US" altLang="en-US" sz="2400" dirty="0">
                <a:solidFill>
                  <a:schemeClr val="accent6">
                    <a:lumMod val="50000"/>
                  </a:schemeClr>
                </a:solidFill>
                <a:latin typeface="Arial" panose="020B0604020202020204" pitchFamily="34" charset="0"/>
                <a:cs typeface="Arial" panose="020B0604020202020204" pitchFamily="34" charset="0"/>
              </a:rPr>
              <a:t> que </a:t>
            </a:r>
            <a:r>
              <a:rPr lang="en-US" altLang="en-US" sz="2400" u="sng" dirty="0">
                <a:solidFill>
                  <a:schemeClr val="accent6">
                    <a:lumMod val="50000"/>
                  </a:schemeClr>
                </a:solidFill>
                <a:latin typeface="Arial" panose="020B0604020202020204" pitchFamily="34" charset="0"/>
                <a:cs typeface="Arial" panose="020B0604020202020204" pitchFamily="34" charset="0"/>
              </a:rPr>
              <a:t>https://www.canva.com/graphs/mind-maps</a:t>
            </a:r>
            <a:r>
              <a:rPr lang="en-US" altLang="en-US" sz="2400" u="sng" dirty="0">
                <a:solidFill>
                  <a:schemeClr val="accent6">
                    <a:lumMod val="50000"/>
                  </a:schemeClr>
                </a:solidFill>
                <a:latin typeface="Arial" panose="020B0604020202020204" pitchFamily="34" charset="0"/>
                <a:cs typeface="Arial" panose="020B0604020202020204" pitchFamily="34" charset="0"/>
                <a:hlinkClick r:id="rId3"/>
              </a:rPr>
              <a:t>/</a:t>
            </a:r>
            <a:r>
              <a:rPr lang="en-US" altLang="en-US" sz="2400" u="sng" dirty="0">
                <a:solidFill>
                  <a:schemeClr val="accent6">
                    <a:lumMod val="50000"/>
                  </a:schemeClr>
                </a:solidFill>
                <a:latin typeface="Arial" panose="020B0604020202020204" pitchFamily="34" charset="0"/>
                <a:cs typeface="Arial" panose="020B0604020202020204" pitchFamily="34" charset="0"/>
              </a:rPr>
              <a:t> </a:t>
            </a:r>
            <a:r>
              <a:rPr lang="en-US" altLang="en-US" sz="2400" u="sng" dirty="0" err="1">
                <a:solidFill>
                  <a:schemeClr val="accent6">
                    <a:lumMod val="50000"/>
                  </a:schemeClr>
                </a:solidFill>
                <a:latin typeface="Arial" panose="020B0604020202020204" pitchFamily="34" charset="0"/>
                <a:cs typeface="Arial" panose="020B0604020202020204" pitchFamily="34" charset="0"/>
              </a:rPr>
              <a:t>ou</a:t>
            </a:r>
            <a:r>
              <a:rPr lang="en-US" altLang="en-US" sz="2400" u="sng" dirty="0">
                <a:solidFill>
                  <a:schemeClr val="accent6">
                    <a:lumMod val="50000"/>
                  </a:schemeClr>
                </a:solidFill>
                <a:latin typeface="Arial" panose="020B0604020202020204" pitchFamily="34" charset="0"/>
                <a:cs typeface="Arial" panose="020B0604020202020204" pitchFamily="34" charset="0"/>
              </a:rPr>
              <a:t> des diapositives google.</a:t>
            </a:r>
            <a:endParaRPr lang="en-US" altLang="en-US" sz="2400" dirty="0">
              <a:solidFill>
                <a:schemeClr val="accent6">
                  <a:lumMod val="50000"/>
                </a:schemeClr>
              </a:solidFill>
              <a:latin typeface="Arial" panose="020B0604020202020204" pitchFamily="34" charset="0"/>
              <a:cs typeface="Arial" panose="020B0604020202020204" pitchFamily="34" charset="0"/>
            </a:endParaRPr>
          </a:p>
        </p:txBody>
      </p:sp>
      <p:pic>
        <p:nvPicPr>
          <p:cNvPr id="80901" name="Picture 16" descr="Why You Should Definitely Use Mind Maps | Focus Blog">
            <a:extLst>
              <a:ext uri="{FF2B5EF4-FFF2-40B4-BE49-F238E27FC236}">
                <a16:creationId xmlns:a16="http://schemas.microsoft.com/office/drawing/2014/main" id="{0C9F18F3-83D7-4607-B89F-D2373754FE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482" y="2719388"/>
            <a:ext cx="8364538" cy="5580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7285" name="Rectangle 8">
            <a:extLst>
              <a:ext uri="{FF2B5EF4-FFF2-40B4-BE49-F238E27FC236}">
                <a16:creationId xmlns:a16="http://schemas.microsoft.com/office/drawing/2014/main" id="{06A85C01-02CA-4483-ADFB-82D0B763EFE1}"/>
              </a:ext>
            </a:extLst>
          </p:cNvPr>
          <p:cNvSpPr>
            <a:spLocks noChangeArrowheads="1"/>
          </p:cNvSpPr>
          <p:nvPr/>
        </p:nvSpPr>
        <p:spPr bwMode="auto">
          <a:xfrm>
            <a:off x="5589588" y="7072313"/>
            <a:ext cx="31242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l" rtl="0">
              <a:lnSpc>
                <a:spcPct val="110000"/>
              </a:lnSpc>
              <a:spcBef>
                <a:spcPts val="600"/>
              </a:spcBef>
              <a:spcAft>
                <a:spcPts val="600"/>
              </a:spcAft>
            </a:pPr>
            <a:endParaRPr lang="en-US" altLang="en-US">
              <a:solidFill>
                <a:schemeClr val="bg1"/>
              </a:solidFill>
              <a:latin typeface="Arial" panose="020B0604020202020204" pitchFamily="34" charset="0"/>
              <a:cs typeface="Calibri" panose="020F0502020204030204" pitchFamily="34" charset="0"/>
            </a:endParaRPr>
          </a:p>
        </p:txBody>
      </p:sp>
      <p:sp>
        <p:nvSpPr>
          <p:cNvPr id="7" name="Google Shape;130;p7">
            <a:extLst>
              <a:ext uri="{FF2B5EF4-FFF2-40B4-BE49-F238E27FC236}">
                <a16:creationId xmlns:a16="http://schemas.microsoft.com/office/drawing/2014/main" id="{6255F5E5-CA42-47B0-A176-DBBDE96D8970}"/>
              </a:ext>
            </a:extLst>
          </p:cNvPr>
          <p:cNvSpPr txBox="1">
            <a:spLocks/>
          </p:cNvSpPr>
          <p:nvPr/>
        </p:nvSpPr>
        <p:spPr bwMode="auto">
          <a:xfrm>
            <a:off x="590550" y="2020888"/>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l" rtl="0" eaLnBrk="1" hangingPunct="1">
              <a:spcBef>
                <a:spcPct val="0"/>
              </a:spcBef>
              <a:spcAft>
                <a:spcPct val="0"/>
              </a:spcAft>
              <a:buClr>
                <a:srgbClr val="FFD324"/>
              </a:buClr>
              <a:buSzPts val="3600"/>
              <a:defRPr/>
            </a:pPr>
            <a:r>
              <a:rPr lang="en-US" altLang="en-US" sz="2800" b="1" kern="0">
                <a:solidFill>
                  <a:srgbClr val="00A4BA"/>
                </a:solidFill>
                <a:latin typeface="+mn-lt"/>
                <a:cs typeface="Arial" panose="020B0604020202020204" pitchFamily="34" charset="0"/>
              </a:rPr>
              <a:t>Le meilleur du web</a:t>
            </a:r>
            <a:endParaRPr lang="en-US" altLang="en-US" sz="1600" kern="0">
              <a:solidFill>
                <a:srgbClr val="00A4BA"/>
              </a:solidFill>
              <a:latin typeface="+mn-lt"/>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09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1">
            <a:extLst>
              <a:ext uri="{FF2B5EF4-FFF2-40B4-BE49-F238E27FC236}">
                <a16:creationId xmlns:a16="http://schemas.microsoft.com/office/drawing/2014/main" id="{ED46D4C7-E45F-46FF-B979-C5D32932444E}"/>
              </a:ext>
            </a:extLst>
          </p:cNvPr>
          <p:cNvSpPr>
            <a:spLocks noChangeArrowheads="1"/>
          </p:cNvSpPr>
          <p:nvPr/>
        </p:nvSpPr>
        <p:spPr bwMode="auto">
          <a:xfrm>
            <a:off x="0" y="2370138"/>
            <a:ext cx="10224712" cy="7109639"/>
          </a:xfrm>
          <a:prstGeom prst="rect">
            <a:avLst/>
          </a:prstGeom>
          <a:solidFill>
            <a:schemeClr val="bg1"/>
          </a:solidFill>
          <a:ln>
            <a:noFill/>
          </a:ln>
        </p:spPr>
        <p:txBody>
          <a:bodyPr wrap="square">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l" rtl="0">
              <a:defRPr/>
            </a:pPr>
            <a:r>
              <a:rPr lang="en-US" sz="2400" dirty="0">
                <a:solidFill>
                  <a:schemeClr val="tx1">
                    <a:lumMod val="50000"/>
                  </a:schemeClr>
                </a:solidFill>
                <a:latin typeface="Arial" panose="020B0604020202020204" pitchFamily="34" charset="0"/>
                <a:cs typeface="Arial" panose="020B0604020202020204" pitchFamily="34" charset="0"/>
              </a:rPr>
              <a:t>Les </a:t>
            </a:r>
            <a:r>
              <a:rPr lang="en-US" sz="2400" dirty="0" err="1">
                <a:solidFill>
                  <a:schemeClr val="tx1">
                    <a:lumMod val="50000"/>
                  </a:schemeClr>
                </a:solidFill>
                <a:latin typeface="Arial" panose="020B0604020202020204" pitchFamily="34" charset="0"/>
                <a:cs typeface="Arial" panose="020B0604020202020204" pitchFamily="34" charset="0"/>
              </a:rPr>
              <a:t>informations</a:t>
            </a:r>
            <a:r>
              <a:rPr lang="en-US" sz="2400" dirty="0">
                <a:solidFill>
                  <a:schemeClr val="tx1">
                    <a:lumMod val="50000"/>
                  </a:schemeClr>
                </a:solidFill>
                <a:latin typeface="Arial" panose="020B0604020202020204" pitchFamily="34" charset="0"/>
                <a:cs typeface="Arial" panose="020B0604020202020204" pitchFamily="34" charset="0"/>
              </a:rPr>
              <a:t>, messages, photos et tout type de </a:t>
            </a:r>
            <a:r>
              <a:rPr lang="en-US" sz="2400" dirty="0" err="1">
                <a:solidFill>
                  <a:schemeClr val="tx1">
                    <a:lumMod val="50000"/>
                  </a:schemeClr>
                </a:solidFill>
                <a:latin typeface="Arial" panose="020B0604020202020204" pitchFamily="34" charset="0"/>
                <a:cs typeface="Arial" panose="020B0604020202020204" pitchFamily="34" charset="0"/>
              </a:rPr>
              <a:t>contenu</a:t>
            </a:r>
            <a:r>
              <a:rPr lang="en-US" sz="2400" dirty="0">
                <a:solidFill>
                  <a:schemeClr val="tx1">
                    <a:lumMod val="50000"/>
                  </a:schemeClr>
                </a:solidFill>
                <a:latin typeface="Arial" panose="020B0604020202020204" pitchFamily="34" charset="0"/>
                <a:cs typeface="Arial" panose="020B0604020202020204" pitchFamily="34" charset="0"/>
              </a:rPr>
              <a:t> numérique </a:t>
            </a:r>
            <a:r>
              <a:rPr lang="en-US" sz="2400" dirty="0" err="1">
                <a:solidFill>
                  <a:schemeClr val="tx1">
                    <a:lumMod val="50000"/>
                  </a:schemeClr>
                </a:solidFill>
                <a:latin typeface="Arial" panose="020B0604020202020204" pitchFamily="34" charset="0"/>
                <a:cs typeface="Arial" panose="020B0604020202020204" pitchFamily="34" charset="0"/>
              </a:rPr>
              <a:t>peuvent</a:t>
            </a:r>
            <a:r>
              <a:rPr lang="en-US" sz="2400" dirty="0">
                <a:solidFill>
                  <a:schemeClr val="tx1">
                    <a:lumMod val="50000"/>
                  </a:schemeClr>
                </a:solidFill>
                <a:latin typeface="Arial" panose="020B0604020202020204" pitchFamily="34" charset="0"/>
                <a:cs typeface="Arial" panose="020B0604020202020204" pitchFamily="34" charset="0"/>
              </a:rPr>
              <a:t> se diffuser </a:t>
            </a:r>
            <a:r>
              <a:rPr lang="en-US" sz="2400" dirty="0" err="1">
                <a:solidFill>
                  <a:schemeClr val="tx1">
                    <a:lumMod val="50000"/>
                  </a:schemeClr>
                </a:solidFill>
                <a:latin typeface="Arial" panose="020B0604020202020204" pitchFamily="34" charset="0"/>
                <a:cs typeface="Arial" panose="020B0604020202020204" pitchFamily="34" charset="0"/>
              </a:rPr>
              <a:t>très</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rapidement</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en</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ligne</a:t>
            </a:r>
            <a:r>
              <a:rPr lang="en-US" sz="2400" dirty="0">
                <a:solidFill>
                  <a:schemeClr val="tx1">
                    <a:lumMod val="50000"/>
                  </a:schemeClr>
                </a:solidFill>
                <a:latin typeface="Arial" panose="020B0604020202020204" pitchFamily="34" charset="0"/>
                <a:cs typeface="Arial" panose="020B0604020202020204" pitchFamily="34" charset="0"/>
              </a:rPr>
              <a:t>. </a:t>
            </a:r>
          </a:p>
          <a:p>
            <a:pPr>
              <a:defRPr/>
            </a:pPr>
            <a:r>
              <a:rPr lang="en-US" sz="2400" dirty="0" err="1">
                <a:solidFill>
                  <a:schemeClr val="tx1">
                    <a:lumMod val="50000"/>
                  </a:schemeClr>
                </a:solidFill>
                <a:latin typeface="Arial" panose="020B0604020202020204" pitchFamily="34" charset="0"/>
                <a:cs typeface="Arial" panose="020B0604020202020204" pitchFamily="34" charset="0"/>
              </a:rPr>
              <a:t>Cela</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peut</a:t>
            </a:r>
            <a:r>
              <a:rPr lang="en-US" sz="2400" dirty="0">
                <a:solidFill>
                  <a:schemeClr val="tx1">
                    <a:lumMod val="50000"/>
                  </a:schemeClr>
                </a:solidFill>
                <a:latin typeface="Arial" panose="020B0604020202020204" pitchFamily="34" charset="0"/>
                <a:cs typeface="Arial" panose="020B0604020202020204" pitchFamily="34" charset="0"/>
              </a:rPr>
              <a:t> signifier que le </a:t>
            </a:r>
            <a:r>
              <a:rPr lang="en-US" sz="2400" dirty="0" err="1">
                <a:solidFill>
                  <a:schemeClr val="tx1">
                    <a:lumMod val="50000"/>
                  </a:schemeClr>
                </a:solidFill>
                <a:latin typeface="Arial" panose="020B0604020202020204" pitchFamily="34" charset="0"/>
                <a:cs typeface="Arial" panose="020B0604020202020204" pitchFamily="34" charset="0"/>
              </a:rPr>
              <a:t>contenu</a:t>
            </a:r>
            <a:r>
              <a:rPr lang="en-US" sz="2400" dirty="0">
                <a:solidFill>
                  <a:schemeClr val="tx1">
                    <a:lumMod val="50000"/>
                  </a:schemeClr>
                </a:solidFill>
                <a:latin typeface="Arial" panose="020B0604020202020204" pitchFamily="34" charset="0"/>
                <a:cs typeface="Arial" panose="020B0604020202020204" pitchFamily="34" charset="0"/>
              </a:rPr>
              <a:t> important </a:t>
            </a:r>
            <a:r>
              <a:rPr lang="en-US" sz="2400" dirty="0" err="1">
                <a:solidFill>
                  <a:schemeClr val="tx1">
                    <a:lumMod val="50000"/>
                  </a:schemeClr>
                </a:solidFill>
                <a:latin typeface="Arial" panose="020B0604020202020204" pitchFamily="34" charset="0"/>
                <a:cs typeface="Arial" panose="020B0604020202020204" pitchFamily="34" charset="0"/>
              </a:rPr>
              <a:t>peut</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rapidement</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atteindre</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presque</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toutes</a:t>
            </a:r>
            <a:r>
              <a:rPr lang="en-US" sz="2400" dirty="0">
                <a:solidFill>
                  <a:schemeClr val="tx1">
                    <a:lumMod val="50000"/>
                  </a:schemeClr>
                </a:solidFill>
                <a:latin typeface="Arial" panose="020B0604020202020204" pitchFamily="34" charset="0"/>
                <a:cs typeface="Arial" panose="020B0604020202020204" pitchFamily="34" charset="0"/>
              </a:rPr>
              <a:t> les parties du globe. </a:t>
            </a:r>
            <a:r>
              <a:rPr lang="en-US" sz="2400" dirty="0" err="1">
                <a:solidFill>
                  <a:schemeClr val="tx1">
                    <a:lumMod val="50000"/>
                  </a:schemeClr>
                </a:solidFill>
                <a:latin typeface="Arial" panose="020B0604020202020204" pitchFamily="34" charset="0"/>
                <a:cs typeface="Arial" panose="020B0604020202020204" pitchFamily="34" charset="0"/>
              </a:rPr>
              <a:t>Mais</a:t>
            </a:r>
            <a:r>
              <a:rPr lang="en-US" sz="2400" dirty="0">
                <a:solidFill>
                  <a:schemeClr val="tx1">
                    <a:lumMod val="50000"/>
                  </a:schemeClr>
                </a:solidFill>
                <a:latin typeface="Arial" panose="020B0604020202020204" pitchFamily="34" charset="0"/>
                <a:cs typeface="Arial" panose="020B0604020202020204" pitchFamily="34" charset="0"/>
              </a:rPr>
              <a:t> le </a:t>
            </a:r>
            <a:r>
              <a:rPr lang="en-US" sz="2400" dirty="0" err="1">
                <a:solidFill>
                  <a:schemeClr val="tx1">
                    <a:lumMod val="50000"/>
                  </a:schemeClr>
                </a:solidFill>
                <a:latin typeface="Arial" panose="020B0604020202020204" pitchFamily="34" charset="0"/>
                <a:cs typeface="Arial" panose="020B0604020202020204" pitchFamily="34" charset="0"/>
              </a:rPr>
              <a:t>contenu</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trompeur</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peut</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également</a:t>
            </a:r>
            <a:r>
              <a:rPr lang="en-US" sz="2400" dirty="0">
                <a:solidFill>
                  <a:schemeClr val="tx1">
                    <a:lumMod val="50000"/>
                  </a:schemeClr>
                </a:solidFill>
                <a:latin typeface="Arial" panose="020B0604020202020204" pitchFamily="34" charset="0"/>
                <a:cs typeface="Arial" panose="020B0604020202020204" pitchFamily="34" charset="0"/>
              </a:rPr>
              <a:t> se </a:t>
            </a:r>
            <a:r>
              <a:rPr lang="en-US" sz="2400" dirty="0" err="1">
                <a:solidFill>
                  <a:schemeClr val="tx1">
                    <a:lumMod val="50000"/>
                  </a:schemeClr>
                </a:solidFill>
                <a:latin typeface="Arial" panose="020B0604020202020204" pitchFamily="34" charset="0"/>
                <a:cs typeface="Arial" panose="020B0604020202020204" pitchFamily="34" charset="0"/>
              </a:rPr>
              <a:t>propager</a:t>
            </a:r>
            <a:r>
              <a:rPr lang="en-US" sz="2400" dirty="0">
                <a:solidFill>
                  <a:schemeClr val="tx1">
                    <a:lumMod val="50000"/>
                  </a:schemeClr>
                </a:solidFill>
                <a:latin typeface="Arial" panose="020B0604020202020204" pitchFamily="34" charset="0"/>
                <a:cs typeface="Arial" panose="020B0604020202020204" pitchFamily="34" charset="0"/>
              </a:rPr>
              <a:t> de la </a:t>
            </a:r>
            <a:r>
              <a:rPr lang="en-US" sz="2400" dirty="0" err="1">
                <a:solidFill>
                  <a:schemeClr val="tx1">
                    <a:lumMod val="50000"/>
                  </a:schemeClr>
                </a:solidFill>
                <a:latin typeface="Arial" panose="020B0604020202020204" pitchFamily="34" charset="0"/>
                <a:cs typeface="Arial" panose="020B0604020202020204" pitchFamily="34" charset="0"/>
              </a:rPr>
              <a:t>même</a:t>
            </a:r>
            <a:r>
              <a:rPr lang="en-US" sz="2400" dirty="0">
                <a:solidFill>
                  <a:schemeClr val="tx1">
                    <a:lumMod val="50000"/>
                  </a:schemeClr>
                </a:solidFill>
                <a:latin typeface="Arial" panose="020B0604020202020204" pitchFamily="34" charset="0"/>
                <a:cs typeface="Arial" panose="020B0604020202020204" pitchFamily="34" charset="0"/>
              </a:rPr>
              <a:t> manière, </a:t>
            </a:r>
            <a:r>
              <a:rPr lang="en-US" sz="2400" dirty="0" err="1">
                <a:solidFill>
                  <a:schemeClr val="tx1">
                    <a:lumMod val="50000"/>
                  </a:schemeClr>
                </a:solidFill>
                <a:latin typeface="Arial" panose="020B0604020202020204" pitchFamily="34" charset="0"/>
                <a:cs typeface="Arial" panose="020B0604020202020204" pitchFamily="34" charset="0"/>
              </a:rPr>
              <a:t>en</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donnant</a:t>
            </a:r>
            <a:r>
              <a:rPr lang="en-US" sz="2400" dirty="0">
                <a:solidFill>
                  <a:schemeClr val="tx1">
                    <a:lumMod val="50000"/>
                  </a:schemeClr>
                </a:solidFill>
                <a:latin typeface="Arial" panose="020B0604020202020204" pitchFamily="34" charset="0"/>
                <a:cs typeface="Arial" panose="020B0604020202020204" pitchFamily="34" charset="0"/>
              </a:rPr>
              <a:t> de </a:t>
            </a:r>
            <a:r>
              <a:rPr lang="en-US" sz="2400" dirty="0" err="1">
                <a:solidFill>
                  <a:schemeClr val="tx1">
                    <a:lumMod val="50000"/>
                  </a:schemeClr>
                </a:solidFill>
                <a:latin typeface="Arial" panose="020B0604020202020204" pitchFamily="34" charset="0"/>
                <a:cs typeface="Arial" panose="020B0604020202020204" pitchFamily="34" charset="0"/>
              </a:rPr>
              <a:t>fausses</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informations</a:t>
            </a:r>
            <a:r>
              <a:rPr lang="en-US" sz="2400" dirty="0">
                <a:solidFill>
                  <a:schemeClr val="tx1">
                    <a:lumMod val="50000"/>
                  </a:schemeClr>
                </a:solidFill>
                <a:latin typeface="Arial" panose="020B0604020202020204" pitchFamily="34" charset="0"/>
                <a:cs typeface="Arial" panose="020B0604020202020204" pitchFamily="34" charset="0"/>
              </a:rPr>
              <a:t> aux gens.</a:t>
            </a:r>
          </a:p>
          <a:p>
            <a:pPr algn="l" rtl="0">
              <a:defRPr/>
            </a:pPr>
            <a:r>
              <a:rPr lang="en-US" sz="2400" dirty="0" err="1">
                <a:solidFill>
                  <a:schemeClr val="tx1">
                    <a:lumMod val="50000"/>
                  </a:schemeClr>
                </a:solidFill>
                <a:latin typeface="Arial" panose="020B0604020202020204" pitchFamily="34" charset="0"/>
                <a:cs typeface="Arial" panose="020B0604020202020204" pitchFamily="34" charset="0"/>
              </a:rPr>
              <a:t>Voyons</a:t>
            </a:r>
            <a:r>
              <a:rPr lang="en-US" sz="2400" dirty="0">
                <a:solidFill>
                  <a:schemeClr val="tx1">
                    <a:lumMod val="50000"/>
                  </a:schemeClr>
                </a:solidFill>
                <a:latin typeface="Arial" panose="020B0604020202020204" pitchFamily="34" charset="0"/>
                <a:cs typeface="Arial" panose="020B0604020202020204" pitchFamily="34" charset="0"/>
              </a:rPr>
              <a:t> à quelle </a:t>
            </a:r>
            <a:r>
              <a:rPr lang="en-US" sz="2400" dirty="0" err="1">
                <a:solidFill>
                  <a:schemeClr val="tx1">
                    <a:lumMod val="50000"/>
                  </a:schemeClr>
                </a:solidFill>
                <a:latin typeface="Arial" panose="020B0604020202020204" pitchFamily="34" charset="0"/>
                <a:cs typeface="Arial" panose="020B0604020202020204" pitchFamily="34" charset="0"/>
              </a:rPr>
              <a:t>vitesse</a:t>
            </a:r>
            <a:r>
              <a:rPr lang="en-US" sz="2400" dirty="0">
                <a:solidFill>
                  <a:schemeClr val="tx1">
                    <a:lumMod val="50000"/>
                  </a:schemeClr>
                </a:solidFill>
                <a:latin typeface="Arial" panose="020B0604020202020204" pitchFamily="34" charset="0"/>
                <a:cs typeface="Arial" panose="020B0604020202020204" pitchFamily="34" charset="0"/>
              </a:rPr>
              <a:t> il </a:t>
            </a:r>
            <a:r>
              <a:rPr lang="en-US" sz="2400" dirty="0" err="1">
                <a:solidFill>
                  <a:schemeClr val="tx1">
                    <a:lumMod val="50000"/>
                  </a:schemeClr>
                </a:solidFill>
                <a:latin typeface="Arial" panose="020B0604020202020204" pitchFamily="34" charset="0"/>
                <a:cs typeface="Arial" panose="020B0604020202020204" pitchFamily="34" charset="0"/>
              </a:rPr>
              <a:t>peut</a:t>
            </a:r>
            <a:r>
              <a:rPr lang="en-US" sz="2400" dirty="0">
                <a:solidFill>
                  <a:schemeClr val="tx1">
                    <a:lumMod val="50000"/>
                  </a:schemeClr>
                </a:solidFill>
                <a:latin typeface="Arial" panose="020B0604020202020204" pitchFamily="34" charset="0"/>
                <a:cs typeface="Arial" panose="020B0604020202020204" pitchFamily="34" charset="0"/>
              </a:rPr>
              <a:t> se </a:t>
            </a:r>
            <a:r>
              <a:rPr lang="en-US" sz="2400" dirty="0" err="1">
                <a:solidFill>
                  <a:schemeClr val="tx1">
                    <a:lumMod val="50000"/>
                  </a:schemeClr>
                </a:solidFill>
                <a:latin typeface="Arial" panose="020B0604020202020204" pitchFamily="34" charset="0"/>
                <a:cs typeface="Arial" panose="020B0604020202020204" pitchFamily="34" charset="0"/>
              </a:rPr>
              <a:t>propager</a:t>
            </a:r>
            <a:r>
              <a:rPr lang="en-US" sz="2400" dirty="0">
                <a:solidFill>
                  <a:schemeClr val="tx1">
                    <a:lumMod val="50000"/>
                  </a:schemeClr>
                </a:solidFill>
                <a:latin typeface="Arial" panose="020B0604020202020204" pitchFamily="34" charset="0"/>
                <a:cs typeface="Arial" panose="020B0604020202020204" pitchFamily="34" charset="0"/>
              </a:rPr>
              <a:t> avec </a:t>
            </a:r>
            <a:r>
              <a:rPr lang="en-US" sz="2400" dirty="0" err="1">
                <a:solidFill>
                  <a:schemeClr val="tx1">
                    <a:lumMod val="50000"/>
                  </a:schemeClr>
                </a:solidFill>
                <a:latin typeface="Arial" panose="020B0604020202020204" pitchFamily="34" charset="0"/>
                <a:cs typeface="Arial" panose="020B0604020202020204" pitchFamily="34" charset="0"/>
              </a:rPr>
              <a:t>cette</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activité</a:t>
            </a:r>
            <a:r>
              <a:rPr lang="en-US" sz="2400" dirty="0">
                <a:solidFill>
                  <a:schemeClr val="tx1">
                    <a:lumMod val="50000"/>
                  </a:schemeClr>
                </a:solidFill>
                <a:latin typeface="Arial" panose="020B0604020202020204" pitchFamily="34" charset="0"/>
                <a:cs typeface="Arial" panose="020B0604020202020204" pitchFamily="34" charset="0"/>
              </a:rPr>
              <a:t> !</a:t>
            </a:r>
          </a:p>
          <a:p>
            <a:pPr algn="l" rtl="0">
              <a:defRPr/>
            </a:pPr>
            <a:endParaRPr lang="en-US" sz="2400" dirty="0">
              <a:solidFill>
                <a:schemeClr val="tx1">
                  <a:lumMod val="50000"/>
                </a:schemeClr>
              </a:solidFill>
              <a:latin typeface="Arial" panose="020B0604020202020204" pitchFamily="34" charset="0"/>
              <a:cs typeface="Arial" panose="020B0604020202020204" pitchFamily="34" charset="0"/>
            </a:endParaRPr>
          </a:p>
          <a:p>
            <a:pPr algn="l" rtl="0">
              <a:defRPr/>
            </a:pPr>
            <a:r>
              <a:rPr lang="en-US" sz="2400" dirty="0">
                <a:solidFill>
                  <a:schemeClr val="tx1">
                    <a:lumMod val="50000"/>
                  </a:schemeClr>
                </a:solidFill>
                <a:latin typeface="Arial" panose="020B0604020202020204" pitchFamily="34" charset="0"/>
                <a:cs typeface="Arial" panose="020B0604020202020204" pitchFamily="34" charset="0"/>
              </a:rPr>
              <a:t>Points de discussion :</a:t>
            </a:r>
          </a:p>
          <a:p>
            <a:pPr marL="342900" indent="-342900" algn="l" rtl="0">
              <a:buFont typeface="Arial" panose="020B0604020202020204" pitchFamily="34" charset="0"/>
              <a:buChar char="•"/>
              <a:defRPr/>
            </a:pPr>
            <a:r>
              <a:rPr lang="en-US" sz="2400" dirty="0">
                <a:solidFill>
                  <a:schemeClr val="tx1">
                    <a:lumMod val="50000"/>
                  </a:schemeClr>
                </a:solidFill>
                <a:latin typeface="Arial" panose="020B0604020202020204" pitchFamily="34" charset="0"/>
                <a:cs typeface="Arial" panose="020B0604020202020204" pitchFamily="34" charset="0"/>
              </a:rPr>
              <a:t>Des messages, des images et tout type </a:t>
            </a:r>
            <a:r>
              <a:rPr lang="en-US" sz="2400" dirty="0" err="1">
                <a:solidFill>
                  <a:schemeClr val="tx1">
                    <a:lumMod val="50000"/>
                  </a:schemeClr>
                </a:solidFill>
                <a:latin typeface="Arial" panose="020B0604020202020204" pitchFamily="34" charset="0"/>
                <a:cs typeface="Arial" panose="020B0604020202020204" pitchFamily="34" charset="0"/>
              </a:rPr>
              <a:t>d'informations</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peuvent</a:t>
            </a:r>
            <a:r>
              <a:rPr lang="en-US" sz="2400" dirty="0">
                <a:solidFill>
                  <a:schemeClr val="tx1">
                    <a:lumMod val="50000"/>
                  </a:schemeClr>
                </a:solidFill>
                <a:latin typeface="Arial" panose="020B0604020202020204" pitchFamily="34" charset="0"/>
                <a:cs typeface="Arial" panose="020B0604020202020204" pitchFamily="34" charset="0"/>
              </a:rPr>
              <a:t> se </a:t>
            </a:r>
            <a:r>
              <a:rPr lang="en-US" sz="2400" dirty="0" err="1">
                <a:solidFill>
                  <a:schemeClr val="tx1">
                    <a:lumMod val="50000"/>
                  </a:schemeClr>
                </a:solidFill>
                <a:latin typeface="Arial" panose="020B0604020202020204" pitchFamily="34" charset="0"/>
                <a:cs typeface="Arial" panose="020B0604020202020204" pitchFamily="34" charset="0"/>
              </a:rPr>
              <a:t>propager</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très</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rapidement</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en</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ligne</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Pensez-vous</a:t>
            </a:r>
            <a:r>
              <a:rPr lang="en-US" sz="2400" dirty="0">
                <a:solidFill>
                  <a:schemeClr val="tx1">
                    <a:lumMod val="50000"/>
                  </a:schemeClr>
                </a:solidFill>
                <a:latin typeface="Arial" panose="020B0604020202020204" pitchFamily="34" charset="0"/>
                <a:cs typeface="Arial" panose="020B0604020202020204" pitchFamily="34" charset="0"/>
              </a:rPr>
              <a:t> que </a:t>
            </a:r>
            <a:r>
              <a:rPr lang="en-US" sz="2400" dirty="0" err="1">
                <a:solidFill>
                  <a:schemeClr val="tx1">
                    <a:lumMod val="50000"/>
                  </a:schemeClr>
                </a:solidFill>
                <a:latin typeface="Arial" panose="020B0604020202020204" pitchFamily="34" charset="0"/>
                <a:cs typeface="Arial" panose="020B0604020202020204" pitchFamily="34" charset="0"/>
              </a:rPr>
              <a:t>c'est</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une</a:t>
            </a:r>
            <a:r>
              <a:rPr lang="en-US" sz="2400" dirty="0">
                <a:solidFill>
                  <a:schemeClr val="tx1">
                    <a:lumMod val="50000"/>
                  </a:schemeClr>
                </a:solidFill>
                <a:latin typeface="Arial" panose="020B0604020202020204" pitchFamily="34" charset="0"/>
                <a:cs typeface="Arial" panose="020B0604020202020204" pitchFamily="34" charset="0"/>
              </a:rPr>
              <a:t> bonne chose </a:t>
            </a:r>
            <a:r>
              <a:rPr lang="en-US" sz="2400" dirty="0" err="1">
                <a:solidFill>
                  <a:schemeClr val="tx1">
                    <a:lumMod val="50000"/>
                  </a:schemeClr>
                </a:solidFill>
                <a:latin typeface="Arial" panose="020B0604020202020204" pitchFamily="34" charset="0"/>
                <a:cs typeface="Arial" panose="020B0604020202020204" pitchFamily="34" charset="0"/>
              </a:rPr>
              <a:t>ou</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cela</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peut</a:t>
            </a:r>
            <a:r>
              <a:rPr lang="en-US" sz="2400" dirty="0">
                <a:solidFill>
                  <a:schemeClr val="tx1">
                    <a:lumMod val="50000"/>
                  </a:schemeClr>
                </a:solidFill>
                <a:latin typeface="Arial" panose="020B0604020202020204" pitchFamily="34" charset="0"/>
                <a:cs typeface="Arial" panose="020B0604020202020204" pitchFamily="34" charset="0"/>
              </a:rPr>
              <a:t>-il </a:t>
            </a:r>
            <a:r>
              <a:rPr lang="en-US" sz="2400" dirty="0" err="1">
                <a:solidFill>
                  <a:schemeClr val="tx1">
                    <a:lumMod val="50000"/>
                  </a:schemeClr>
                </a:solidFill>
                <a:latin typeface="Arial" panose="020B0604020202020204" pitchFamily="34" charset="0"/>
                <a:cs typeface="Arial" panose="020B0604020202020204" pitchFamily="34" charset="0"/>
              </a:rPr>
              <a:t>avoir</a:t>
            </a:r>
            <a:r>
              <a:rPr lang="en-US" sz="2400" dirty="0">
                <a:solidFill>
                  <a:schemeClr val="tx1">
                    <a:lumMod val="50000"/>
                  </a:schemeClr>
                </a:solidFill>
                <a:latin typeface="Arial" panose="020B0604020202020204" pitchFamily="34" charset="0"/>
                <a:cs typeface="Arial" panose="020B0604020202020204" pitchFamily="34" charset="0"/>
              </a:rPr>
              <a:t> un impact </a:t>
            </a:r>
            <a:r>
              <a:rPr lang="en-US" sz="2400" dirty="0" err="1">
                <a:solidFill>
                  <a:schemeClr val="tx1">
                    <a:lumMod val="50000"/>
                  </a:schemeClr>
                </a:solidFill>
                <a:latin typeface="Arial" panose="020B0604020202020204" pitchFamily="34" charset="0"/>
                <a:cs typeface="Arial" panose="020B0604020202020204" pitchFamily="34" charset="0"/>
              </a:rPr>
              <a:t>négatif</a:t>
            </a:r>
            <a:r>
              <a:rPr lang="en-US" sz="2400" dirty="0">
                <a:solidFill>
                  <a:schemeClr val="tx1">
                    <a:lumMod val="50000"/>
                  </a:schemeClr>
                </a:solidFill>
                <a:latin typeface="Arial" panose="020B0604020202020204" pitchFamily="34" charset="0"/>
                <a:cs typeface="Arial" panose="020B0604020202020204" pitchFamily="34" charset="0"/>
              </a:rPr>
              <a:t> ?</a:t>
            </a:r>
          </a:p>
          <a:p>
            <a:pPr marL="342900" indent="-342900" algn="l" rtl="0">
              <a:buFont typeface="Arial" panose="020B0604020202020204" pitchFamily="34" charset="0"/>
              <a:buChar char="•"/>
              <a:defRPr/>
            </a:pPr>
            <a:r>
              <a:rPr lang="en-US" sz="2400" dirty="0">
                <a:solidFill>
                  <a:schemeClr val="tx1">
                    <a:lumMod val="50000"/>
                  </a:schemeClr>
                </a:solidFill>
                <a:latin typeface="Arial" panose="020B0604020202020204" pitchFamily="34" charset="0"/>
                <a:cs typeface="Arial" panose="020B0604020202020204" pitchFamily="34" charset="0"/>
              </a:rPr>
              <a:t>Y a-t-il </a:t>
            </a:r>
            <a:r>
              <a:rPr lang="en-US" sz="2400" dirty="0" err="1">
                <a:solidFill>
                  <a:schemeClr val="tx1">
                    <a:lumMod val="50000"/>
                  </a:schemeClr>
                </a:solidFill>
                <a:latin typeface="Arial" panose="020B0604020202020204" pitchFamily="34" charset="0"/>
                <a:cs typeface="Arial" panose="020B0604020202020204" pitchFamily="34" charset="0"/>
              </a:rPr>
              <a:t>quelque</a:t>
            </a:r>
            <a:r>
              <a:rPr lang="en-US" sz="2400" dirty="0">
                <a:solidFill>
                  <a:schemeClr val="tx1">
                    <a:lumMod val="50000"/>
                  </a:schemeClr>
                </a:solidFill>
                <a:latin typeface="Arial" panose="020B0604020202020204" pitchFamily="34" charset="0"/>
                <a:cs typeface="Arial" panose="020B0604020202020204" pitchFamily="34" charset="0"/>
              </a:rPr>
              <a:t> chose de mal à </a:t>
            </a:r>
            <a:r>
              <a:rPr lang="en-US" sz="2400" dirty="0" err="1">
                <a:solidFill>
                  <a:schemeClr val="tx1">
                    <a:lumMod val="50000"/>
                  </a:schemeClr>
                </a:solidFill>
                <a:latin typeface="Arial" panose="020B0604020202020204" pitchFamily="34" charset="0"/>
                <a:cs typeface="Arial" panose="020B0604020202020204" pitchFamily="34" charset="0"/>
              </a:rPr>
              <a:t>avoir</a:t>
            </a:r>
            <a:r>
              <a:rPr lang="en-US" sz="2400" dirty="0">
                <a:solidFill>
                  <a:schemeClr val="tx1">
                    <a:lumMod val="50000"/>
                  </a:schemeClr>
                </a:solidFill>
                <a:latin typeface="Arial" panose="020B0604020202020204" pitchFamily="34" charset="0"/>
                <a:cs typeface="Arial" panose="020B0604020202020204" pitchFamily="34" charset="0"/>
              </a:rPr>
              <a:t> des images </a:t>
            </a:r>
            <a:r>
              <a:rPr lang="en-US" sz="2400" dirty="0" err="1">
                <a:solidFill>
                  <a:schemeClr val="tx1">
                    <a:lumMod val="50000"/>
                  </a:schemeClr>
                </a:solidFill>
                <a:latin typeface="Arial" panose="020B0604020202020204" pitchFamily="34" charset="0"/>
                <a:cs typeface="Arial" panose="020B0604020202020204" pitchFamily="34" charset="0"/>
              </a:rPr>
              <a:t>ou</a:t>
            </a:r>
            <a:r>
              <a:rPr lang="en-US" sz="2400" dirty="0">
                <a:solidFill>
                  <a:schemeClr val="tx1">
                    <a:lumMod val="50000"/>
                  </a:schemeClr>
                </a:solidFill>
                <a:latin typeface="Arial" panose="020B0604020202020204" pitchFamily="34" charset="0"/>
                <a:cs typeface="Arial" panose="020B0604020202020204" pitchFamily="34" charset="0"/>
              </a:rPr>
              <a:t> des photos </a:t>
            </a:r>
            <a:r>
              <a:rPr lang="en-US" sz="2400" dirty="0" err="1">
                <a:solidFill>
                  <a:schemeClr val="tx1">
                    <a:lumMod val="50000"/>
                  </a:schemeClr>
                </a:solidFill>
                <a:latin typeface="Arial" panose="020B0604020202020204" pitchFamily="34" charset="0"/>
                <a:cs typeface="Arial" panose="020B0604020202020204" pitchFamily="34" charset="0"/>
              </a:rPr>
              <a:t>publiques</a:t>
            </a:r>
            <a:r>
              <a:rPr lang="en-US" sz="2400" dirty="0">
                <a:solidFill>
                  <a:schemeClr val="tx1">
                    <a:lumMod val="50000"/>
                  </a:schemeClr>
                </a:solidFill>
                <a:latin typeface="Arial" panose="020B0604020202020204" pitchFamily="34" charset="0"/>
                <a:cs typeface="Arial" panose="020B0604020202020204" pitchFamily="34" charset="0"/>
              </a:rPr>
              <a:t> pour que tout le monde </a:t>
            </a:r>
            <a:r>
              <a:rPr lang="en-US" sz="2400" dirty="0" err="1">
                <a:solidFill>
                  <a:schemeClr val="tx1">
                    <a:lumMod val="50000"/>
                  </a:schemeClr>
                </a:solidFill>
                <a:latin typeface="Arial" panose="020B0604020202020204" pitchFamily="34" charset="0"/>
                <a:cs typeface="Arial" panose="020B0604020202020204" pitchFamily="34" charset="0"/>
              </a:rPr>
              <a:t>en</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ligne</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puisse</a:t>
            </a:r>
            <a:r>
              <a:rPr lang="en-US" sz="2400" dirty="0">
                <a:solidFill>
                  <a:schemeClr val="tx1">
                    <a:lumMod val="50000"/>
                  </a:schemeClr>
                </a:solidFill>
                <a:latin typeface="Arial" panose="020B0604020202020204" pitchFamily="34" charset="0"/>
                <a:cs typeface="Arial" panose="020B0604020202020204" pitchFamily="34" charset="0"/>
              </a:rPr>
              <a:t> les </a:t>
            </a:r>
            <a:r>
              <a:rPr lang="en-US" sz="2400" dirty="0" err="1">
                <a:solidFill>
                  <a:schemeClr val="tx1">
                    <a:lumMod val="50000"/>
                  </a:schemeClr>
                </a:solidFill>
                <a:latin typeface="Arial" panose="020B0604020202020204" pitchFamily="34" charset="0"/>
                <a:cs typeface="Arial" panose="020B0604020202020204" pitchFamily="34" charset="0"/>
              </a:rPr>
              <a:t>voir</a:t>
            </a:r>
            <a:r>
              <a:rPr lang="en-US" sz="2400" dirty="0">
                <a:solidFill>
                  <a:schemeClr val="tx1">
                    <a:lumMod val="50000"/>
                  </a:schemeClr>
                </a:solidFill>
                <a:latin typeface="Arial" panose="020B0604020202020204" pitchFamily="34" charset="0"/>
                <a:cs typeface="Arial" panose="020B0604020202020204" pitchFamily="34" charset="0"/>
              </a:rPr>
              <a:t> ? Et </a:t>
            </a:r>
            <a:r>
              <a:rPr lang="en-US" sz="2400" dirty="0" err="1">
                <a:solidFill>
                  <a:schemeClr val="tx1">
                    <a:lumMod val="50000"/>
                  </a:schemeClr>
                </a:solidFill>
                <a:latin typeface="Arial" panose="020B0604020202020204" pitchFamily="34" charset="0"/>
                <a:cs typeface="Arial" panose="020B0604020202020204" pitchFamily="34" charset="0"/>
              </a:rPr>
              <a:t>si</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quelqu'un</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n'aimait</a:t>
            </a:r>
            <a:r>
              <a:rPr lang="en-US" sz="2400" dirty="0">
                <a:solidFill>
                  <a:schemeClr val="tx1">
                    <a:lumMod val="50000"/>
                  </a:schemeClr>
                </a:solidFill>
                <a:latin typeface="Arial" panose="020B0604020202020204" pitchFamily="34" charset="0"/>
                <a:cs typeface="Arial" panose="020B0604020202020204" pitchFamily="34" charset="0"/>
              </a:rPr>
              <a:t> pas </a:t>
            </a:r>
            <a:r>
              <a:rPr lang="en-US" sz="2400" dirty="0" err="1">
                <a:solidFill>
                  <a:schemeClr val="tx1">
                    <a:lumMod val="50000"/>
                  </a:schemeClr>
                </a:solidFill>
                <a:latin typeface="Arial" panose="020B0604020202020204" pitchFamily="34" charset="0"/>
                <a:cs typeface="Arial" panose="020B0604020202020204" pitchFamily="34" charset="0"/>
              </a:rPr>
              <a:t>ce</a:t>
            </a:r>
            <a:r>
              <a:rPr lang="en-US" sz="2400" dirty="0">
                <a:solidFill>
                  <a:schemeClr val="tx1">
                    <a:lumMod val="50000"/>
                  </a:schemeClr>
                </a:solidFill>
                <a:latin typeface="Arial" panose="020B0604020202020204" pitchFamily="34" charset="0"/>
                <a:cs typeface="Arial" panose="020B0604020202020204" pitchFamily="34" charset="0"/>
              </a:rPr>
              <a:t> que </a:t>
            </a:r>
            <a:r>
              <a:rPr lang="en-US" sz="2400" dirty="0" err="1">
                <a:solidFill>
                  <a:schemeClr val="tx1">
                    <a:lumMod val="50000"/>
                  </a:schemeClr>
                </a:solidFill>
                <a:latin typeface="Arial" panose="020B0604020202020204" pitchFamily="34" charset="0"/>
                <a:cs typeface="Arial" panose="020B0604020202020204" pitchFamily="34" charset="0"/>
              </a:rPr>
              <a:t>vous</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avez</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posté</a:t>
            </a:r>
            <a:r>
              <a:rPr lang="en-US" sz="2400" dirty="0">
                <a:solidFill>
                  <a:schemeClr val="tx1">
                    <a:lumMod val="50000"/>
                  </a:schemeClr>
                </a:solidFill>
                <a:latin typeface="Arial" panose="020B0604020202020204" pitchFamily="34" charset="0"/>
                <a:cs typeface="Arial" panose="020B0604020202020204" pitchFamily="34" charset="0"/>
              </a:rPr>
              <a:t> ?</a:t>
            </a:r>
          </a:p>
          <a:p>
            <a:pPr marL="342900" indent="-342900" algn="l" rtl="0">
              <a:buFont typeface="Arial" panose="020B0604020202020204" pitchFamily="34" charset="0"/>
              <a:buChar char="•"/>
              <a:defRPr/>
            </a:pPr>
            <a:r>
              <a:rPr lang="en-US" sz="2400" dirty="0">
                <a:solidFill>
                  <a:schemeClr val="tx1">
                    <a:lumMod val="50000"/>
                  </a:schemeClr>
                </a:solidFill>
                <a:latin typeface="Arial" panose="020B0604020202020204" pitchFamily="34" charset="0"/>
                <a:cs typeface="Arial" panose="020B0604020202020204" pitchFamily="34" charset="0"/>
              </a:rPr>
              <a:t>Est-il possible </a:t>
            </a:r>
            <a:r>
              <a:rPr lang="en-US" sz="2400" dirty="0" err="1">
                <a:solidFill>
                  <a:schemeClr val="tx1">
                    <a:lumMod val="50000"/>
                  </a:schemeClr>
                </a:solidFill>
                <a:latin typeface="Arial" panose="020B0604020202020204" pitchFamily="34" charset="0"/>
                <a:cs typeface="Arial" panose="020B0604020202020204" pitchFamily="34" charset="0"/>
              </a:rPr>
              <a:t>d’identifier</a:t>
            </a:r>
            <a:r>
              <a:rPr lang="en-US" sz="2400" dirty="0">
                <a:solidFill>
                  <a:schemeClr val="tx1">
                    <a:lumMod val="50000"/>
                  </a:schemeClr>
                </a:solidFill>
                <a:latin typeface="Arial" panose="020B0604020202020204" pitchFamily="34" charset="0"/>
                <a:cs typeface="Arial" panose="020B0604020202020204" pitchFamily="34" charset="0"/>
              </a:rPr>
              <a:t> la </a:t>
            </a:r>
            <a:r>
              <a:rPr lang="en-US" sz="2400" dirty="0" err="1">
                <a:solidFill>
                  <a:schemeClr val="tx1">
                    <a:lumMod val="50000"/>
                  </a:schemeClr>
                </a:solidFill>
                <a:latin typeface="Arial" panose="020B0604020202020204" pitchFamily="34" charset="0"/>
                <a:cs typeface="Arial" panose="020B0604020202020204" pitchFamily="34" charset="0"/>
              </a:rPr>
              <a:t>personne</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responsable</a:t>
            </a:r>
            <a:r>
              <a:rPr lang="en-US" sz="2400" dirty="0">
                <a:solidFill>
                  <a:schemeClr val="tx1">
                    <a:lumMod val="50000"/>
                  </a:schemeClr>
                </a:solidFill>
                <a:latin typeface="Arial" panose="020B0604020202020204" pitchFamily="34" charset="0"/>
                <a:cs typeface="Arial" panose="020B0604020202020204" pitchFamily="34" charset="0"/>
              </a:rPr>
              <a:t> de lancer </a:t>
            </a:r>
            <a:r>
              <a:rPr lang="en-US" sz="2400" dirty="0" err="1">
                <a:solidFill>
                  <a:schemeClr val="tx1">
                    <a:lumMod val="50000"/>
                  </a:schemeClr>
                </a:solidFill>
                <a:latin typeface="Arial" panose="020B0604020202020204" pitchFamily="34" charset="0"/>
                <a:cs typeface="Arial" panose="020B0604020202020204" pitchFamily="34" charset="0"/>
              </a:rPr>
              <a:t>une</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rumeur</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ou</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d'envoyer</a:t>
            </a:r>
            <a:r>
              <a:rPr lang="en-US" sz="2400" dirty="0">
                <a:solidFill>
                  <a:schemeClr val="tx1">
                    <a:lumMod val="50000"/>
                  </a:schemeClr>
                </a:solidFill>
                <a:latin typeface="Arial" panose="020B0604020202020204" pitchFamily="34" charset="0"/>
                <a:cs typeface="Arial" panose="020B0604020202020204" pitchFamily="34" charset="0"/>
              </a:rPr>
              <a:t> un message </a:t>
            </a:r>
            <a:r>
              <a:rPr lang="en-US" sz="2400" dirty="0" err="1">
                <a:solidFill>
                  <a:schemeClr val="tx1">
                    <a:lumMod val="50000"/>
                  </a:schemeClr>
                </a:solidFill>
                <a:latin typeface="Arial" panose="020B0604020202020204" pitchFamily="34" charset="0"/>
                <a:cs typeface="Arial" panose="020B0604020202020204" pitchFamily="34" charset="0"/>
              </a:rPr>
              <a:t>en</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ligne</a:t>
            </a:r>
            <a:r>
              <a:rPr lang="en-US" sz="2400" dirty="0">
                <a:solidFill>
                  <a:schemeClr val="tx1">
                    <a:lumMod val="50000"/>
                  </a:schemeClr>
                </a:solidFill>
                <a:latin typeface="Arial" panose="020B0604020202020204" pitchFamily="34" charset="0"/>
                <a:cs typeface="Arial" panose="020B0604020202020204" pitchFamily="34" charset="0"/>
              </a:rPr>
              <a:t> ? </a:t>
            </a:r>
          </a:p>
          <a:p>
            <a:pPr marL="342900" indent="-342900" algn="l" rtl="0">
              <a:buFont typeface="Arial" panose="020B0604020202020204" pitchFamily="34" charset="0"/>
              <a:buChar char="•"/>
              <a:defRPr/>
            </a:pPr>
            <a:r>
              <a:rPr lang="en-US" sz="2400" dirty="0" err="1">
                <a:solidFill>
                  <a:schemeClr val="tx1">
                    <a:lumMod val="50000"/>
                  </a:schemeClr>
                </a:solidFill>
                <a:latin typeface="Arial" panose="020B0604020202020204" pitchFamily="34" charset="0"/>
                <a:cs typeface="Arial" panose="020B0604020202020204" pitchFamily="34" charset="0"/>
              </a:rPr>
              <a:t>Existe</a:t>
            </a:r>
            <a:r>
              <a:rPr lang="en-US" sz="2400" dirty="0">
                <a:solidFill>
                  <a:schemeClr val="tx1">
                    <a:lumMod val="50000"/>
                  </a:schemeClr>
                </a:solidFill>
                <a:latin typeface="Arial" panose="020B0604020202020204" pitchFamily="34" charset="0"/>
                <a:cs typeface="Arial" panose="020B0604020202020204" pitchFamily="34" charset="0"/>
              </a:rPr>
              <a:t>-t-il des </a:t>
            </a:r>
            <a:r>
              <a:rPr lang="en-US" sz="2400" dirty="0" err="1">
                <a:solidFill>
                  <a:schemeClr val="tx1">
                    <a:lumMod val="50000"/>
                  </a:schemeClr>
                </a:solidFill>
                <a:latin typeface="Arial" panose="020B0604020202020204" pitchFamily="34" charset="0"/>
                <a:cs typeface="Arial" panose="020B0604020202020204" pitchFamily="34" charset="0"/>
              </a:rPr>
              <a:t>moyens</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d'arrêter</a:t>
            </a:r>
            <a:r>
              <a:rPr lang="en-US" sz="2400" dirty="0">
                <a:solidFill>
                  <a:schemeClr val="tx1">
                    <a:lumMod val="50000"/>
                  </a:schemeClr>
                </a:solidFill>
                <a:latin typeface="Arial" panose="020B0604020202020204" pitchFamily="34" charset="0"/>
                <a:cs typeface="Arial" panose="020B0604020202020204" pitchFamily="34" charset="0"/>
              </a:rPr>
              <a:t> la propagation? </a:t>
            </a:r>
          </a:p>
          <a:p>
            <a:pPr marL="342900" indent="-342900" algn="l" rtl="0">
              <a:buFont typeface="Arial" panose="020B0604020202020204" pitchFamily="34" charset="0"/>
              <a:buChar char="•"/>
              <a:defRPr/>
            </a:pPr>
            <a:endParaRPr lang="en-US" sz="2400" dirty="0">
              <a:solidFill>
                <a:schemeClr val="tx2"/>
              </a:solidFill>
              <a:latin typeface="Arial" panose="020B0604020202020204" pitchFamily="34" charset="0"/>
              <a:cs typeface="Arial" panose="020B0604020202020204" pitchFamily="34" charset="0"/>
            </a:endParaRPr>
          </a:p>
        </p:txBody>
      </p:sp>
      <p:sp>
        <p:nvSpPr>
          <p:cNvPr id="6" name="Google Shape;130;p7">
            <a:extLst>
              <a:ext uri="{FF2B5EF4-FFF2-40B4-BE49-F238E27FC236}">
                <a16:creationId xmlns:a16="http://schemas.microsoft.com/office/drawing/2014/main" id="{86C9830B-DD5A-40BC-80F8-BF6E46796DBA}"/>
              </a:ext>
            </a:extLst>
          </p:cNvPr>
          <p:cNvSpPr txBox="1">
            <a:spLocks/>
          </p:cNvSpPr>
          <p:nvPr/>
        </p:nvSpPr>
        <p:spPr bwMode="auto">
          <a:xfrm>
            <a:off x="590550" y="730250"/>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l" rtl="0" eaLnBrk="1" hangingPunct="1">
              <a:spcBef>
                <a:spcPct val="0"/>
              </a:spcBef>
              <a:spcAft>
                <a:spcPct val="0"/>
              </a:spcAft>
              <a:buClr>
                <a:srgbClr val="FFD324"/>
              </a:buClr>
              <a:buSzPts val="3600"/>
              <a:defRPr/>
            </a:pPr>
            <a:r>
              <a:rPr lang="en-US" altLang="en-US" sz="3600" b="1" kern="0" dirty="0">
                <a:solidFill>
                  <a:srgbClr val="00A4BA"/>
                </a:solidFill>
                <a:latin typeface="Arial" panose="020B0604020202020204" pitchFamily="34" charset="0"/>
                <a:cs typeface="Arial" panose="020B0604020202020204" pitchFamily="34" charset="0"/>
              </a:rPr>
              <a:t>APPUYEZ SUR ENTRÉE : </a:t>
            </a:r>
          </a:p>
          <a:p>
            <a:pPr marL="0" indent="0" algn="l" rtl="0" eaLnBrk="1" hangingPunct="1">
              <a:spcBef>
                <a:spcPct val="0"/>
              </a:spcBef>
              <a:spcAft>
                <a:spcPct val="0"/>
              </a:spcAft>
              <a:buClr>
                <a:srgbClr val="FFD324"/>
              </a:buClr>
              <a:buSzPts val="3600"/>
              <a:defRPr/>
            </a:pPr>
            <a:r>
              <a:rPr lang="en-US" altLang="en-US" sz="3600" b="1" kern="0" dirty="0">
                <a:solidFill>
                  <a:srgbClr val="00A4BA"/>
                </a:solidFill>
                <a:latin typeface="Arial" panose="020B0604020202020204" pitchFamily="34" charset="0"/>
                <a:cs typeface="Arial" panose="020B0604020202020204" pitchFamily="34" charset="0"/>
              </a:rPr>
              <a:t>CONNECTEZ-VOUS … </a:t>
            </a:r>
            <a:r>
              <a:rPr lang="en-US" altLang="en-US" sz="3600" b="1" kern="0" dirty="0" err="1">
                <a:solidFill>
                  <a:srgbClr val="00A4BA"/>
                </a:solidFill>
                <a:latin typeface="Arial" panose="020B0604020202020204" pitchFamily="34" charset="0"/>
                <a:cs typeface="Arial" panose="020B0604020202020204" pitchFamily="34" charset="0"/>
              </a:rPr>
              <a:t>positivement</a:t>
            </a:r>
            <a:r>
              <a:rPr lang="en-US" altLang="en-US" sz="3600" b="1" kern="0" dirty="0">
                <a:solidFill>
                  <a:srgbClr val="00A4BA"/>
                </a:solidFill>
                <a:latin typeface="Arial" panose="020B0604020202020204" pitchFamily="34" charset="0"/>
                <a:cs typeface="Arial" panose="020B0604020202020204" pitchFamily="34" charset="0"/>
              </a:rPr>
              <a:t> </a:t>
            </a:r>
            <a:r>
              <a:rPr lang="en-US" altLang="en-US" sz="3600" b="1" kern="0" dirty="0" err="1">
                <a:solidFill>
                  <a:srgbClr val="00A4BA"/>
                </a:solidFill>
                <a:latin typeface="Arial" panose="020B0604020202020204" pitchFamily="34" charset="0"/>
                <a:cs typeface="Arial" panose="020B0604020202020204" pitchFamily="34" charset="0"/>
              </a:rPr>
              <a:t>en</a:t>
            </a:r>
            <a:r>
              <a:rPr lang="en-US" altLang="en-US" sz="3600" b="1" kern="0" dirty="0">
                <a:solidFill>
                  <a:srgbClr val="00A4BA"/>
                </a:solidFill>
                <a:latin typeface="Arial" panose="020B0604020202020204" pitchFamily="34" charset="0"/>
                <a:cs typeface="Arial" panose="020B0604020202020204" pitchFamily="34" charset="0"/>
              </a:rPr>
              <a:t> </a:t>
            </a:r>
            <a:r>
              <a:rPr lang="en-US" altLang="en-US" sz="3600" b="1" kern="0" dirty="0" err="1">
                <a:solidFill>
                  <a:srgbClr val="00A4BA"/>
                </a:solidFill>
                <a:latin typeface="Arial" panose="020B0604020202020204" pitchFamily="34" charset="0"/>
                <a:cs typeface="Arial" panose="020B0604020202020204" pitchFamily="34" charset="0"/>
              </a:rPr>
              <a:t>ligne</a:t>
            </a:r>
            <a:endParaRPr lang="en-US" altLang="en-US" sz="2100" kern="0" dirty="0">
              <a:solidFill>
                <a:srgbClr val="00A4BA"/>
              </a:solidFill>
              <a:latin typeface="Arial" panose="020B0604020202020204" pitchFamily="34" charset="0"/>
              <a:cs typeface="Arial" panose="020B0604020202020204" pitchFamily="34" charset="0"/>
            </a:endParaRPr>
          </a:p>
          <a:p>
            <a:pPr marL="0" indent="0" algn="l" rtl="0" eaLnBrk="1" hangingPunct="1">
              <a:spcBef>
                <a:spcPct val="0"/>
              </a:spcBef>
              <a:spcAft>
                <a:spcPct val="0"/>
              </a:spcAft>
              <a:buClr>
                <a:srgbClr val="262963"/>
              </a:buClr>
              <a:buSzPts val="1900"/>
              <a:defRPr/>
            </a:pPr>
            <a:endParaRPr lang="en-US" altLang="en-US" sz="1900" kern="0" dirty="0">
              <a:solidFill>
                <a:srgbClr val="262963"/>
              </a:solidFill>
              <a:latin typeface="Arial" panose="020B0604020202020204" pitchFamily="34" charset="0"/>
              <a:cs typeface="Arial" panose="020B0604020202020204" pitchFamily="34" charset="0"/>
            </a:endParaRPr>
          </a:p>
          <a:p>
            <a:pPr marL="0" indent="0" algn="l" rtl="0" eaLnBrk="1" hangingPunct="1">
              <a:spcBef>
                <a:spcPct val="0"/>
              </a:spcBef>
              <a:spcAft>
                <a:spcPct val="0"/>
              </a:spcAft>
              <a:buClr>
                <a:srgbClr val="262963"/>
              </a:buClr>
              <a:buSzPts val="1900"/>
              <a:defRPr/>
            </a:pPr>
            <a:r>
              <a:rPr lang="en-US" altLang="en-US" sz="1900" kern="0" dirty="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en-US" altLang="en-US" sz="2100" kern="0" dirty="0">
              <a:solidFill>
                <a:srgbClr val="262963"/>
              </a:solidFill>
              <a:latin typeface="Arial" panose="020B0604020202020204" pitchFamily="34" charset="0"/>
              <a:cs typeface="Arial" panose="020B0604020202020204" pitchFamily="34" charset="0"/>
            </a:endParaRPr>
          </a:p>
        </p:txBody>
      </p:sp>
      <p:sp>
        <p:nvSpPr>
          <p:cNvPr id="7" name="Google Shape;130;p7">
            <a:extLst>
              <a:ext uri="{FF2B5EF4-FFF2-40B4-BE49-F238E27FC236}">
                <a16:creationId xmlns:a16="http://schemas.microsoft.com/office/drawing/2014/main" id="{D058E249-555D-4AB4-AB49-21DA32BD757C}"/>
              </a:ext>
            </a:extLst>
          </p:cNvPr>
          <p:cNvSpPr txBox="1">
            <a:spLocks/>
          </p:cNvSpPr>
          <p:nvPr/>
        </p:nvSpPr>
        <p:spPr bwMode="auto">
          <a:xfrm>
            <a:off x="590550" y="1904510"/>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l" rtl="0" eaLnBrk="1" hangingPunct="1">
              <a:spcBef>
                <a:spcPct val="0"/>
              </a:spcBef>
              <a:spcAft>
                <a:spcPct val="0"/>
              </a:spcAft>
              <a:buClr>
                <a:srgbClr val="FFD324"/>
              </a:buClr>
              <a:buSzPts val="3600"/>
              <a:defRPr/>
            </a:pPr>
            <a:r>
              <a:rPr lang="en-US" altLang="en-US" sz="2800" b="1" kern="0" dirty="0">
                <a:solidFill>
                  <a:srgbClr val="00A4BA"/>
                </a:solidFill>
                <a:latin typeface="+mn-lt"/>
                <a:cs typeface="Arial" panose="020B0604020202020204" pitchFamily="34" charset="0"/>
              </a:rPr>
              <a:t>Super propagation !</a:t>
            </a:r>
            <a:endParaRPr lang="en-US" altLang="en-US" sz="1600" kern="0" dirty="0">
              <a:solidFill>
                <a:srgbClr val="00A4BA"/>
              </a:solidFill>
              <a:latin typeface="+mn-lt"/>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Google Shape;130;p7">
            <a:extLst>
              <a:ext uri="{FF2B5EF4-FFF2-40B4-BE49-F238E27FC236}">
                <a16:creationId xmlns:a16="http://schemas.microsoft.com/office/drawing/2014/main" id="{59EB86E6-8AF8-4E73-927E-AD8A83A722A9}"/>
              </a:ext>
            </a:extLst>
          </p:cNvPr>
          <p:cNvSpPr txBox="1">
            <a:spLocks noGrp="1"/>
          </p:cNvSpPr>
          <p:nvPr>
            <p:ph type="body" idx="1"/>
          </p:nvPr>
        </p:nvSpPr>
        <p:spPr>
          <a:xfrm>
            <a:off x="590550" y="730250"/>
            <a:ext cx="10969625" cy="698500"/>
          </a:xfrm>
        </p:spPr>
        <p:txBody>
          <a:bodyPr/>
          <a:lstStyle/>
          <a:p>
            <a:pPr marL="0" indent="0" algn="l" rtl="0" eaLnBrk="1" hangingPunct="1">
              <a:spcBef>
                <a:spcPct val="0"/>
              </a:spcBef>
              <a:spcAft>
                <a:spcPct val="0"/>
              </a:spcAft>
              <a:buClr>
                <a:srgbClr val="FFD324"/>
              </a:buClr>
              <a:buSzPts val="3600"/>
              <a:defRPr/>
            </a:pPr>
            <a:r>
              <a:rPr lang="en-US" altLang="en-US" sz="3600" b="1" dirty="0">
                <a:solidFill>
                  <a:srgbClr val="00A4BA"/>
                </a:solidFill>
                <a:latin typeface="Arial" panose="020B0604020202020204" pitchFamily="34" charset="0"/>
                <a:cs typeface="Arial" panose="020B0604020202020204" pitchFamily="34" charset="0"/>
              </a:rPr>
              <a:t>APPUYEZ SUR ENTRÉE : </a:t>
            </a:r>
          </a:p>
          <a:p>
            <a:pPr marL="0" indent="0" algn="l" rtl="0" eaLnBrk="1" hangingPunct="1">
              <a:spcBef>
                <a:spcPct val="0"/>
              </a:spcBef>
              <a:spcAft>
                <a:spcPct val="0"/>
              </a:spcAft>
              <a:buClr>
                <a:srgbClr val="FFD324"/>
              </a:buClr>
              <a:buSzPts val="3600"/>
              <a:defRPr/>
            </a:pPr>
            <a:r>
              <a:rPr lang="en-US" altLang="en-US" sz="3600" b="1" dirty="0">
                <a:solidFill>
                  <a:srgbClr val="00A4BA"/>
                </a:solidFill>
                <a:latin typeface="Arial" panose="020B0604020202020204" pitchFamily="34" charset="0"/>
                <a:cs typeface="Arial" panose="020B0604020202020204" pitchFamily="34" charset="0"/>
              </a:rPr>
              <a:t>PROTÉGEZ-VOUS … </a:t>
            </a:r>
            <a:r>
              <a:rPr lang="en-US" altLang="en-US" sz="3600" b="1" dirty="0">
                <a:solidFill>
                  <a:srgbClr val="00A4BA"/>
                </a:solidFill>
                <a:latin typeface="+mn-lt"/>
                <a:cs typeface="Arial" panose="020B0604020202020204" pitchFamily="34" charset="0"/>
              </a:rPr>
              <a:t>des </a:t>
            </a:r>
            <a:r>
              <a:rPr lang="en-US" altLang="en-US" sz="3600" b="1" dirty="0" err="1">
                <a:solidFill>
                  <a:srgbClr val="00A4BA"/>
                </a:solidFill>
                <a:latin typeface="+mn-lt"/>
                <a:cs typeface="Arial" panose="020B0604020202020204" pitchFamily="34" charset="0"/>
              </a:rPr>
              <a:t>risques</a:t>
            </a:r>
            <a:r>
              <a:rPr lang="en-US" altLang="en-US" sz="3600" b="1" dirty="0">
                <a:solidFill>
                  <a:srgbClr val="00A4BA"/>
                </a:solidFill>
                <a:latin typeface="+mn-lt"/>
                <a:cs typeface="Arial" panose="020B0604020202020204" pitchFamily="34" charset="0"/>
              </a:rPr>
              <a:t> </a:t>
            </a:r>
            <a:r>
              <a:rPr lang="en-US" altLang="en-US" sz="3600" b="1" dirty="0" err="1">
                <a:solidFill>
                  <a:srgbClr val="00A4BA"/>
                </a:solidFill>
                <a:latin typeface="+mn-lt"/>
                <a:cs typeface="Arial" panose="020B0604020202020204" pitchFamily="34" charset="0"/>
              </a:rPr>
              <a:t>en</a:t>
            </a:r>
            <a:r>
              <a:rPr lang="en-US" altLang="en-US" sz="3600" b="1" dirty="0">
                <a:solidFill>
                  <a:srgbClr val="00A4BA"/>
                </a:solidFill>
                <a:latin typeface="+mn-lt"/>
                <a:cs typeface="Arial" panose="020B0604020202020204" pitchFamily="34" charset="0"/>
              </a:rPr>
              <a:t> </a:t>
            </a:r>
            <a:r>
              <a:rPr lang="en-US" altLang="en-US" sz="3600" b="1" dirty="0" err="1">
                <a:solidFill>
                  <a:srgbClr val="00A4BA"/>
                </a:solidFill>
                <a:latin typeface="+mn-lt"/>
                <a:cs typeface="Arial" panose="020B0604020202020204" pitchFamily="34" charset="0"/>
              </a:rPr>
              <a:t>ligne</a:t>
            </a:r>
            <a:endParaRPr lang="en-US" altLang="en-US" sz="2100" dirty="0">
              <a:solidFill>
                <a:srgbClr val="00A4BA"/>
              </a:solidFill>
              <a:latin typeface="Arial" panose="020B0604020202020204" pitchFamily="34" charset="0"/>
              <a:cs typeface="Arial" panose="020B0604020202020204" pitchFamily="34" charset="0"/>
            </a:endParaRPr>
          </a:p>
          <a:p>
            <a:pPr marL="0" indent="0" algn="l" rtl="0" eaLnBrk="1" hangingPunct="1">
              <a:spcBef>
                <a:spcPct val="0"/>
              </a:spcBef>
              <a:spcAft>
                <a:spcPct val="0"/>
              </a:spcAft>
              <a:buClr>
                <a:srgbClr val="262963"/>
              </a:buClr>
              <a:buSzPts val="1900"/>
              <a:defRPr/>
            </a:pPr>
            <a:endParaRPr lang="en-US" altLang="en-US" sz="1900" dirty="0">
              <a:solidFill>
                <a:srgbClr val="262963"/>
              </a:solidFill>
              <a:latin typeface="Arial" panose="020B0604020202020204" pitchFamily="34" charset="0"/>
              <a:cs typeface="Arial" panose="020B0604020202020204" pitchFamily="34" charset="0"/>
            </a:endParaRPr>
          </a:p>
          <a:p>
            <a:pPr marL="0" indent="0" algn="l" rtl="0" eaLnBrk="1" hangingPunct="1">
              <a:spcBef>
                <a:spcPct val="0"/>
              </a:spcBef>
              <a:spcAft>
                <a:spcPct val="0"/>
              </a:spcAft>
              <a:buClr>
                <a:srgbClr val="262963"/>
              </a:buClr>
              <a:buSzPts val="1900"/>
              <a:defRPr/>
            </a:pPr>
            <a:r>
              <a:rPr lang="en-US" altLang="en-US" sz="1900" dirty="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en-US" altLang="en-US" sz="2100" dirty="0">
              <a:solidFill>
                <a:srgbClr val="262963"/>
              </a:solidFill>
              <a:latin typeface="Arial" panose="020B0604020202020204" pitchFamily="34" charset="0"/>
              <a:cs typeface="Arial" panose="020B0604020202020204" pitchFamily="34" charset="0"/>
            </a:endParaRPr>
          </a:p>
        </p:txBody>
      </p:sp>
      <p:sp>
        <p:nvSpPr>
          <p:cNvPr id="74756" name="Rectangle 3">
            <a:extLst>
              <a:ext uri="{FF2B5EF4-FFF2-40B4-BE49-F238E27FC236}">
                <a16:creationId xmlns:a16="http://schemas.microsoft.com/office/drawing/2014/main" id="{7867E580-9225-46EE-A77A-2618906F90B4}"/>
              </a:ext>
            </a:extLst>
          </p:cNvPr>
          <p:cNvSpPr>
            <a:spLocks noChangeArrowheads="1"/>
          </p:cNvSpPr>
          <p:nvPr/>
        </p:nvSpPr>
        <p:spPr bwMode="auto">
          <a:xfrm>
            <a:off x="590550" y="2625725"/>
            <a:ext cx="9428163" cy="5894627"/>
          </a:xfrm>
          <a:prstGeom prst="rect">
            <a:avLst/>
          </a:prstGeom>
          <a:noFill/>
          <a:ln>
            <a:noFill/>
          </a:ln>
        </p:spPr>
        <p:txBody>
          <a:bodyPr>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l" rtl="0">
              <a:lnSpc>
                <a:spcPct val="115000"/>
              </a:lnSpc>
              <a:spcBef>
                <a:spcPts val="600"/>
              </a:spcBef>
              <a:spcAft>
                <a:spcPts val="600"/>
              </a:spcAft>
              <a:defRPr/>
            </a:pP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En</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équipe</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vous</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avez</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10 min pour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créer</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le mot de passe parfait.</a:t>
            </a:r>
          </a:p>
          <a:p>
            <a:pPr algn="l" rtl="0">
              <a:lnSpc>
                <a:spcPct val="115000"/>
              </a:lnSpc>
              <a:spcBef>
                <a:spcPts val="600"/>
              </a:spcBef>
              <a:spcAft>
                <a:spcPts val="600"/>
              </a:spcAft>
              <a:defRPr/>
            </a:pP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Choisissez</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un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objet</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mémorable</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une</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expression favorite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ou</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un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dicton</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comme</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par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exemple</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une</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ligne</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de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votre</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livre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ou</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film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préféré</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Pouvez-vous</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imaginer comment transformer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cette</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phrase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en</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un mot de passe difficile à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deviner</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mais</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facile à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retenir</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 Il a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besoin</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d'au</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moins</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huit</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caractères</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en</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utilisant</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un mélange de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lettres</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de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chiffres</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et de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symboles</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a:t>
            </a:r>
          </a:p>
          <a:p>
            <a:pPr algn="l" rtl="0">
              <a:lnSpc>
                <a:spcPct val="115000"/>
              </a:lnSpc>
              <a:spcBef>
                <a:spcPts val="600"/>
              </a:spcBef>
              <a:spcAft>
                <a:spcPts val="600"/>
              </a:spcAft>
              <a:defRPr/>
            </a:pP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Pour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vous</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aider,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dessinez</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une</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grille avec deux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lignes</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et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autant</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de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colonnes</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qu'il</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y a de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lettres</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différentes</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dans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votre</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mot de passe. Si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vous</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utilisez</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une</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phrase,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utilisez</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la première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lettre</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de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chaque</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mot.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Écrivez</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les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lettres</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dans la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rangée</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du haut et un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symbole</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ou</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un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chiffre</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correspondant</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en</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dessous.</a:t>
            </a:r>
          </a:p>
          <a:p>
            <a:pPr algn="l" rtl="0">
              <a:defRPr/>
            </a:pP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Par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exemple</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ici</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le mot facile à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deviner</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p>
          <a:p>
            <a:pPr>
              <a:defRPr/>
            </a:pP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butterfly »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devient</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 B@ ++3rf1Y ».</a:t>
            </a:r>
          </a:p>
          <a:p>
            <a:pPr algn="l" rtl="0">
              <a:lnSpc>
                <a:spcPct val="115000"/>
              </a:lnSpc>
              <a:spcBef>
                <a:spcPts val="600"/>
              </a:spcBef>
              <a:spcAft>
                <a:spcPts val="600"/>
              </a:spcAft>
              <a:defRPr/>
            </a:pPr>
            <a:endPar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endParaRPr>
          </a:p>
          <a:p>
            <a:pPr algn="l" rtl="0">
              <a:lnSpc>
                <a:spcPct val="115000"/>
              </a:lnSpc>
              <a:spcBef>
                <a:spcPts val="600"/>
              </a:spcBef>
              <a:spcAft>
                <a:spcPts val="600"/>
              </a:spcAft>
              <a:defRPr/>
            </a:pP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Essayez</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de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créer</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le mot de passe le plus difficile à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deviner</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car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lorsque</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vous</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reviendrez</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dans le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groupe</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les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équipes</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adverses</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tenteront</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de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deviner</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altLang="en-US" sz="20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sa</a:t>
            </a:r>
            <a:r>
              <a:rPr lang="en-US" altLang="en-US" sz="20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force. </a:t>
            </a:r>
          </a:p>
        </p:txBody>
      </p:sp>
      <p:sp>
        <p:nvSpPr>
          <p:cNvPr id="8" name="Google Shape;130;p7">
            <a:extLst>
              <a:ext uri="{FF2B5EF4-FFF2-40B4-BE49-F238E27FC236}">
                <a16:creationId xmlns:a16="http://schemas.microsoft.com/office/drawing/2014/main" id="{BB933BCF-C00E-4F8E-81C7-4960E803AD5D}"/>
              </a:ext>
            </a:extLst>
          </p:cNvPr>
          <p:cNvSpPr txBox="1">
            <a:spLocks/>
          </p:cNvSpPr>
          <p:nvPr/>
        </p:nvSpPr>
        <p:spPr bwMode="auto">
          <a:xfrm>
            <a:off x="590550" y="2020888"/>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l" rtl="0" eaLnBrk="1" hangingPunct="1">
              <a:spcBef>
                <a:spcPct val="0"/>
              </a:spcBef>
              <a:spcAft>
                <a:spcPct val="0"/>
              </a:spcAft>
              <a:buClr>
                <a:srgbClr val="FFD324"/>
              </a:buClr>
              <a:buSzPts val="3600"/>
              <a:defRPr/>
            </a:pPr>
            <a:r>
              <a:rPr lang="en-US" altLang="en-US" sz="2800" b="1" kern="0">
                <a:solidFill>
                  <a:srgbClr val="00A4BA"/>
                </a:solidFill>
                <a:latin typeface="+mn-lt"/>
                <a:cs typeface="Arial" panose="020B0604020202020204" pitchFamily="34" charset="0"/>
              </a:rPr>
              <a:t>Mot de passe parfait</a:t>
            </a:r>
            <a:endParaRPr lang="en-US" altLang="en-US" sz="1600" kern="0">
              <a:solidFill>
                <a:srgbClr val="00A4BA"/>
              </a:solidFill>
              <a:latin typeface="+mn-lt"/>
              <a:cs typeface="Arial" panose="020B0604020202020204" pitchFamily="34" charset="0"/>
            </a:endParaRPr>
          </a:p>
        </p:txBody>
      </p:sp>
      <p:graphicFrame>
        <p:nvGraphicFramePr>
          <p:cNvPr id="6" name="Table 5">
            <a:extLst>
              <a:ext uri="{FF2B5EF4-FFF2-40B4-BE49-F238E27FC236}">
                <a16:creationId xmlns:a16="http://schemas.microsoft.com/office/drawing/2014/main" id="{06F39A05-09F5-48BA-A059-310FFCAF1AF8}"/>
              </a:ext>
            </a:extLst>
          </p:cNvPr>
          <p:cNvGraphicFramePr>
            <a:graphicFrameLocks noGrp="1"/>
          </p:cNvGraphicFramePr>
          <p:nvPr>
            <p:extLst>
              <p:ext uri="{D42A27DB-BD31-4B8C-83A1-F6EECF244321}">
                <p14:modId xmlns:p14="http://schemas.microsoft.com/office/powerpoint/2010/main" val="2719318763"/>
              </p:ext>
            </p:extLst>
          </p:nvPr>
        </p:nvGraphicFramePr>
        <p:xfrm>
          <a:off x="6741738" y="6584946"/>
          <a:ext cx="2951164" cy="754296"/>
        </p:xfrm>
        <a:graphic>
          <a:graphicData uri="http://schemas.openxmlformats.org/drawingml/2006/table">
            <a:tbl>
              <a:tblPr bandRow="1">
                <a:tableStyleId>{5C22544A-7EE6-4342-B048-85BDC9FD1C3A}</a:tableStyleId>
              </a:tblPr>
              <a:tblGrid>
                <a:gridCol w="308547">
                  <a:extLst>
                    <a:ext uri="{9D8B030D-6E8A-4147-A177-3AD203B41FA5}">
                      <a16:colId xmlns:a16="http://schemas.microsoft.com/office/drawing/2014/main" val="20000"/>
                    </a:ext>
                  </a:extLst>
                </a:gridCol>
                <a:gridCol w="358958">
                  <a:extLst>
                    <a:ext uri="{9D8B030D-6E8A-4147-A177-3AD203B41FA5}">
                      <a16:colId xmlns:a16="http://schemas.microsoft.com/office/drawing/2014/main" val="20001"/>
                    </a:ext>
                  </a:extLst>
                </a:gridCol>
                <a:gridCol w="391117">
                  <a:extLst>
                    <a:ext uri="{9D8B030D-6E8A-4147-A177-3AD203B41FA5}">
                      <a16:colId xmlns:a16="http://schemas.microsoft.com/office/drawing/2014/main" val="20002"/>
                    </a:ext>
                  </a:extLst>
                </a:gridCol>
                <a:gridCol w="312894">
                  <a:extLst>
                    <a:ext uri="{9D8B030D-6E8A-4147-A177-3AD203B41FA5}">
                      <a16:colId xmlns:a16="http://schemas.microsoft.com/office/drawing/2014/main" val="20003"/>
                    </a:ext>
                  </a:extLst>
                </a:gridCol>
                <a:gridCol w="424550">
                  <a:extLst>
                    <a:ext uri="{9D8B030D-6E8A-4147-A177-3AD203B41FA5}">
                      <a16:colId xmlns:a16="http://schemas.microsoft.com/office/drawing/2014/main" val="20004"/>
                    </a:ext>
                  </a:extLst>
                </a:gridCol>
                <a:gridCol w="292034">
                  <a:extLst>
                    <a:ext uri="{9D8B030D-6E8A-4147-A177-3AD203B41FA5}">
                      <a16:colId xmlns:a16="http://schemas.microsoft.com/office/drawing/2014/main" val="20005"/>
                    </a:ext>
                  </a:extLst>
                </a:gridCol>
                <a:gridCol w="276389">
                  <a:extLst>
                    <a:ext uri="{9D8B030D-6E8A-4147-A177-3AD203B41FA5}">
                      <a16:colId xmlns:a16="http://schemas.microsoft.com/office/drawing/2014/main" val="20006"/>
                    </a:ext>
                  </a:extLst>
                </a:gridCol>
                <a:gridCol w="285081">
                  <a:extLst>
                    <a:ext uri="{9D8B030D-6E8A-4147-A177-3AD203B41FA5}">
                      <a16:colId xmlns:a16="http://schemas.microsoft.com/office/drawing/2014/main" val="20007"/>
                    </a:ext>
                  </a:extLst>
                </a:gridCol>
                <a:gridCol w="301594">
                  <a:extLst>
                    <a:ext uri="{9D8B030D-6E8A-4147-A177-3AD203B41FA5}">
                      <a16:colId xmlns:a16="http://schemas.microsoft.com/office/drawing/2014/main" val="20008"/>
                    </a:ext>
                  </a:extLst>
                </a:gridCol>
              </a:tblGrid>
              <a:tr h="370860">
                <a:tc>
                  <a:txBody>
                    <a:bodyPr/>
                    <a:lstStyle/>
                    <a:p>
                      <a:pPr marL="0" marR="0" algn="l" rtl="0">
                        <a:lnSpc>
                          <a:spcPct val="110000"/>
                        </a:lnSpc>
                        <a:spcBef>
                          <a:spcPts val="600"/>
                        </a:spcBef>
                        <a:spcAft>
                          <a:spcPts val="600"/>
                        </a:spcAft>
                      </a:pPr>
                      <a:r>
                        <a:rPr lang="en-US" sz="2400">
                          <a:effectLst/>
                        </a:rPr>
                        <a:t>B</a:t>
                      </a:r>
                      <a:endParaRPr lang="en-US"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l" rtl="0">
                        <a:lnSpc>
                          <a:spcPct val="110000"/>
                        </a:lnSpc>
                        <a:spcBef>
                          <a:spcPts val="600"/>
                        </a:spcBef>
                        <a:spcAft>
                          <a:spcPts val="600"/>
                        </a:spcAft>
                      </a:pPr>
                      <a:r>
                        <a:rPr lang="en-US" sz="2400">
                          <a:effectLst/>
                        </a:rPr>
                        <a:t>U</a:t>
                      </a:r>
                      <a:endParaRPr lang="en-US"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l" rtl="0">
                        <a:lnSpc>
                          <a:spcPct val="110000"/>
                        </a:lnSpc>
                        <a:spcBef>
                          <a:spcPts val="600"/>
                        </a:spcBef>
                        <a:spcAft>
                          <a:spcPts val="600"/>
                        </a:spcAft>
                      </a:pPr>
                      <a:r>
                        <a:rPr lang="en-US" sz="2400">
                          <a:effectLst/>
                        </a:rPr>
                        <a:t>T</a:t>
                      </a:r>
                      <a:endParaRPr lang="en-US"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l" rtl="0">
                        <a:lnSpc>
                          <a:spcPct val="110000"/>
                        </a:lnSpc>
                        <a:spcBef>
                          <a:spcPts val="600"/>
                        </a:spcBef>
                        <a:spcAft>
                          <a:spcPts val="600"/>
                        </a:spcAft>
                      </a:pPr>
                      <a:r>
                        <a:rPr lang="en-US" sz="2400">
                          <a:effectLst/>
                        </a:rPr>
                        <a:t>T</a:t>
                      </a:r>
                      <a:endParaRPr lang="en-US"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l" rtl="0">
                        <a:lnSpc>
                          <a:spcPct val="110000"/>
                        </a:lnSpc>
                        <a:spcBef>
                          <a:spcPts val="600"/>
                        </a:spcBef>
                        <a:spcAft>
                          <a:spcPts val="600"/>
                        </a:spcAft>
                      </a:pPr>
                      <a:r>
                        <a:rPr lang="en-US" sz="2400">
                          <a:effectLst/>
                        </a:rPr>
                        <a:t>E</a:t>
                      </a:r>
                      <a:endParaRPr lang="en-US"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l" rtl="0">
                        <a:lnSpc>
                          <a:spcPct val="110000"/>
                        </a:lnSpc>
                        <a:spcBef>
                          <a:spcPts val="600"/>
                        </a:spcBef>
                        <a:spcAft>
                          <a:spcPts val="600"/>
                        </a:spcAft>
                      </a:pPr>
                      <a:r>
                        <a:rPr lang="en-US" sz="2400">
                          <a:effectLst/>
                        </a:rPr>
                        <a:t>R</a:t>
                      </a:r>
                      <a:endParaRPr lang="en-US"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l" rtl="0">
                        <a:lnSpc>
                          <a:spcPct val="110000"/>
                        </a:lnSpc>
                        <a:spcBef>
                          <a:spcPts val="600"/>
                        </a:spcBef>
                        <a:spcAft>
                          <a:spcPts val="600"/>
                        </a:spcAft>
                      </a:pPr>
                      <a:r>
                        <a:rPr lang="en-US" sz="2400">
                          <a:effectLst/>
                        </a:rPr>
                        <a:t>F</a:t>
                      </a:r>
                      <a:endParaRPr lang="en-US"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l" rtl="0">
                        <a:lnSpc>
                          <a:spcPct val="110000"/>
                        </a:lnSpc>
                        <a:spcBef>
                          <a:spcPts val="600"/>
                        </a:spcBef>
                        <a:spcAft>
                          <a:spcPts val="600"/>
                        </a:spcAft>
                      </a:pPr>
                      <a:r>
                        <a:rPr lang="en-US" sz="2400">
                          <a:effectLst/>
                        </a:rPr>
                        <a:t>L</a:t>
                      </a:r>
                      <a:endParaRPr lang="en-US"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l" rtl="0">
                        <a:lnSpc>
                          <a:spcPct val="110000"/>
                        </a:lnSpc>
                        <a:spcBef>
                          <a:spcPts val="600"/>
                        </a:spcBef>
                        <a:spcAft>
                          <a:spcPts val="600"/>
                        </a:spcAft>
                      </a:pPr>
                      <a:r>
                        <a:rPr lang="en-US" sz="2400" dirty="0">
                          <a:effectLst/>
                        </a:rPr>
                        <a:t>Y</a:t>
                      </a:r>
                      <a:endParaRPr lang="en-US" sz="2400" dirty="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extLst>
                  <a:ext uri="{0D108BD9-81ED-4DB2-BD59-A6C34878D82A}">
                    <a16:rowId xmlns:a16="http://schemas.microsoft.com/office/drawing/2014/main" val="10000"/>
                  </a:ext>
                </a:extLst>
              </a:tr>
              <a:tr h="383202">
                <a:tc>
                  <a:txBody>
                    <a:bodyPr/>
                    <a:lstStyle/>
                    <a:p>
                      <a:pPr marL="0" marR="0" algn="l" rtl="0">
                        <a:lnSpc>
                          <a:spcPct val="110000"/>
                        </a:lnSpc>
                        <a:spcBef>
                          <a:spcPts val="600"/>
                        </a:spcBef>
                        <a:spcAft>
                          <a:spcPts val="600"/>
                        </a:spcAft>
                      </a:pPr>
                      <a:r>
                        <a:rPr lang="en-US" sz="2400">
                          <a:effectLst/>
                        </a:rPr>
                        <a:t>B</a:t>
                      </a:r>
                      <a:endParaRPr lang="en-US"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l" rtl="0">
                        <a:lnSpc>
                          <a:spcPct val="110000"/>
                        </a:lnSpc>
                        <a:spcBef>
                          <a:spcPts val="600"/>
                        </a:spcBef>
                        <a:spcAft>
                          <a:spcPts val="600"/>
                        </a:spcAft>
                      </a:pPr>
                      <a:r>
                        <a:rPr lang="en-US" sz="2400">
                          <a:effectLst/>
                        </a:rPr>
                        <a:t>@</a:t>
                      </a:r>
                      <a:endParaRPr lang="en-US"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l" rtl="0">
                        <a:lnSpc>
                          <a:spcPct val="110000"/>
                        </a:lnSpc>
                        <a:spcBef>
                          <a:spcPts val="600"/>
                        </a:spcBef>
                        <a:spcAft>
                          <a:spcPts val="600"/>
                        </a:spcAft>
                      </a:pPr>
                      <a:r>
                        <a:rPr lang="en-US" sz="2400">
                          <a:effectLst/>
                        </a:rPr>
                        <a:t>+</a:t>
                      </a:r>
                      <a:endParaRPr lang="en-US"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l" rtl="0">
                        <a:lnSpc>
                          <a:spcPct val="110000"/>
                        </a:lnSpc>
                        <a:spcBef>
                          <a:spcPts val="600"/>
                        </a:spcBef>
                        <a:spcAft>
                          <a:spcPts val="600"/>
                        </a:spcAft>
                      </a:pPr>
                      <a:r>
                        <a:rPr lang="en-US" sz="2400">
                          <a:effectLst/>
                        </a:rPr>
                        <a:t>+</a:t>
                      </a:r>
                      <a:endParaRPr lang="en-US"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l" rtl="0">
                        <a:lnSpc>
                          <a:spcPct val="110000"/>
                        </a:lnSpc>
                        <a:spcBef>
                          <a:spcPts val="600"/>
                        </a:spcBef>
                        <a:spcAft>
                          <a:spcPts val="600"/>
                        </a:spcAft>
                      </a:pPr>
                      <a:r>
                        <a:rPr lang="en-US" sz="2400">
                          <a:effectLst/>
                        </a:rPr>
                        <a:t>3</a:t>
                      </a:r>
                      <a:endParaRPr lang="en-US"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l" rtl="0">
                        <a:lnSpc>
                          <a:spcPct val="110000"/>
                        </a:lnSpc>
                        <a:spcBef>
                          <a:spcPts val="600"/>
                        </a:spcBef>
                        <a:spcAft>
                          <a:spcPts val="600"/>
                        </a:spcAft>
                      </a:pPr>
                      <a:r>
                        <a:rPr lang="en-US" sz="2400">
                          <a:effectLst/>
                        </a:rPr>
                        <a:t>r</a:t>
                      </a:r>
                      <a:endParaRPr lang="en-US"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l" rtl="0">
                        <a:lnSpc>
                          <a:spcPct val="110000"/>
                        </a:lnSpc>
                        <a:spcBef>
                          <a:spcPts val="600"/>
                        </a:spcBef>
                        <a:spcAft>
                          <a:spcPts val="600"/>
                        </a:spcAft>
                      </a:pPr>
                      <a:r>
                        <a:rPr lang="en-US" sz="2400">
                          <a:effectLst/>
                        </a:rPr>
                        <a:t>F</a:t>
                      </a:r>
                      <a:endParaRPr lang="en-US"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l" rtl="0">
                        <a:lnSpc>
                          <a:spcPct val="110000"/>
                        </a:lnSpc>
                        <a:spcBef>
                          <a:spcPts val="600"/>
                        </a:spcBef>
                        <a:spcAft>
                          <a:spcPts val="600"/>
                        </a:spcAft>
                      </a:pPr>
                      <a:r>
                        <a:rPr lang="en-US" sz="2400">
                          <a:effectLst/>
                        </a:rPr>
                        <a:t>1</a:t>
                      </a:r>
                      <a:endParaRPr lang="en-US"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l" rtl="0">
                        <a:lnSpc>
                          <a:spcPct val="110000"/>
                        </a:lnSpc>
                        <a:spcBef>
                          <a:spcPts val="600"/>
                        </a:spcBef>
                        <a:spcAft>
                          <a:spcPts val="600"/>
                        </a:spcAft>
                      </a:pPr>
                      <a:r>
                        <a:rPr lang="en-US" sz="2400" dirty="0">
                          <a:effectLst/>
                        </a:rPr>
                        <a:t>Y</a:t>
                      </a:r>
                      <a:endParaRPr lang="en-US" sz="2400" dirty="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extLst>
                  <a:ext uri="{0D108BD9-81ED-4DB2-BD59-A6C34878D82A}">
                    <a16:rowId xmlns:a16="http://schemas.microsoft.com/office/drawing/2014/main" val="10001"/>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Google Shape;137;p8">
            <a:extLst>
              <a:ext uri="{FF2B5EF4-FFF2-40B4-BE49-F238E27FC236}">
                <a16:creationId xmlns:a16="http://schemas.microsoft.com/office/drawing/2014/main" id="{28D1644E-DA3B-4E3D-8967-B2699E3FA357}"/>
              </a:ext>
            </a:extLst>
          </p:cNvPr>
          <p:cNvSpPr txBox="1">
            <a:spLocks noGrp="1"/>
          </p:cNvSpPr>
          <p:nvPr>
            <p:ph type="body" idx="1"/>
          </p:nvPr>
        </p:nvSpPr>
        <p:spPr>
          <a:xfrm>
            <a:off x="590550" y="730250"/>
            <a:ext cx="10969625" cy="698500"/>
          </a:xfrm>
        </p:spPr>
        <p:txBody>
          <a:bodyPr/>
          <a:lstStyle/>
          <a:p>
            <a:pPr marL="0" indent="0" algn="l" rtl="0" eaLnBrk="1" hangingPunct="1">
              <a:spcBef>
                <a:spcPct val="0"/>
              </a:spcBef>
              <a:spcAft>
                <a:spcPct val="0"/>
              </a:spcAft>
              <a:buClr>
                <a:srgbClr val="FFD324"/>
              </a:buClr>
              <a:buSzPts val="3600"/>
            </a:pPr>
            <a:r>
              <a:rPr lang="en-US" altLang="en-US" sz="3600" b="1" dirty="0">
                <a:solidFill>
                  <a:srgbClr val="00A4BA"/>
                </a:solidFill>
                <a:latin typeface="Arial" panose="020B0604020202020204" pitchFamily="34" charset="0"/>
                <a:cs typeface="Arial" panose="020B0604020202020204" pitchFamily="34" charset="0"/>
              </a:rPr>
              <a:t>APPUYEZ SUR ENTRÉE : </a:t>
            </a:r>
          </a:p>
          <a:p>
            <a:pPr marL="0" indent="0" algn="l" rtl="0" eaLnBrk="1" hangingPunct="1">
              <a:spcBef>
                <a:spcPct val="0"/>
              </a:spcBef>
              <a:spcAft>
                <a:spcPct val="0"/>
              </a:spcAft>
              <a:buClr>
                <a:srgbClr val="FFD324"/>
              </a:buClr>
              <a:buSzPts val="3600"/>
            </a:pPr>
            <a:r>
              <a:rPr lang="en-US" altLang="en-US" sz="3600" b="1" dirty="0">
                <a:solidFill>
                  <a:srgbClr val="00A4BA"/>
                </a:solidFill>
                <a:latin typeface="Arial" panose="020B0604020202020204" pitchFamily="34" charset="0"/>
                <a:cs typeface="Arial" panose="020B0604020202020204" pitchFamily="34" charset="0"/>
              </a:rPr>
              <a:t>RESPECTEZ … </a:t>
            </a:r>
            <a:r>
              <a:rPr lang="en-US" altLang="en-US" sz="3600" b="1" dirty="0" err="1">
                <a:solidFill>
                  <a:srgbClr val="00A4BA"/>
                </a:solidFill>
                <a:latin typeface="Arial" panose="020B0604020202020204" pitchFamily="34" charset="0"/>
                <a:cs typeface="Arial" panose="020B0604020202020204" pitchFamily="34" charset="0"/>
              </a:rPr>
              <a:t>vos</a:t>
            </a:r>
            <a:r>
              <a:rPr lang="en-US" altLang="en-US" sz="3600" b="1" dirty="0">
                <a:solidFill>
                  <a:srgbClr val="00A4BA"/>
                </a:solidFill>
                <a:latin typeface="Arial" panose="020B0604020202020204" pitchFamily="34" charset="0"/>
                <a:cs typeface="Arial" panose="020B0604020202020204" pitchFamily="34" charset="0"/>
              </a:rPr>
              <a:t> droits </a:t>
            </a:r>
            <a:r>
              <a:rPr lang="en-US" altLang="en-US" sz="3600" b="1" dirty="0" err="1">
                <a:solidFill>
                  <a:srgbClr val="00A4BA"/>
                </a:solidFill>
                <a:latin typeface="Arial" panose="020B0604020202020204" pitchFamily="34" charset="0"/>
                <a:cs typeface="Arial" panose="020B0604020202020204" pitchFamily="34" charset="0"/>
              </a:rPr>
              <a:t>numériques</a:t>
            </a:r>
            <a:r>
              <a:rPr lang="en-US" altLang="en-US" sz="3600" b="1" dirty="0">
                <a:solidFill>
                  <a:srgbClr val="00A4BA"/>
                </a:solidFill>
                <a:latin typeface="Arial" panose="020B0604020202020204" pitchFamily="34" charset="0"/>
                <a:cs typeface="Arial" panose="020B0604020202020204" pitchFamily="34" charset="0"/>
              </a:rPr>
              <a:t> et </a:t>
            </a:r>
          </a:p>
          <a:p>
            <a:pPr marL="0" indent="0" algn="l" rtl="0" eaLnBrk="1" hangingPunct="1">
              <a:spcBef>
                <a:spcPct val="0"/>
              </a:spcBef>
              <a:spcAft>
                <a:spcPct val="0"/>
              </a:spcAft>
              <a:buClr>
                <a:srgbClr val="FFD324"/>
              </a:buClr>
              <a:buSzPts val="3600"/>
            </a:pPr>
            <a:r>
              <a:rPr lang="en-US" altLang="en-US" sz="3600" b="1" dirty="0" err="1">
                <a:solidFill>
                  <a:srgbClr val="00A4BA"/>
                </a:solidFill>
                <a:latin typeface="Arial" panose="020B0604020202020204" pitchFamily="34" charset="0"/>
                <a:cs typeface="Arial" panose="020B0604020202020204" pitchFamily="34" charset="0"/>
              </a:rPr>
              <a:t>votre</a:t>
            </a:r>
            <a:r>
              <a:rPr lang="en-US" altLang="en-US" sz="3600" b="1" dirty="0">
                <a:solidFill>
                  <a:srgbClr val="00A4BA"/>
                </a:solidFill>
                <a:latin typeface="Arial" panose="020B0604020202020204" pitchFamily="34" charset="0"/>
                <a:cs typeface="Arial" panose="020B0604020202020204" pitchFamily="34" charset="0"/>
              </a:rPr>
              <a:t> </a:t>
            </a:r>
            <a:r>
              <a:rPr lang="en-US" altLang="en-US" sz="3600" b="1" dirty="0" err="1">
                <a:solidFill>
                  <a:srgbClr val="00A4BA"/>
                </a:solidFill>
                <a:latin typeface="Arial" panose="020B0604020202020204" pitchFamily="34" charset="0"/>
                <a:cs typeface="Arial" panose="020B0604020202020204" pitchFamily="34" charset="0"/>
              </a:rPr>
              <a:t>empreinte</a:t>
            </a:r>
            <a:endParaRPr lang="en-US" altLang="en-US" sz="2100" dirty="0">
              <a:solidFill>
                <a:srgbClr val="00A4BA"/>
              </a:solidFill>
              <a:latin typeface="Arial" panose="020B0604020202020204" pitchFamily="34" charset="0"/>
              <a:cs typeface="Arial" panose="020B0604020202020204" pitchFamily="34" charset="0"/>
            </a:endParaRPr>
          </a:p>
          <a:p>
            <a:pPr marL="0" indent="0" algn="l" rtl="0" eaLnBrk="1" hangingPunct="1">
              <a:spcBef>
                <a:spcPct val="0"/>
              </a:spcBef>
              <a:spcAft>
                <a:spcPct val="0"/>
              </a:spcAft>
              <a:buClr>
                <a:srgbClr val="262963"/>
              </a:buClr>
              <a:buSzPts val="1900"/>
            </a:pPr>
            <a:endParaRPr lang="en-US" altLang="en-US" sz="1900" dirty="0">
              <a:solidFill>
                <a:srgbClr val="262963"/>
              </a:solidFill>
              <a:latin typeface="Arial" panose="020B0604020202020204" pitchFamily="34" charset="0"/>
              <a:cs typeface="Arial" panose="020B0604020202020204" pitchFamily="34" charset="0"/>
            </a:endParaRPr>
          </a:p>
          <a:p>
            <a:pPr marL="0" indent="0" algn="l" rtl="0" eaLnBrk="1" hangingPunct="1">
              <a:spcBef>
                <a:spcPct val="0"/>
              </a:spcBef>
              <a:spcAft>
                <a:spcPct val="0"/>
              </a:spcAft>
              <a:buClr>
                <a:srgbClr val="262963"/>
              </a:buClr>
              <a:buSzPts val="1900"/>
            </a:pPr>
            <a:r>
              <a:rPr lang="en-US" altLang="en-US" sz="1900" dirty="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en-US" altLang="en-US" sz="2100" dirty="0">
              <a:solidFill>
                <a:srgbClr val="262963"/>
              </a:solidFill>
              <a:latin typeface="Arial" panose="020B0604020202020204" pitchFamily="34" charset="0"/>
              <a:cs typeface="Arial" panose="020B0604020202020204" pitchFamily="34" charset="0"/>
            </a:endParaRPr>
          </a:p>
        </p:txBody>
      </p:sp>
      <p:sp>
        <p:nvSpPr>
          <p:cNvPr id="76804" name="Google Shape;139;p8">
            <a:extLst>
              <a:ext uri="{FF2B5EF4-FFF2-40B4-BE49-F238E27FC236}">
                <a16:creationId xmlns:a16="http://schemas.microsoft.com/office/drawing/2014/main" id="{21DECCA5-358D-44C4-8A76-B8583B4DCEAA}"/>
              </a:ext>
            </a:extLst>
          </p:cNvPr>
          <p:cNvSpPr txBox="1">
            <a:spLocks noChangeArrowheads="1"/>
          </p:cNvSpPr>
          <p:nvPr/>
        </p:nvSpPr>
        <p:spPr bwMode="auto">
          <a:xfrm>
            <a:off x="590550" y="3048000"/>
            <a:ext cx="9201150" cy="6737350"/>
          </a:xfrm>
          <a:prstGeom prst="rect">
            <a:avLst/>
          </a:prstGeom>
          <a:noFill/>
          <a:ln>
            <a:noFill/>
          </a:ln>
        </p:spPr>
        <p:txBody>
          <a:bodyPr lIns="91425" tIns="91425" rIns="91425" bIns="91425"/>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l" rtl="0">
              <a:defRPr/>
            </a:pPr>
            <a:r>
              <a:rPr lang="en-US" altLang="en-US" sz="2400" dirty="0" err="1">
                <a:solidFill>
                  <a:schemeClr val="accent6">
                    <a:lumMod val="50000"/>
                  </a:schemeClr>
                </a:solidFill>
                <a:latin typeface="Arial" panose="020B0604020202020204" pitchFamily="34" charset="0"/>
                <a:cs typeface="Arial" panose="020B0604020202020204" pitchFamily="34" charset="0"/>
              </a:rPr>
              <a:t>Pouvez-vous</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distinguer</a:t>
            </a:r>
            <a:r>
              <a:rPr lang="en-US" altLang="en-US" sz="2400" dirty="0">
                <a:solidFill>
                  <a:schemeClr val="accent6">
                    <a:lumMod val="50000"/>
                  </a:schemeClr>
                </a:solidFill>
                <a:latin typeface="Arial" panose="020B0604020202020204" pitchFamily="34" charset="0"/>
                <a:cs typeface="Arial" panose="020B0604020202020204" pitchFamily="34" charset="0"/>
              </a:rPr>
              <a:t> les </a:t>
            </a:r>
            <a:r>
              <a:rPr lang="en-US" altLang="en-US" sz="2400" dirty="0" err="1">
                <a:solidFill>
                  <a:schemeClr val="accent6">
                    <a:lumMod val="50000"/>
                  </a:schemeClr>
                </a:solidFill>
                <a:latin typeface="Arial" panose="020B0604020202020204" pitchFamily="34" charset="0"/>
                <a:cs typeface="Arial" panose="020B0604020202020204" pitchFamily="34" charset="0"/>
              </a:rPr>
              <a:t>fausses</a:t>
            </a:r>
            <a:r>
              <a:rPr lang="en-US" altLang="en-US" sz="2400" dirty="0">
                <a:solidFill>
                  <a:schemeClr val="accent6">
                    <a:lumMod val="50000"/>
                  </a:schemeClr>
                </a:solidFill>
                <a:latin typeface="Arial" panose="020B0604020202020204" pitchFamily="34" charset="0"/>
                <a:cs typeface="Arial" panose="020B0604020202020204" pitchFamily="34" charset="0"/>
              </a:rPr>
              <a:t> des </a:t>
            </a:r>
            <a:r>
              <a:rPr lang="en-US" altLang="en-US" sz="2400" dirty="0" err="1">
                <a:solidFill>
                  <a:schemeClr val="accent6">
                    <a:lumMod val="50000"/>
                  </a:schemeClr>
                </a:solidFill>
                <a:latin typeface="Arial" panose="020B0604020202020204" pitchFamily="34" charset="0"/>
                <a:cs typeface="Arial" panose="020B0604020202020204" pitchFamily="34" charset="0"/>
              </a:rPr>
              <a:t>vraies</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informations</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en</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ligne</a:t>
            </a:r>
            <a:r>
              <a:rPr lang="en-US" altLang="en-US" sz="2400" dirty="0">
                <a:solidFill>
                  <a:schemeClr val="accent6">
                    <a:lumMod val="50000"/>
                  </a:schemeClr>
                </a:solidFill>
                <a:latin typeface="Arial" panose="020B0604020202020204" pitchFamily="34" charset="0"/>
                <a:cs typeface="Arial" panose="020B0604020202020204" pitchFamily="34" charset="0"/>
              </a:rPr>
              <a:t> ?</a:t>
            </a:r>
          </a:p>
          <a:p>
            <a:pPr algn="l" rtl="0">
              <a:defRPr/>
            </a:pPr>
            <a:endParaRPr lang="en-US" altLang="en-US" sz="2400" dirty="0">
              <a:solidFill>
                <a:schemeClr val="accent6">
                  <a:lumMod val="50000"/>
                </a:schemeClr>
              </a:solidFill>
              <a:latin typeface="Arial" panose="020B0604020202020204" pitchFamily="34" charset="0"/>
              <a:cs typeface="Arial" panose="020B0604020202020204" pitchFamily="34" charset="0"/>
            </a:endParaRPr>
          </a:p>
          <a:p>
            <a:pPr algn="l" rtl="0">
              <a:defRPr/>
            </a:pPr>
            <a:r>
              <a:rPr lang="en-US" altLang="en-US" sz="2400" dirty="0" err="1">
                <a:solidFill>
                  <a:schemeClr val="accent6">
                    <a:lumMod val="50000"/>
                  </a:schemeClr>
                </a:solidFill>
                <a:latin typeface="Arial" panose="020B0604020202020204" pitchFamily="34" charset="0"/>
                <a:cs typeface="Arial" panose="020B0604020202020204" pitchFamily="34" charset="0"/>
              </a:rPr>
              <a:t>Répondez</a:t>
            </a:r>
            <a:r>
              <a:rPr lang="en-US" altLang="en-US" sz="2400" dirty="0">
                <a:solidFill>
                  <a:schemeClr val="accent6">
                    <a:lumMod val="50000"/>
                  </a:schemeClr>
                </a:solidFill>
                <a:latin typeface="Arial" panose="020B0604020202020204" pitchFamily="34" charset="0"/>
                <a:cs typeface="Arial" panose="020B0604020202020204" pitchFamily="34" charset="0"/>
              </a:rPr>
              <a:t> à </a:t>
            </a:r>
            <a:r>
              <a:rPr lang="en-US" altLang="en-US" sz="2400" dirty="0" err="1">
                <a:solidFill>
                  <a:schemeClr val="accent6">
                    <a:lumMod val="50000"/>
                  </a:schemeClr>
                </a:solidFill>
                <a:latin typeface="Arial" panose="020B0604020202020204" pitchFamily="34" charset="0"/>
                <a:cs typeface="Arial" panose="020B0604020202020204" pitchFamily="34" charset="0"/>
              </a:rPr>
              <a:t>ce</a:t>
            </a:r>
            <a:r>
              <a:rPr lang="en-US" altLang="en-US" sz="2400" dirty="0">
                <a:solidFill>
                  <a:schemeClr val="accent6">
                    <a:lumMod val="50000"/>
                  </a:schemeClr>
                </a:solidFill>
                <a:latin typeface="Arial" panose="020B0604020202020204" pitchFamily="34" charset="0"/>
                <a:cs typeface="Arial" panose="020B0604020202020204" pitchFamily="34" charset="0"/>
              </a:rPr>
              <a:t> quiz pour </a:t>
            </a:r>
            <a:r>
              <a:rPr lang="en-US" altLang="en-US" sz="2400" dirty="0" err="1">
                <a:solidFill>
                  <a:schemeClr val="accent6">
                    <a:lumMod val="50000"/>
                  </a:schemeClr>
                </a:solidFill>
                <a:latin typeface="Arial" panose="020B0604020202020204" pitchFamily="34" charset="0"/>
                <a:cs typeface="Arial" panose="020B0604020202020204" pitchFamily="34" charset="0"/>
              </a:rPr>
              <a:t>découvrir</a:t>
            </a:r>
            <a:r>
              <a:rPr lang="en-US" altLang="en-US" sz="2400" dirty="0">
                <a:solidFill>
                  <a:schemeClr val="accent6">
                    <a:lumMod val="50000"/>
                  </a:schemeClr>
                </a:solidFill>
                <a:latin typeface="Arial" panose="020B0604020202020204" pitchFamily="34" charset="0"/>
                <a:cs typeface="Arial" panose="020B0604020202020204" pitchFamily="34" charset="0"/>
              </a:rPr>
              <a:t> à </a:t>
            </a:r>
            <a:r>
              <a:rPr lang="en-US" altLang="en-US" sz="2400" dirty="0" err="1">
                <a:solidFill>
                  <a:schemeClr val="accent6">
                    <a:lumMod val="50000"/>
                  </a:schemeClr>
                </a:solidFill>
                <a:latin typeface="Arial" panose="020B0604020202020204" pitchFamily="34" charset="0"/>
                <a:cs typeface="Arial" panose="020B0604020202020204" pitchFamily="34" charset="0"/>
              </a:rPr>
              <a:t>quel</a:t>
            </a:r>
            <a:r>
              <a:rPr lang="en-US" altLang="en-US" sz="2400" dirty="0">
                <a:solidFill>
                  <a:schemeClr val="accent6">
                    <a:lumMod val="50000"/>
                  </a:schemeClr>
                </a:solidFill>
                <a:latin typeface="Arial" panose="020B0604020202020204" pitchFamily="34" charset="0"/>
                <a:cs typeface="Arial" panose="020B0604020202020204" pitchFamily="34" charset="0"/>
              </a:rPr>
              <a:t> point </a:t>
            </a:r>
            <a:r>
              <a:rPr lang="en-US" altLang="en-US" sz="2400" dirty="0" err="1">
                <a:solidFill>
                  <a:schemeClr val="accent6">
                    <a:lumMod val="50000"/>
                  </a:schemeClr>
                </a:solidFill>
                <a:latin typeface="Arial" panose="020B0604020202020204" pitchFamily="34" charset="0"/>
                <a:cs typeface="Arial" panose="020B0604020202020204" pitchFamily="34" charset="0"/>
              </a:rPr>
              <a:t>vous</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êtes</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avisé</a:t>
            </a:r>
            <a:r>
              <a:rPr lang="en-US" altLang="en-US" sz="2400" dirty="0">
                <a:solidFill>
                  <a:schemeClr val="accent6">
                    <a:lumMod val="50000"/>
                  </a:schemeClr>
                </a:solidFill>
                <a:latin typeface="Arial" panose="020B0604020202020204" pitchFamily="34" charset="0"/>
                <a:cs typeface="Arial" panose="020B0604020202020204" pitchFamily="34" charset="0"/>
              </a:rPr>
              <a:t> !</a:t>
            </a:r>
          </a:p>
          <a:p>
            <a:pPr algn="l" rtl="0">
              <a:defRPr/>
            </a:pPr>
            <a:endParaRPr lang="en-US" altLang="en-US" sz="2400" dirty="0">
              <a:solidFill>
                <a:schemeClr val="accent6">
                  <a:lumMod val="50000"/>
                </a:schemeClr>
              </a:solidFill>
              <a:latin typeface="Arial" panose="020B0604020202020204" pitchFamily="34" charset="0"/>
              <a:cs typeface="Arial" panose="020B0604020202020204" pitchFamily="34" charset="0"/>
            </a:endParaRPr>
          </a:p>
          <a:p>
            <a:pPr algn="l" rtl="0">
              <a:defRPr/>
            </a:pPr>
            <a:r>
              <a:rPr lang="en-US" altLang="en-US" sz="2400" dirty="0" err="1">
                <a:solidFill>
                  <a:schemeClr val="accent6">
                    <a:lumMod val="50000"/>
                  </a:schemeClr>
                </a:solidFill>
                <a:latin typeface="Arial" panose="020B0604020202020204" pitchFamily="34" charset="0"/>
                <a:cs typeface="Arial" panose="020B0604020202020204" pitchFamily="34" charset="0"/>
              </a:rPr>
              <a:t>Essayez</a:t>
            </a:r>
            <a:r>
              <a:rPr lang="en-US" altLang="en-US" sz="2400" dirty="0">
                <a:solidFill>
                  <a:schemeClr val="accent6">
                    <a:lumMod val="50000"/>
                  </a:schemeClr>
                </a:solidFill>
                <a:latin typeface="Arial" panose="020B0604020202020204" pitchFamily="34" charset="0"/>
                <a:cs typeface="Arial" panose="020B0604020202020204" pitchFamily="34" charset="0"/>
              </a:rPr>
              <a:t> de </a:t>
            </a:r>
            <a:r>
              <a:rPr lang="en-US" altLang="en-US" sz="2400" dirty="0" err="1">
                <a:solidFill>
                  <a:schemeClr val="accent6">
                    <a:lumMod val="50000"/>
                  </a:schemeClr>
                </a:solidFill>
                <a:latin typeface="Arial" panose="020B0604020202020204" pitchFamily="34" charset="0"/>
                <a:cs typeface="Arial" panose="020B0604020202020204" pitchFamily="34" charset="0"/>
              </a:rPr>
              <a:t>garder</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une</a:t>
            </a:r>
            <a:r>
              <a:rPr lang="en-US" altLang="en-US" sz="2400" dirty="0">
                <a:solidFill>
                  <a:schemeClr val="accent6">
                    <a:lumMod val="50000"/>
                  </a:schemeClr>
                </a:solidFill>
                <a:latin typeface="Arial" panose="020B0604020202020204" pitchFamily="34" charset="0"/>
                <a:cs typeface="Arial" panose="020B0604020202020204" pitchFamily="34" charset="0"/>
              </a:rPr>
              <a:t> trace de tout </a:t>
            </a:r>
            <a:r>
              <a:rPr lang="en-US" altLang="en-US" sz="2400" dirty="0" err="1">
                <a:solidFill>
                  <a:schemeClr val="accent6">
                    <a:lumMod val="50000"/>
                  </a:schemeClr>
                </a:solidFill>
                <a:latin typeface="Arial" panose="020B0604020202020204" pitchFamily="34" charset="0"/>
                <a:cs typeface="Arial" panose="020B0604020202020204" pitchFamily="34" charset="0"/>
              </a:rPr>
              <a:t>ce</a:t>
            </a:r>
            <a:r>
              <a:rPr lang="en-US" altLang="en-US" sz="2400" dirty="0">
                <a:solidFill>
                  <a:schemeClr val="accent6">
                    <a:lumMod val="50000"/>
                  </a:schemeClr>
                </a:solidFill>
                <a:latin typeface="Arial" panose="020B0604020202020204" pitchFamily="34" charset="0"/>
                <a:cs typeface="Arial" panose="020B0604020202020204" pitchFamily="34" charset="0"/>
              </a:rPr>
              <a:t> qui ne </a:t>
            </a:r>
            <a:r>
              <a:rPr lang="en-US" altLang="en-US" sz="2400" dirty="0" err="1">
                <a:solidFill>
                  <a:schemeClr val="accent6">
                    <a:lumMod val="50000"/>
                  </a:schemeClr>
                </a:solidFill>
                <a:latin typeface="Arial" panose="020B0604020202020204" pitchFamily="34" charset="0"/>
                <a:cs typeface="Arial" panose="020B0604020202020204" pitchFamily="34" charset="0"/>
              </a:rPr>
              <a:t>semble</a:t>
            </a:r>
            <a:r>
              <a:rPr lang="en-US" altLang="en-US" sz="2400" dirty="0">
                <a:solidFill>
                  <a:schemeClr val="accent6">
                    <a:lumMod val="50000"/>
                  </a:schemeClr>
                </a:solidFill>
                <a:latin typeface="Arial" panose="020B0604020202020204" pitchFamily="34" charset="0"/>
                <a:cs typeface="Arial" panose="020B0604020202020204" pitchFamily="34" charset="0"/>
              </a:rPr>
              <a:t> pas correct </a:t>
            </a:r>
            <a:r>
              <a:rPr lang="en-US" altLang="en-US" sz="2400" dirty="0" err="1">
                <a:solidFill>
                  <a:schemeClr val="accent6">
                    <a:lumMod val="50000"/>
                  </a:schemeClr>
                </a:solidFill>
                <a:latin typeface="Arial" panose="020B0604020202020204" pitchFamily="34" charset="0"/>
                <a:cs typeface="Arial" panose="020B0604020202020204" pitchFamily="34" charset="0"/>
              </a:rPr>
              <a:t>ou</a:t>
            </a:r>
            <a:r>
              <a:rPr lang="en-US" altLang="en-US" sz="2400" dirty="0">
                <a:solidFill>
                  <a:schemeClr val="accent6">
                    <a:lumMod val="50000"/>
                  </a:schemeClr>
                </a:solidFill>
                <a:latin typeface="Arial" panose="020B0604020202020204" pitchFamily="34" charset="0"/>
                <a:cs typeface="Arial" panose="020B0604020202020204" pitchFamily="34" charset="0"/>
              </a:rPr>
              <a:t> qui </a:t>
            </a:r>
            <a:r>
              <a:rPr lang="en-US" altLang="en-US" sz="2400" dirty="0" err="1">
                <a:solidFill>
                  <a:schemeClr val="accent6">
                    <a:lumMod val="50000"/>
                  </a:schemeClr>
                </a:solidFill>
                <a:latin typeface="Arial" panose="020B0604020202020204" pitchFamily="34" charset="0"/>
                <a:cs typeface="Arial" panose="020B0604020202020204" pitchFamily="34" charset="0"/>
              </a:rPr>
              <a:t>semble</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crédible</a:t>
            </a:r>
            <a:r>
              <a:rPr lang="en-US" altLang="en-US" sz="2400" dirty="0">
                <a:solidFill>
                  <a:schemeClr val="accent6">
                    <a:lumMod val="50000"/>
                  </a:schemeClr>
                </a:solidFill>
                <a:latin typeface="Arial" panose="020B0604020202020204" pitchFamily="34" charset="0"/>
                <a:cs typeface="Arial" panose="020B0604020202020204" pitchFamily="34" charset="0"/>
              </a:rPr>
              <a:t>. </a:t>
            </a:r>
          </a:p>
          <a:p>
            <a:pPr algn="l" rtl="0">
              <a:defRPr/>
            </a:pPr>
            <a:endParaRPr lang="en-US" altLang="en-US" sz="2400" dirty="0">
              <a:solidFill>
                <a:schemeClr val="accent6">
                  <a:lumMod val="50000"/>
                </a:schemeClr>
              </a:solidFill>
              <a:latin typeface="Arial" panose="020B0604020202020204" pitchFamily="34" charset="0"/>
              <a:cs typeface="Arial" panose="020B0604020202020204" pitchFamily="34" charset="0"/>
            </a:endParaRPr>
          </a:p>
          <a:p>
            <a:pPr algn="l" rtl="0">
              <a:defRPr/>
            </a:pPr>
            <a:r>
              <a:rPr lang="en-US" altLang="en-US" sz="2400" dirty="0" err="1">
                <a:solidFill>
                  <a:schemeClr val="accent6">
                    <a:lumMod val="50000"/>
                  </a:schemeClr>
                </a:solidFill>
                <a:latin typeface="Arial" panose="020B0604020202020204" pitchFamily="34" charset="0"/>
                <a:cs typeface="Arial" panose="020B0604020202020204" pitchFamily="34" charset="0"/>
              </a:rPr>
              <a:t>Vous</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pouvez</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également</a:t>
            </a:r>
            <a:r>
              <a:rPr lang="en-US" altLang="en-US" sz="2400" dirty="0">
                <a:solidFill>
                  <a:schemeClr val="accent6">
                    <a:lumMod val="50000"/>
                  </a:schemeClr>
                </a:solidFill>
                <a:latin typeface="Arial" panose="020B0604020202020204" pitchFamily="34" charset="0"/>
                <a:cs typeface="Arial" panose="020B0604020202020204" pitchFamily="34" charset="0"/>
              </a:rPr>
              <a:t> essayer de </a:t>
            </a:r>
            <a:r>
              <a:rPr lang="en-US" altLang="en-US" sz="2400" dirty="0" err="1">
                <a:solidFill>
                  <a:schemeClr val="accent6">
                    <a:lumMod val="50000"/>
                  </a:schemeClr>
                </a:solidFill>
                <a:latin typeface="Arial" panose="020B0604020202020204" pitchFamily="34" charset="0"/>
                <a:cs typeface="Arial" panose="020B0604020202020204" pitchFamily="34" charset="0"/>
              </a:rPr>
              <a:t>vérifier</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si</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cela</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est</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vrai</a:t>
            </a:r>
            <a:r>
              <a:rPr lang="en-US" altLang="en-US" sz="2400" dirty="0">
                <a:solidFill>
                  <a:schemeClr val="accent6">
                    <a:lumMod val="50000"/>
                  </a:schemeClr>
                </a:solidFill>
                <a:latin typeface="Arial" panose="020B0604020202020204" pitchFamily="34" charset="0"/>
                <a:cs typeface="Arial" panose="020B0604020202020204" pitchFamily="34" charset="0"/>
              </a:rPr>
              <a:t> </a:t>
            </a:r>
            <a:r>
              <a:rPr lang="en-US" altLang="en-US" sz="2400" dirty="0" err="1">
                <a:solidFill>
                  <a:schemeClr val="accent6">
                    <a:lumMod val="50000"/>
                  </a:schemeClr>
                </a:solidFill>
                <a:latin typeface="Arial" panose="020B0604020202020204" pitchFamily="34" charset="0"/>
                <a:cs typeface="Arial" panose="020B0604020202020204" pitchFamily="34" charset="0"/>
              </a:rPr>
              <a:t>ou</a:t>
            </a:r>
            <a:r>
              <a:rPr lang="en-US" altLang="en-US" sz="2400" dirty="0">
                <a:solidFill>
                  <a:schemeClr val="accent6">
                    <a:lumMod val="50000"/>
                  </a:schemeClr>
                </a:solidFill>
                <a:latin typeface="Arial" panose="020B0604020202020204" pitchFamily="34" charset="0"/>
                <a:cs typeface="Arial" panose="020B0604020202020204" pitchFamily="34" charset="0"/>
              </a:rPr>
              <a:t> faux.</a:t>
            </a:r>
          </a:p>
          <a:p>
            <a:pPr algn="l" rtl="0">
              <a:defRPr/>
            </a:pPr>
            <a:endParaRPr lang="en-US" altLang="en-US" sz="2400" dirty="0">
              <a:solidFill>
                <a:schemeClr val="accent6">
                  <a:lumMod val="50000"/>
                </a:schemeClr>
              </a:solidFill>
              <a:latin typeface="Arial" panose="020B0604020202020204" pitchFamily="34" charset="0"/>
              <a:cs typeface="Arial" panose="020B0604020202020204" pitchFamily="34" charset="0"/>
            </a:endParaRPr>
          </a:p>
          <a:p>
            <a:pPr algn="ctr">
              <a:defRPr/>
            </a:pPr>
            <a:r>
              <a:rPr lang="en-US" altLang="en-US" sz="3200" dirty="0">
                <a:solidFill>
                  <a:schemeClr val="accent6">
                    <a:lumMod val="50000"/>
                  </a:schemeClr>
                </a:solidFill>
                <a:latin typeface="Arial" panose="020B0604020202020204" pitchFamily="34" charset="0"/>
                <a:cs typeface="Arial" panose="020B0604020202020204" pitchFamily="34" charset="0"/>
              </a:rPr>
              <a:t>Google forms</a:t>
            </a:r>
          </a:p>
          <a:p>
            <a:pPr algn="l" rtl="0">
              <a:defRPr/>
            </a:pPr>
            <a:r>
              <a:rPr lang="en-US" altLang="en-US" sz="2800" dirty="0">
                <a:solidFill>
                  <a:schemeClr val="accent6">
                    <a:lumMod val="50000"/>
                  </a:schemeClr>
                </a:solidFill>
                <a:latin typeface="Arial" panose="020B0604020202020204" pitchFamily="34" charset="0"/>
                <a:cs typeface="Arial" panose="020B0604020202020204" pitchFamily="34" charset="0"/>
              </a:rPr>
              <a:t>https://forms.gle/gNkuocGmgYRfLNK26 </a:t>
            </a:r>
          </a:p>
          <a:p>
            <a:pPr algn="l" rtl="0">
              <a:defRPr/>
            </a:pPr>
            <a:endParaRPr lang="en-US" altLang="en-US" sz="2000" dirty="0">
              <a:solidFill>
                <a:schemeClr val="bg1"/>
              </a:solidFill>
              <a:latin typeface="Arial" panose="020B0604020202020204" pitchFamily="34" charset="0"/>
              <a:cs typeface="Arial" panose="020B0604020202020204" pitchFamily="34" charset="0"/>
            </a:endParaRPr>
          </a:p>
          <a:p>
            <a:pPr algn="l" rtl="0">
              <a:defRPr/>
            </a:pPr>
            <a:endParaRPr lang="en-US" altLang="en-US" sz="2400" dirty="0">
              <a:solidFill>
                <a:schemeClr val="bg1"/>
              </a:solidFill>
              <a:latin typeface="Arial" panose="020B0604020202020204" pitchFamily="34" charset="0"/>
              <a:cs typeface="Arial" panose="020B0604020202020204" pitchFamily="34" charset="0"/>
            </a:endParaRPr>
          </a:p>
        </p:txBody>
      </p:sp>
      <p:sp>
        <p:nvSpPr>
          <p:cNvPr id="5" name="Google Shape;130;p7">
            <a:extLst>
              <a:ext uri="{FF2B5EF4-FFF2-40B4-BE49-F238E27FC236}">
                <a16:creationId xmlns:a16="http://schemas.microsoft.com/office/drawing/2014/main" id="{6CA51F18-4B72-401B-A393-D36D21FE67F8}"/>
              </a:ext>
            </a:extLst>
          </p:cNvPr>
          <p:cNvSpPr txBox="1">
            <a:spLocks/>
          </p:cNvSpPr>
          <p:nvPr/>
        </p:nvSpPr>
        <p:spPr bwMode="auto">
          <a:xfrm>
            <a:off x="590550" y="2444750"/>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l" rtl="0" eaLnBrk="1" hangingPunct="1">
              <a:spcBef>
                <a:spcPct val="0"/>
              </a:spcBef>
              <a:spcAft>
                <a:spcPct val="0"/>
              </a:spcAft>
              <a:buClr>
                <a:srgbClr val="FFD324"/>
              </a:buClr>
              <a:buSzPts val="3600"/>
              <a:defRPr/>
            </a:pPr>
            <a:r>
              <a:rPr lang="en-US" altLang="en-US" sz="2800" b="1" kern="0" dirty="0" err="1">
                <a:solidFill>
                  <a:srgbClr val="00A4BA"/>
                </a:solidFill>
                <a:latin typeface="+mn-lt"/>
                <a:cs typeface="Arial" panose="020B0604020202020204" pitchFamily="34" charset="0"/>
              </a:rPr>
              <a:t>Vrai</a:t>
            </a:r>
            <a:r>
              <a:rPr lang="en-US" altLang="en-US" sz="2800" b="1" kern="0" dirty="0">
                <a:solidFill>
                  <a:srgbClr val="00A4BA"/>
                </a:solidFill>
                <a:latin typeface="+mn-lt"/>
                <a:cs typeface="Arial" panose="020B0604020202020204" pitchFamily="34" charset="0"/>
              </a:rPr>
              <a:t> </a:t>
            </a:r>
            <a:r>
              <a:rPr lang="en-US" altLang="en-US" sz="2800" b="1" kern="0" dirty="0" err="1">
                <a:solidFill>
                  <a:srgbClr val="00A4BA"/>
                </a:solidFill>
                <a:latin typeface="+mn-lt"/>
                <a:cs typeface="Arial" panose="020B0604020202020204" pitchFamily="34" charset="0"/>
              </a:rPr>
              <a:t>ou</a:t>
            </a:r>
            <a:r>
              <a:rPr lang="en-US" altLang="en-US" sz="2800" b="1" kern="0" dirty="0">
                <a:solidFill>
                  <a:srgbClr val="00A4BA"/>
                </a:solidFill>
                <a:latin typeface="+mn-lt"/>
                <a:cs typeface="Arial" panose="020B0604020202020204" pitchFamily="34" charset="0"/>
              </a:rPr>
              <a:t> faux ?</a:t>
            </a:r>
            <a:endParaRPr lang="en-US" altLang="en-US" sz="1600" kern="0" dirty="0">
              <a:solidFill>
                <a:srgbClr val="00A4BA"/>
              </a:solidFill>
              <a:latin typeface="+mn-lt"/>
              <a:cs typeface="Arial" panose="020B0604020202020204" pitchFamily="34" charset="0"/>
            </a:endParaRPr>
          </a:p>
        </p:txBody>
      </p:sp>
      <p:pic>
        <p:nvPicPr>
          <p:cNvPr id="103429" name="Picture 2" descr="Qr code  Description automatically generated">
            <a:extLst>
              <a:ext uri="{FF2B5EF4-FFF2-40B4-BE49-F238E27FC236}">
                <a16:creationId xmlns:a16="http://schemas.microsoft.com/office/drawing/2014/main" id="{E4C8B787-AE8C-4780-9EA9-4815FE572B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7851" y="6483926"/>
            <a:ext cx="2660073" cy="266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Google Shape;137;p8">
            <a:extLst>
              <a:ext uri="{FF2B5EF4-FFF2-40B4-BE49-F238E27FC236}">
                <a16:creationId xmlns:a16="http://schemas.microsoft.com/office/drawing/2014/main" id="{AC9C9FFD-3D79-4FE5-8033-1E1BEB9935C6}"/>
              </a:ext>
            </a:extLst>
          </p:cNvPr>
          <p:cNvSpPr txBox="1">
            <a:spLocks noGrp="1"/>
          </p:cNvSpPr>
          <p:nvPr>
            <p:ph type="body" idx="1"/>
          </p:nvPr>
        </p:nvSpPr>
        <p:spPr>
          <a:xfrm>
            <a:off x="5902036" y="730250"/>
            <a:ext cx="5658139" cy="698500"/>
          </a:xfrm>
        </p:spPr>
        <p:txBody>
          <a:bodyPr/>
          <a:lstStyle/>
          <a:p>
            <a:pPr marL="0" indent="0" eaLnBrk="1" hangingPunct="1">
              <a:spcBef>
                <a:spcPct val="0"/>
              </a:spcBef>
              <a:spcAft>
                <a:spcPct val="0"/>
              </a:spcAft>
              <a:buClr>
                <a:srgbClr val="FFD324"/>
              </a:buClr>
              <a:buSzPts val="3600"/>
            </a:pPr>
            <a:r>
              <a:rPr lang="en-US" altLang="en-US" sz="3600" b="1" dirty="0">
                <a:solidFill>
                  <a:srgbClr val="FFD324"/>
                </a:solidFill>
                <a:latin typeface="Arial" panose="020B0604020202020204" pitchFamily="34" charset="0"/>
                <a:cs typeface="Arial" panose="020B0604020202020204" pitchFamily="34" charset="0"/>
              </a:rPr>
              <a:t>RESPECT</a:t>
            </a:r>
            <a:endParaRPr lang="en-US" altLang="en-US" sz="2100" dirty="0">
              <a:solidFill>
                <a:srgbClr val="262963"/>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262963"/>
              </a:buClr>
              <a:buSzPts val="1900"/>
            </a:pPr>
            <a:endParaRPr lang="en-US" altLang="en-US" sz="1900" dirty="0">
              <a:solidFill>
                <a:srgbClr val="262963"/>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262963"/>
              </a:buClr>
              <a:buSzPts val="1900"/>
            </a:pPr>
            <a:r>
              <a:rPr lang="en-US" altLang="en-US" sz="1900" dirty="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en-US" altLang="en-US" sz="2100" dirty="0">
              <a:solidFill>
                <a:srgbClr val="262963"/>
              </a:solidFill>
              <a:latin typeface="Arial" panose="020B0604020202020204" pitchFamily="34" charset="0"/>
              <a:cs typeface="Arial" panose="020B0604020202020204" pitchFamily="34" charset="0"/>
            </a:endParaRPr>
          </a:p>
        </p:txBody>
      </p:sp>
      <p:pic>
        <p:nvPicPr>
          <p:cNvPr id="105475" name="image6.png">
            <a:extLst>
              <a:ext uri="{FF2B5EF4-FFF2-40B4-BE49-F238E27FC236}">
                <a16:creationId xmlns:a16="http://schemas.microsoft.com/office/drawing/2014/main" id="{147F7FE6-01C7-4AE9-8906-3D7DE87DC7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050" y="2909888"/>
            <a:ext cx="7627938" cy="5314950"/>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5FC9B34E-11F7-4B12-97AD-CFFF6DD1BED1}"/>
              </a:ext>
            </a:extLst>
          </p:cNvPr>
          <p:cNvSpPr/>
          <p:nvPr/>
        </p:nvSpPr>
        <p:spPr>
          <a:xfrm>
            <a:off x="7938" y="2930525"/>
            <a:ext cx="8156575" cy="7651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Google Shape;137;p8">
            <a:extLst>
              <a:ext uri="{FF2B5EF4-FFF2-40B4-BE49-F238E27FC236}">
                <a16:creationId xmlns:a16="http://schemas.microsoft.com/office/drawing/2014/main" id="{56850E3C-F4E2-456D-B637-E5CB8407E46E}"/>
              </a:ext>
            </a:extLst>
          </p:cNvPr>
          <p:cNvSpPr txBox="1">
            <a:spLocks/>
          </p:cNvSpPr>
          <p:nvPr/>
        </p:nvSpPr>
        <p:spPr bwMode="auto">
          <a:xfrm>
            <a:off x="273051" y="750887"/>
            <a:ext cx="11287124"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Clr>
                <a:srgbClr val="FFD324"/>
              </a:buClr>
              <a:buSzPts val="3600"/>
              <a:defRPr/>
            </a:pPr>
            <a:r>
              <a:rPr lang="en-US" altLang="en-US" sz="3600" b="1" dirty="0">
                <a:solidFill>
                  <a:srgbClr val="00A4BA"/>
                </a:solidFill>
                <a:latin typeface="Arial" panose="020B0604020202020204" pitchFamily="34" charset="0"/>
                <a:cs typeface="Arial" panose="020B0604020202020204" pitchFamily="34" charset="0"/>
              </a:rPr>
              <a:t>APPUYEZ SUR ENTRÉE :</a:t>
            </a:r>
            <a:endParaRPr lang="en-US" altLang="en-US" sz="3600" b="1" kern="0" dirty="0">
              <a:solidFill>
                <a:srgbClr val="00A4BA"/>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FFD324"/>
              </a:buClr>
              <a:buSzPts val="3600"/>
            </a:pPr>
            <a:r>
              <a:rPr lang="en-US" altLang="en-US" sz="3600" b="1" kern="0" dirty="0">
                <a:solidFill>
                  <a:srgbClr val="00A4BA"/>
                </a:solidFill>
                <a:latin typeface="Arial" panose="020B0604020202020204" pitchFamily="34" charset="0"/>
                <a:cs typeface="Arial" panose="020B0604020202020204" pitchFamily="34" charset="0"/>
              </a:rPr>
              <a:t>RESPECTEZ … </a:t>
            </a:r>
            <a:r>
              <a:rPr lang="en-US" altLang="en-US" sz="3600" b="1" dirty="0" err="1">
                <a:solidFill>
                  <a:srgbClr val="00A4BA"/>
                </a:solidFill>
                <a:latin typeface="Arial" panose="020B0604020202020204" pitchFamily="34" charset="0"/>
                <a:cs typeface="Arial" panose="020B0604020202020204" pitchFamily="34" charset="0"/>
              </a:rPr>
              <a:t>vos</a:t>
            </a:r>
            <a:r>
              <a:rPr lang="en-US" altLang="en-US" sz="3600" b="1" dirty="0">
                <a:solidFill>
                  <a:srgbClr val="00A4BA"/>
                </a:solidFill>
                <a:latin typeface="Arial" panose="020B0604020202020204" pitchFamily="34" charset="0"/>
                <a:cs typeface="Arial" panose="020B0604020202020204" pitchFamily="34" charset="0"/>
              </a:rPr>
              <a:t> droits </a:t>
            </a:r>
            <a:r>
              <a:rPr lang="en-US" altLang="en-US" sz="3600" b="1" dirty="0" err="1">
                <a:solidFill>
                  <a:srgbClr val="00A4BA"/>
                </a:solidFill>
                <a:latin typeface="Arial" panose="020B0604020202020204" pitchFamily="34" charset="0"/>
                <a:cs typeface="Arial" panose="020B0604020202020204" pitchFamily="34" charset="0"/>
              </a:rPr>
              <a:t>numériques</a:t>
            </a:r>
            <a:r>
              <a:rPr lang="en-US" altLang="en-US" sz="3600" b="1" dirty="0">
                <a:solidFill>
                  <a:srgbClr val="00A4BA"/>
                </a:solidFill>
                <a:latin typeface="Arial" panose="020B0604020202020204" pitchFamily="34" charset="0"/>
                <a:cs typeface="Arial" panose="020B0604020202020204" pitchFamily="34" charset="0"/>
              </a:rPr>
              <a:t> et </a:t>
            </a:r>
          </a:p>
          <a:p>
            <a:pPr marL="0" indent="0" eaLnBrk="1" hangingPunct="1">
              <a:spcBef>
                <a:spcPct val="0"/>
              </a:spcBef>
              <a:spcAft>
                <a:spcPct val="0"/>
              </a:spcAft>
              <a:buClr>
                <a:srgbClr val="FFD324"/>
              </a:buClr>
              <a:buSzPts val="3600"/>
            </a:pPr>
            <a:r>
              <a:rPr lang="en-US" altLang="en-US" sz="3600" b="1" dirty="0" err="1">
                <a:solidFill>
                  <a:srgbClr val="00A4BA"/>
                </a:solidFill>
                <a:latin typeface="Arial" panose="020B0604020202020204" pitchFamily="34" charset="0"/>
                <a:cs typeface="Arial" panose="020B0604020202020204" pitchFamily="34" charset="0"/>
              </a:rPr>
              <a:t>votre</a:t>
            </a:r>
            <a:r>
              <a:rPr lang="en-US" altLang="en-US" sz="3600" b="1" dirty="0">
                <a:solidFill>
                  <a:srgbClr val="00A4BA"/>
                </a:solidFill>
                <a:latin typeface="Arial" panose="020B0604020202020204" pitchFamily="34" charset="0"/>
                <a:cs typeface="Arial" panose="020B0604020202020204" pitchFamily="34" charset="0"/>
              </a:rPr>
              <a:t> </a:t>
            </a:r>
            <a:r>
              <a:rPr lang="en-US" altLang="en-US" sz="3600" b="1" dirty="0" err="1">
                <a:solidFill>
                  <a:srgbClr val="00A4BA"/>
                </a:solidFill>
                <a:latin typeface="Arial" panose="020B0604020202020204" pitchFamily="34" charset="0"/>
                <a:cs typeface="Arial" panose="020B0604020202020204" pitchFamily="34" charset="0"/>
              </a:rPr>
              <a:t>empreinte</a:t>
            </a:r>
            <a:endParaRPr lang="en-US" altLang="en-US" sz="2100" kern="0" dirty="0">
              <a:solidFill>
                <a:srgbClr val="00A4BA"/>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262963"/>
              </a:buClr>
              <a:buSzPts val="1900"/>
              <a:defRPr/>
            </a:pPr>
            <a:endParaRPr lang="en-US" altLang="en-US" sz="1900" kern="0" dirty="0">
              <a:solidFill>
                <a:srgbClr val="262963"/>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262963"/>
              </a:buClr>
              <a:buSzPts val="1900"/>
              <a:defRPr/>
            </a:pPr>
            <a:r>
              <a:rPr lang="en-US" altLang="en-US" sz="1900" kern="0" dirty="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en-US" altLang="en-US" sz="2100" kern="0" dirty="0">
              <a:solidFill>
                <a:srgbClr val="262963"/>
              </a:solidFill>
              <a:latin typeface="Arial" panose="020B0604020202020204" pitchFamily="34" charset="0"/>
              <a:cs typeface="Arial" panose="020B0604020202020204" pitchFamily="34" charset="0"/>
            </a:endParaRPr>
          </a:p>
        </p:txBody>
      </p:sp>
      <p:sp>
        <p:nvSpPr>
          <p:cNvPr id="7" name="Google Shape;130;p7">
            <a:extLst>
              <a:ext uri="{FF2B5EF4-FFF2-40B4-BE49-F238E27FC236}">
                <a16:creationId xmlns:a16="http://schemas.microsoft.com/office/drawing/2014/main" id="{36AE6963-F165-435B-A55D-F083EBB91974}"/>
              </a:ext>
            </a:extLst>
          </p:cNvPr>
          <p:cNvSpPr txBox="1">
            <a:spLocks/>
          </p:cNvSpPr>
          <p:nvPr/>
        </p:nvSpPr>
        <p:spPr bwMode="auto">
          <a:xfrm>
            <a:off x="273050" y="2370137"/>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Clr>
                <a:srgbClr val="FFD324"/>
              </a:buClr>
              <a:buSzPts val="3600"/>
              <a:defRPr/>
            </a:pPr>
            <a:r>
              <a:rPr lang="en-US" altLang="en-US" sz="2800" b="1" kern="0" dirty="0" err="1">
                <a:solidFill>
                  <a:srgbClr val="00A4BA"/>
                </a:solidFill>
                <a:latin typeface="+mn-lt"/>
                <a:cs typeface="Arial" panose="020B0604020202020204" pitchFamily="34" charset="0"/>
              </a:rPr>
              <a:t>Vrai</a:t>
            </a:r>
            <a:r>
              <a:rPr lang="en-US" altLang="en-US" sz="2800" b="1" kern="0" dirty="0">
                <a:solidFill>
                  <a:srgbClr val="00A4BA"/>
                </a:solidFill>
                <a:latin typeface="+mn-lt"/>
                <a:cs typeface="Arial" panose="020B0604020202020204" pitchFamily="34" charset="0"/>
              </a:rPr>
              <a:t> </a:t>
            </a:r>
            <a:r>
              <a:rPr lang="en-US" altLang="en-US" sz="2800" b="1" kern="0" dirty="0" err="1">
                <a:solidFill>
                  <a:srgbClr val="00A4BA"/>
                </a:solidFill>
                <a:latin typeface="+mn-lt"/>
                <a:cs typeface="Arial" panose="020B0604020202020204" pitchFamily="34" charset="0"/>
              </a:rPr>
              <a:t>ou</a:t>
            </a:r>
            <a:r>
              <a:rPr lang="en-US" altLang="en-US" sz="2800" b="1" kern="0" dirty="0">
                <a:solidFill>
                  <a:srgbClr val="00A4BA"/>
                </a:solidFill>
                <a:latin typeface="+mn-lt"/>
                <a:cs typeface="Arial" panose="020B0604020202020204" pitchFamily="34" charset="0"/>
              </a:rPr>
              <a:t> faux ?</a:t>
            </a:r>
            <a:endParaRPr lang="en-US" altLang="en-US" sz="1600" kern="0" dirty="0">
              <a:solidFill>
                <a:srgbClr val="00A4BA"/>
              </a:solidFill>
              <a:latin typeface="+mn-lt"/>
              <a:cs typeface="Arial" panose="020B0604020202020204" pitchFamily="34" charset="0"/>
            </a:endParaRPr>
          </a:p>
        </p:txBody>
      </p:sp>
      <p:sp>
        <p:nvSpPr>
          <p:cNvPr id="4" name="Rectangular Callout 3">
            <a:extLst>
              <a:ext uri="{FF2B5EF4-FFF2-40B4-BE49-F238E27FC236}">
                <a16:creationId xmlns:a16="http://schemas.microsoft.com/office/drawing/2014/main" id="{74FE1BE3-D882-478E-9024-67A9BCD86FE7}"/>
              </a:ext>
            </a:extLst>
          </p:cNvPr>
          <p:cNvSpPr/>
          <p:nvPr/>
        </p:nvSpPr>
        <p:spPr>
          <a:xfrm>
            <a:off x="6533804" y="3906838"/>
            <a:ext cx="3643659" cy="2171700"/>
          </a:xfrm>
          <a:prstGeom prst="wedgeRectCallout">
            <a:avLst>
              <a:gd name="adj1" fmla="val -79415"/>
              <a:gd name="adj2" fmla="val -57870"/>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just">
              <a:lnSpc>
                <a:spcPct val="110000"/>
              </a:lnSpc>
              <a:spcBef>
                <a:spcPts val="600"/>
              </a:spcBef>
              <a:defRPr/>
            </a:pPr>
            <a:r>
              <a:rPr lang="fr-FR" altLang="en-US" dirty="0">
                <a:latin typeface="Noto Sans Symbols"/>
                <a:ea typeface="Noto Sans Symbols"/>
                <a:cs typeface="Arial" panose="020B0604020202020204" pitchFamily="34" charset="0"/>
              </a:rPr>
              <a:t>Des titres extravagants avec des mots choc, géniaux, incroyables, plein de points d'exclamation.</a:t>
            </a:r>
          </a:p>
          <a:p>
            <a:pPr algn="just">
              <a:lnSpc>
                <a:spcPct val="110000"/>
              </a:lnSpc>
              <a:spcBef>
                <a:spcPts val="600"/>
              </a:spcBef>
              <a:defRPr/>
            </a:pPr>
            <a:r>
              <a:rPr lang="fr-FR" altLang="en-US" dirty="0">
                <a:latin typeface="Noto Sans Symbols"/>
                <a:ea typeface="Noto Sans Symbols"/>
                <a:cs typeface="Arial" panose="020B0604020202020204" pitchFamily="34" charset="0"/>
              </a:rPr>
              <a:t>Le nom de l'auteur est manquant.</a:t>
            </a:r>
          </a:p>
          <a:p>
            <a:pPr algn="just">
              <a:lnSpc>
                <a:spcPct val="110000"/>
              </a:lnSpc>
              <a:spcBef>
                <a:spcPts val="600"/>
              </a:spcBef>
              <a:defRPr/>
            </a:pPr>
            <a:r>
              <a:rPr lang="fr-FR" altLang="en-US" dirty="0">
                <a:latin typeface="Noto Sans Symbols"/>
                <a:ea typeface="Noto Sans Symbols"/>
                <a:cs typeface="Arial" panose="020B0604020202020204" pitchFamily="34" charset="0"/>
              </a:rPr>
              <a:t>La date de publication est manquante</a:t>
            </a:r>
            <a:r>
              <a:rPr lang="en-US" altLang="en-US" dirty="0">
                <a:latin typeface="Noto Sans Symbols"/>
                <a:ea typeface="Noto Sans Symbols"/>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image8.png">
            <a:extLst>
              <a:ext uri="{FF2B5EF4-FFF2-40B4-BE49-F238E27FC236}">
                <a16:creationId xmlns:a16="http://schemas.microsoft.com/office/drawing/2014/main" id="{E9CB25EB-F11B-4130-9680-E5344BABA6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 y="2771775"/>
            <a:ext cx="9428163" cy="6134100"/>
          </a:xfrm>
          <a:prstGeom prst="rect">
            <a:avLst/>
          </a:prstGeom>
          <a:noFill/>
          <a:ln w="1905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6" name="Google Shape;137;p8">
            <a:extLst>
              <a:ext uri="{FF2B5EF4-FFF2-40B4-BE49-F238E27FC236}">
                <a16:creationId xmlns:a16="http://schemas.microsoft.com/office/drawing/2014/main" id="{AD396F3C-CA93-4225-8062-C8F0FE189F57}"/>
              </a:ext>
            </a:extLst>
          </p:cNvPr>
          <p:cNvSpPr txBox="1">
            <a:spLocks/>
          </p:cNvSpPr>
          <p:nvPr/>
        </p:nvSpPr>
        <p:spPr bwMode="auto">
          <a:xfrm>
            <a:off x="590549" y="461963"/>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Clr>
                <a:srgbClr val="FFD324"/>
              </a:buClr>
              <a:buSzPts val="3600"/>
              <a:defRPr/>
            </a:pPr>
            <a:r>
              <a:rPr lang="en-US" altLang="en-US" sz="3600" b="1" kern="0" dirty="0">
                <a:solidFill>
                  <a:srgbClr val="00A4BA"/>
                </a:solidFill>
                <a:latin typeface="Arial" panose="020B0604020202020204" pitchFamily="34" charset="0"/>
                <a:cs typeface="Arial" panose="020B0604020202020204" pitchFamily="34" charset="0"/>
              </a:rPr>
              <a:t>APPUYEZ SUR ENTRÉE : </a:t>
            </a:r>
          </a:p>
          <a:p>
            <a:pPr marL="0" indent="0" eaLnBrk="1" hangingPunct="1">
              <a:spcBef>
                <a:spcPct val="0"/>
              </a:spcBef>
              <a:spcAft>
                <a:spcPct val="0"/>
              </a:spcAft>
              <a:buClr>
                <a:srgbClr val="FFD324"/>
              </a:buClr>
              <a:buSzPts val="3600"/>
            </a:pPr>
            <a:r>
              <a:rPr lang="en-US" altLang="en-US" sz="3600" b="1" kern="0" dirty="0">
                <a:solidFill>
                  <a:srgbClr val="00A4BA"/>
                </a:solidFill>
                <a:latin typeface="Arial" panose="020B0604020202020204" pitchFamily="34" charset="0"/>
                <a:cs typeface="Arial" panose="020B0604020202020204" pitchFamily="34" charset="0"/>
              </a:rPr>
              <a:t>RESPECT … </a:t>
            </a:r>
            <a:r>
              <a:rPr lang="en-US" altLang="en-US" sz="3600" b="1" dirty="0" err="1">
                <a:solidFill>
                  <a:srgbClr val="00A4BA"/>
                </a:solidFill>
                <a:latin typeface="Arial" panose="020B0604020202020204" pitchFamily="34" charset="0"/>
                <a:cs typeface="Arial" panose="020B0604020202020204" pitchFamily="34" charset="0"/>
              </a:rPr>
              <a:t>vos</a:t>
            </a:r>
            <a:r>
              <a:rPr lang="en-US" altLang="en-US" sz="3600" b="1" dirty="0">
                <a:solidFill>
                  <a:srgbClr val="00A4BA"/>
                </a:solidFill>
                <a:latin typeface="Arial" panose="020B0604020202020204" pitchFamily="34" charset="0"/>
                <a:cs typeface="Arial" panose="020B0604020202020204" pitchFamily="34" charset="0"/>
              </a:rPr>
              <a:t> droits </a:t>
            </a:r>
            <a:r>
              <a:rPr lang="en-US" altLang="en-US" sz="3600" b="1" dirty="0" err="1">
                <a:solidFill>
                  <a:srgbClr val="00A4BA"/>
                </a:solidFill>
                <a:latin typeface="Arial" panose="020B0604020202020204" pitchFamily="34" charset="0"/>
                <a:cs typeface="Arial" panose="020B0604020202020204" pitchFamily="34" charset="0"/>
              </a:rPr>
              <a:t>numériques</a:t>
            </a:r>
            <a:r>
              <a:rPr lang="en-US" altLang="en-US" sz="3600" b="1" dirty="0">
                <a:solidFill>
                  <a:srgbClr val="00A4BA"/>
                </a:solidFill>
                <a:latin typeface="Arial" panose="020B0604020202020204" pitchFamily="34" charset="0"/>
                <a:cs typeface="Arial" panose="020B0604020202020204" pitchFamily="34" charset="0"/>
              </a:rPr>
              <a:t> et </a:t>
            </a:r>
          </a:p>
          <a:p>
            <a:pPr marL="0" indent="0" eaLnBrk="1" hangingPunct="1">
              <a:spcBef>
                <a:spcPct val="0"/>
              </a:spcBef>
              <a:spcAft>
                <a:spcPct val="0"/>
              </a:spcAft>
              <a:buClr>
                <a:srgbClr val="FFD324"/>
              </a:buClr>
              <a:buSzPts val="3600"/>
            </a:pPr>
            <a:r>
              <a:rPr lang="en-US" altLang="en-US" sz="3600" b="1" dirty="0" err="1">
                <a:solidFill>
                  <a:srgbClr val="00A4BA"/>
                </a:solidFill>
                <a:latin typeface="Arial" panose="020B0604020202020204" pitchFamily="34" charset="0"/>
                <a:cs typeface="Arial" panose="020B0604020202020204" pitchFamily="34" charset="0"/>
              </a:rPr>
              <a:t>votre</a:t>
            </a:r>
            <a:r>
              <a:rPr lang="en-US" altLang="en-US" sz="3600" b="1" dirty="0">
                <a:solidFill>
                  <a:srgbClr val="00A4BA"/>
                </a:solidFill>
                <a:latin typeface="Arial" panose="020B0604020202020204" pitchFamily="34" charset="0"/>
                <a:cs typeface="Arial" panose="020B0604020202020204" pitchFamily="34" charset="0"/>
              </a:rPr>
              <a:t> </a:t>
            </a:r>
            <a:r>
              <a:rPr lang="en-US" altLang="en-US" sz="3600" b="1" dirty="0" err="1">
                <a:solidFill>
                  <a:srgbClr val="00A4BA"/>
                </a:solidFill>
                <a:latin typeface="Arial" panose="020B0604020202020204" pitchFamily="34" charset="0"/>
                <a:cs typeface="Arial" panose="020B0604020202020204" pitchFamily="34" charset="0"/>
              </a:rPr>
              <a:t>empreinte</a:t>
            </a:r>
            <a:endParaRPr lang="en-US" altLang="en-US" sz="2100" kern="0" dirty="0">
              <a:solidFill>
                <a:srgbClr val="00A4BA"/>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FFD324"/>
              </a:buClr>
              <a:buSzPts val="3600"/>
              <a:defRPr/>
            </a:pPr>
            <a:endParaRPr lang="en-US" altLang="en-US" sz="2100" kern="0" dirty="0">
              <a:solidFill>
                <a:srgbClr val="00A4BA"/>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262963"/>
              </a:buClr>
              <a:buSzPts val="1900"/>
              <a:defRPr/>
            </a:pPr>
            <a:endParaRPr lang="en-US" altLang="en-US" sz="1900" kern="0" dirty="0">
              <a:solidFill>
                <a:srgbClr val="262963"/>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262963"/>
              </a:buClr>
              <a:buSzPts val="1900"/>
              <a:defRPr/>
            </a:pPr>
            <a:r>
              <a:rPr lang="en-US" altLang="en-US" sz="1900" kern="0" dirty="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en-US" altLang="en-US" sz="2100" kern="0" dirty="0">
              <a:solidFill>
                <a:srgbClr val="262963"/>
              </a:solidFill>
              <a:latin typeface="Arial" panose="020B0604020202020204" pitchFamily="34" charset="0"/>
              <a:cs typeface="Arial" panose="020B0604020202020204" pitchFamily="34" charset="0"/>
            </a:endParaRPr>
          </a:p>
        </p:txBody>
      </p:sp>
      <p:sp>
        <p:nvSpPr>
          <p:cNvPr id="7" name="Google Shape;130;p7">
            <a:extLst>
              <a:ext uri="{FF2B5EF4-FFF2-40B4-BE49-F238E27FC236}">
                <a16:creationId xmlns:a16="http://schemas.microsoft.com/office/drawing/2014/main" id="{2DD8B7DC-A794-43BA-AB12-70F22032939B}"/>
              </a:ext>
            </a:extLst>
          </p:cNvPr>
          <p:cNvSpPr txBox="1">
            <a:spLocks/>
          </p:cNvSpPr>
          <p:nvPr/>
        </p:nvSpPr>
        <p:spPr bwMode="auto">
          <a:xfrm>
            <a:off x="590548" y="2155031"/>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Clr>
                <a:srgbClr val="FFD324"/>
              </a:buClr>
              <a:buSzPts val="3600"/>
              <a:defRPr/>
            </a:pPr>
            <a:r>
              <a:rPr lang="en-US" altLang="en-US" sz="2800" b="1" kern="0" dirty="0" err="1">
                <a:solidFill>
                  <a:srgbClr val="00A4BA"/>
                </a:solidFill>
                <a:latin typeface="+mn-lt"/>
                <a:cs typeface="Arial" panose="020B0604020202020204" pitchFamily="34" charset="0"/>
              </a:rPr>
              <a:t>Vrai</a:t>
            </a:r>
            <a:r>
              <a:rPr lang="en-US" altLang="en-US" sz="2800" b="1" kern="0" dirty="0">
                <a:solidFill>
                  <a:srgbClr val="00A4BA"/>
                </a:solidFill>
                <a:latin typeface="+mn-lt"/>
                <a:cs typeface="Arial" panose="020B0604020202020204" pitchFamily="34" charset="0"/>
              </a:rPr>
              <a:t> </a:t>
            </a:r>
            <a:r>
              <a:rPr lang="en-US" altLang="en-US" sz="2800" b="1" kern="0" dirty="0" err="1">
                <a:solidFill>
                  <a:srgbClr val="00A4BA"/>
                </a:solidFill>
                <a:latin typeface="+mn-lt"/>
                <a:cs typeface="Arial" panose="020B0604020202020204" pitchFamily="34" charset="0"/>
              </a:rPr>
              <a:t>ou</a:t>
            </a:r>
            <a:r>
              <a:rPr lang="en-US" altLang="en-US" sz="2800" b="1" kern="0" dirty="0">
                <a:solidFill>
                  <a:srgbClr val="00A4BA"/>
                </a:solidFill>
                <a:latin typeface="+mn-lt"/>
                <a:cs typeface="Arial" panose="020B0604020202020204" pitchFamily="34" charset="0"/>
              </a:rPr>
              <a:t> faux ?</a:t>
            </a:r>
            <a:endParaRPr lang="en-US" altLang="en-US" sz="1600" kern="0" dirty="0">
              <a:solidFill>
                <a:srgbClr val="00A4BA"/>
              </a:solidFill>
              <a:latin typeface="+mn-lt"/>
              <a:cs typeface="Arial" panose="020B0604020202020204" pitchFamily="34" charset="0"/>
            </a:endParaRPr>
          </a:p>
        </p:txBody>
      </p:sp>
      <p:sp>
        <p:nvSpPr>
          <p:cNvPr id="8" name="Rectangular Callout 7">
            <a:extLst>
              <a:ext uri="{FF2B5EF4-FFF2-40B4-BE49-F238E27FC236}">
                <a16:creationId xmlns:a16="http://schemas.microsoft.com/office/drawing/2014/main" id="{0AC70921-ED9D-4678-8EB3-CCA66865578B}"/>
              </a:ext>
            </a:extLst>
          </p:cNvPr>
          <p:cNvSpPr/>
          <p:nvPr/>
        </p:nvSpPr>
        <p:spPr>
          <a:xfrm>
            <a:off x="6567488" y="4971012"/>
            <a:ext cx="3451225" cy="2666452"/>
          </a:xfrm>
          <a:prstGeom prst="wedgeRectCallout">
            <a:avLst>
              <a:gd name="adj1" fmla="val -79415"/>
              <a:gd name="adj2" fmla="val -57870"/>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10000"/>
              </a:lnSpc>
              <a:spcBef>
                <a:spcPts val="600"/>
              </a:spcBef>
              <a:spcAft>
                <a:spcPts val="0"/>
              </a:spcAft>
              <a:defRPr/>
            </a:pPr>
            <a:r>
              <a:rPr lang="en-US" dirty="0">
                <a:solidFill>
                  <a:schemeClr val="tx1"/>
                </a:solidFill>
              </a:rPr>
              <a:t>Sources. </a:t>
            </a:r>
            <a:r>
              <a:rPr lang="fr-FR" dirty="0">
                <a:solidFill>
                  <a:schemeClr val="tx1"/>
                </a:solidFill>
              </a:rPr>
              <a:t>L'histoire fournit-elle des faits ? Ou les sources et les preuves sont-elles vagues sur qui a dit quoi, le moment où quelque chose s'est produit, etc. ?</a:t>
            </a:r>
          </a:p>
          <a:p>
            <a:pPr algn="just">
              <a:lnSpc>
                <a:spcPct val="110000"/>
              </a:lnSpc>
              <a:spcBef>
                <a:spcPts val="600"/>
              </a:spcBef>
              <a:spcAft>
                <a:spcPts val="0"/>
              </a:spcAft>
              <a:defRPr/>
            </a:pPr>
            <a:r>
              <a:rPr lang="fr-FR" dirty="0">
                <a:solidFill>
                  <a:schemeClr val="tx1"/>
                </a:solidFill>
              </a:rPr>
              <a:t>Vise des émotions extrêmes</a:t>
            </a:r>
            <a:r>
              <a:rPr lang="en-US" dirty="0">
                <a:solidFill>
                  <a:schemeClr val="tx1"/>
                </a:solidFill>
              </a:rPr>
              <a:t>.</a:t>
            </a:r>
          </a:p>
          <a:p>
            <a:pPr algn="just">
              <a:lnSpc>
                <a:spcPct val="110000"/>
              </a:lnSpc>
              <a:spcBef>
                <a:spcPts val="600"/>
              </a:spcBef>
              <a:spcAft>
                <a:spcPts val="0"/>
              </a:spcAft>
              <a:defRPr/>
            </a:pPr>
            <a:r>
              <a:rPr lang="en-US" dirty="0">
                <a:solidFill>
                  <a:schemeClr val="tx1"/>
                </a:solidFill>
                <a:latin typeface="Noto Sans Symbols"/>
                <a:ea typeface="Noto Sans Symbols"/>
                <a:cs typeface="Arial" panose="020B0604020202020204" pitchFamily="34" charset="0"/>
              </a:rPr>
              <a:t> </a:t>
            </a:r>
            <a:endParaRPr lang="en-US" dirty="0">
              <a:solidFill>
                <a:schemeClr val="tx1"/>
              </a:solidFill>
              <a:latin typeface="Noto Sans Symbols"/>
              <a:ea typeface="Noto Sans Symbols"/>
              <a:cs typeface="Noto Sans Symbol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37;p8">
            <a:extLst>
              <a:ext uri="{FF2B5EF4-FFF2-40B4-BE49-F238E27FC236}">
                <a16:creationId xmlns:a16="http://schemas.microsoft.com/office/drawing/2014/main" id="{6FBE9709-6FA7-4194-8565-A9153FD1C463}"/>
              </a:ext>
            </a:extLst>
          </p:cNvPr>
          <p:cNvSpPr txBox="1">
            <a:spLocks/>
          </p:cNvSpPr>
          <p:nvPr/>
        </p:nvSpPr>
        <p:spPr bwMode="auto">
          <a:xfrm>
            <a:off x="528407" y="449262"/>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Clr>
                <a:srgbClr val="FFD324"/>
              </a:buClr>
              <a:buSzPts val="3600"/>
              <a:defRPr/>
            </a:pPr>
            <a:r>
              <a:rPr lang="en-US" altLang="en-US" sz="3600" b="1" kern="0" dirty="0">
                <a:solidFill>
                  <a:srgbClr val="00A4BA"/>
                </a:solidFill>
                <a:latin typeface="Arial" panose="020B0604020202020204" pitchFamily="34" charset="0"/>
                <a:cs typeface="Arial" panose="020B0604020202020204" pitchFamily="34" charset="0"/>
              </a:rPr>
              <a:t>APPUYEZ SUR ENTRÉE : </a:t>
            </a:r>
          </a:p>
          <a:p>
            <a:pPr marL="0" indent="0" eaLnBrk="1" hangingPunct="1">
              <a:spcBef>
                <a:spcPct val="0"/>
              </a:spcBef>
              <a:spcAft>
                <a:spcPct val="0"/>
              </a:spcAft>
              <a:buClr>
                <a:srgbClr val="FFD324"/>
              </a:buClr>
              <a:buSzPts val="3600"/>
            </a:pPr>
            <a:r>
              <a:rPr lang="en-US" altLang="en-US" sz="3600" b="1" kern="0" dirty="0">
                <a:solidFill>
                  <a:srgbClr val="00A4BA"/>
                </a:solidFill>
                <a:latin typeface="Arial" panose="020B0604020202020204" pitchFamily="34" charset="0"/>
                <a:cs typeface="Arial" panose="020B0604020202020204" pitchFamily="34" charset="0"/>
              </a:rPr>
              <a:t>RESPECT … </a:t>
            </a:r>
            <a:r>
              <a:rPr lang="en-US" altLang="en-US" sz="3600" b="1" dirty="0" err="1">
                <a:solidFill>
                  <a:srgbClr val="00A4BA"/>
                </a:solidFill>
                <a:latin typeface="Arial" panose="020B0604020202020204" pitchFamily="34" charset="0"/>
                <a:cs typeface="Arial" panose="020B0604020202020204" pitchFamily="34" charset="0"/>
              </a:rPr>
              <a:t>vos</a:t>
            </a:r>
            <a:r>
              <a:rPr lang="en-US" altLang="en-US" sz="3600" b="1" dirty="0">
                <a:solidFill>
                  <a:srgbClr val="00A4BA"/>
                </a:solidFill>
                <a:latin typeface="Arial" panose="020B0604020202020204" pitchFamily="34" charset="0"/>
                <a:cs typeface="Arial" panose="020B0604020202020204" pitchFamily="34" charset="0"/>
              </a:rPr>
              <a:t> droits </a:t>
            </a:r>
            <a:r>
              <a:rPr lang="en-US" altLang="en-US" sz="3600" b="1" dirty="0" err="1">
                <a:solidFill>
                  <a:srgbClr val="00A4BA"/>
                </a:solidFill>
                <a:latin typeface="Arial" panose="020B0604020202020204" pitchFamily="34" charset="0"/>
                <a:cs typeface="Arial" panose="020B0604020202020204" pitchFamily="34" charset="0"/>
              </a:rPr>
              <a:t>numériques</a:t>
            </a:r>
            <a:r>
              <a:rPr lang="en-US" altLang="en-US" sz="3600" b="1" dirty="0">
                <a:solidFill>
                  <a:srgbClr val="00A4BA"/>
                </a:solidFill>
                <a:latin typeface="Arial" panose="020B0604020202020204" pitchFamily="34" charset="0"/>
                <a:cs typeface="Arial" panose="020B0604020202020204" pitchFamily="34" charset="0"/>
              </a:rPr>
              <a:t> et </a:t>
            </a:r>
          </a:p>
          <a:p>
            <a:pPr marL="0" indent="0" eaLnBrk="1" hangingPunct="1">
              <a:spcBef>
                <a:spcPct val="0"/>
              </a:spcBef>
              <a:spcAft>
                <a:spcPct val="0"/>
              </a:spcAft>
              <a:buClr>
                <a:srgbClr val="FFD324"/>
              </a:buClr>
              <a:buSzPts val="3600"/>
            </a:pPr>
            <a:r>
              <a:rPr lang="en-US" altLang="en-US" sz="3600" b="1" dirty="0" err="1">
                <a:solidFill>
                  <a:srgbClr val="00A4BA"/>
                </a:solidFill>
                <a:latin typeface="Arial" panose="020B0604020202020204" pitchFamily="34" charset="0"/>
                <a:cs typeface="Arial" panose="020B0604020202020204" pitchFamily="34" charset="0"/>
              </a:rPr>
              <a:t>votre</a:t>
            </a:r>
            <a:r>
              <a:rPr lang="en-US" altLang="en-US" sz="3600" b="1" dirty="0">
                <a:solidFill>
                  <a:srgbClr val="00A4BA"/>
                </a:solidFill>
                <a:latin typeface="Arial" panose="020B0604020202020204" pitchFamily="34" charset="0"/>
                <a:cs typeface="Arial" panose="020B0604020202020204" pitchFamily="34" charset="0"/>
              </a:rPr>
              <a:t> </a:t>
            </a:r>
            <a:r>
              <a:rPr lang="en-US" altLang="en-US" sz="3600" b="1" dirty="0" err="1">
                <a:solidFill>
                  <a:srgbClr val="00A4BA"/>
                </a:solidFill>
                <a:latin typeface="Arial" panose="020B0604020202020204" pitchFamily="34" charset="0"/>
                <a:cs typeface="Arial" panose="020B0604020202020204" pitchFamily="34" charset="0"/>
              </a:rPr>
              <a:t>empreinte</a:t>
            </a:r>
            <a:endParaRPr lang="en-US" altLang="en-US" sz="2100" kern="0" dirty="0">
              <a:solidFill>
                <a:srgbClr val="00A4BA"/>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FFD324"/>
              </a:buClr>
              <a:buSzPts val="3600"/>
              <a:defRPr/>
            </a:pPr>
            <a:endParaRPr lang="en-US" altLang="en-US" sz="2100" kern="0" dirty="0">
              <a:solidFill>
                <a:srgbClr val="00A4BA"/>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262963"/>
              </a:buClr>
              <a:buSzPts val="1900"/>
              <a:defRPr/>
            </a:pPr>
            <a:endParaRPr lang="en-US" altLang="en-US" sz="1900" kern="0" dirty="0">
              <a:solidFill>
                <a:srgbClr val="00A4BA"/>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262963"/>
              </a:buClr>
              <a:buSzPts val="1900"/>
              <a:defRPr/>
            </a:pPr>
            <a:r>
              <a:rPr lang="en-US" altLang="en-US" sz="1900" kern="0" dirty="0">
                <a:solidFill>
                  <a:srgbClr val="00A4BA"/>
                </a:solidFill>
                <a:latin typeface="Calibri" panose="020F0502020204030204" pitchFamily="34" charset="0"/>
                <a:cs typeface="Calibri" panose="020F0502020204030204" pitchFamily="34" charset="0"/>
                <a:sym typeface="Calibri" panose="020F0502020204030204" pitchFamily="34" charset="0"/>
              </a:rPr>
              <a:t> </a:t>
            </a:r>
            <a:endParaRPr lang="en-US" altLang="en-US" sz="2100" kern="0" dirty="0">
              <a:solidFill>
                <a:srgbClr val="00A4BA"/>
              </a:solidFill>
              <a:latin typeface="Arial" panose="020B0604020202020204" pitchFamily="34" charset="0"/>
              <a:cs typeface="Arial" panose="020B0604020202020204" pitchFamily="34" charset="0"/>
            </a:endParaRPr>
          </a:p>
        </p:txBody>
      </p:sp>
      <p:sp>
        <p:nvSpPr>
          <p:cNvPr id="7" name="Google Shape;130;p7">
            <a:extLst>
              <a:ext uri="{FF2B5EF4-FFF2-40B4-BE49-F238E27FC236}">
                <a16:creationId xmlns:a16="http://schemas.microsoft.com/office/drawing/2014/main" id="{232CEF3B-857E-46B3-8242-341125C8FA50}"/>
              </a:ext>
            </a:extLst>
          </p:cNvPr>
          <p:cNvSpPr txBox="1">
            <a:spLocks/>
          </p:cNvSpPr>
          <p:nvPr/>
        </p:nvSpPr>
        <p:spPr bwMode="auto">
          <a:xfrm>
            <a:off x="528407" y="2170113"/>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Clr>
                <a:srgbClr val="FFD324"/>
              </a:buClr>
              <a:buSzPts val="3600"/>
              <a:defRPr/>
            </a:pPr>
            <a:r>
              <a:rPr lang="en-US" altLang="en-US" sz="2800" b="1" kern="0" dirty="0" err="1">
                <a:solidFill>
                  <a:srgbClr val="00A4BA"/>
                </a:solidFill>
                <a:latin typeface="+mn-lt"/>
                <a:cs typeface="Arial" panose="020B0604020202020204" pitchFamily="34" charset="0"/>
              </a:rPr>
              <a:t>Vrai</a:t>
            </a:r>
            <a:r>
              <a:rPr lang="en-US" altLang="en-US" sz="2800" b="1" kern="0" dirty="0">
                <a:solidFill>
                  <a:srgbClr val="00A4BA"/>
                </a:solidFill>
                <a:latin typeface="+mn-lt"/>
                <a:cs typeface="Arial" panose="020B0604020202020204" pitchFamily="34" charset="0"/>
              </a:rPr>
              <a:t> </a:t>
            </a:r>
            <a:r>
              <a:rPr lang="en-US" altLang="en-US" sz="2800" b="1" kern="0" dirty="0" err="1">
                <a:solidFill>
                  <a:srgbClr val="00A4BA"/>
                </a:solidFill>
                <a:latin typeface="+mn-lt"/>
                <a:cs typeface="Arial" panose="020B0604020202020204" pitchFamily="34" charset="0"/>
              </a:rPr>
              <a:t>ou</a:t>
            </a:r>
            <a:r>
              <a:rPr lang="en-US" altLang="en-US" sz="2800" b="1" kern="0" dirty="0">
                <a:solidFill>
                  <a:srgbClr val="00A4BA"/>
                </a:solidFill>
                <a:latin typeface="+mn-lt"/>
                <a:cs typeface="Arial" panose="020B0604020202020204" pitchFamily="34" charset="0"/>
              </a:rPr>
              <a:t> faux ?</a:t>
            </a:r>
            <a:endParaRPr lang="en-US" altLang="en-US" sz="1600" kern="0" dirty="0">
              <a:solidFill>
                <a:srgbClr val="00A4BA"/>
              </a:solidFill>
              <a:latin typeface="+mn-lt"/>
              <a:cs typeface="Arial" panose="020B0604020202020204" pitchFamily="34" charset="0"/>
            </a:endParaRPr>
          </a:p>
        </p:txBody>
      </p:sp>
      <p:sp>
        <p:nvSpPr>
          <p:cNvPr id="8" name="Rectangular Callout 7">
            <a:extLst>
              <a:ext uri="{FF2B5EF4-FFF2-40B4-BE49-F238E27FC236}">
                <a16:creationId xmlns:a16="http://schemas.microsoft.com/office/drawing/2014/main" id="{08351643-E850-4E90-B7A6-B71F0623E377}"/>
              </a:ext>
            </a:extLst>
          </p:cNvPr>
          <p:cNvSpPr/>
          <p:nvPr/>
        </p:nvSpPr>
        <p:spPr>
          <a:xfrm>
            <a:off x="460375" y="4506913"/>
            <a:ext cx="3451225" cy="2326149"/>
          </a:xfrm>
          <a:prstGeom prst="wedgeRectCallout">
            <a:avLst>
              <a:gd name="adj1" fmla="val 73264"/>
              <a:gd name="adj2" fmla="val -60152"/>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10000"/>
              </a:lnSpc>
              <a:spcBef>
                <a:spcPts val="600"/>
              </a:spcBef>
              <a:spcAft>
                <a:spcPts val="0"/>
              </a:spcAft>
              <a:defRPr/>
            </a:pPr>
            <a:r>
              <a:rPr lang="fr-FR" dirty="0">
                <a:solidFill>
                  <a:schemeClr val="tx1"/>
                </a:solidFill>
              </a:rPr>
              <a:t>Le nom des auteurs n'est pas mentionné.</a:t>
            </a:r>
          </a:p>
          <a:p>
            <a:pPr algn="just">
              <a:lnSpc>
                <a:spcPct val="110000"/>
              </a:lnSpc>
              <a:spcBef>
                <a:spcPts val="600"/>
              </a:spcBef>
              <a:spcAft>
                <a:spcPts val="0"/>
              </a:spcAft>
              <a:defRPr/>
            </a:pPr>
            <a:r>
              <a:rPr lang="fr-FR" dirty="0">
                <a:solidFill>
                  <a:schemeClr val="tx1"/>
                </a:solidFill>
              </a:rPr>
              <a:t>Informations vagues sans aucune source citée.</a:t>
            </a:r>
          </a:p>
          <a:p>
            <a:pPr algn="just">
              <a:lnSpc>
                <a:spcPct val="110000"/>
              </a:lnSpc>
              <a:spcBef>
                <a:spcPts val="600"/>
              </a:spcBef>
              <a:spcAft>
                <a:spcPts val="0"/>
              </a:spcAft>
              <a:defRPr/>
            </a:pPr>
            <a:r>
              <a:rPr lang="fr-FR" dirty="0">
                <a:solidFill>
                  <a:schemeClr val="tx1"/>
                </a:solidFill>
              </a:rPr>
              <a:t>Utilisation de noms de célébrités</a:t>
            </a:r>
            <a:r>
              <a:rPr lang="en-US" dirty="0">
                <a:solidFill>
                  <a:schemeClr val="tx1"/>
                </a:solidFill>
              </a:rPr>
              <a:t>.</a:t>
            </a:r>
          </a:p>
          <a:p>
            <a:pPr algn="just">
              <a:lnSpc>
                <a:spcPct val="110000"/>
              </a:lnSpc>
              <a:spcBef>
                <a:spcPts val="600"/>
              </a:spcBef>
              <a:spcAft>
                <a:spcPts val="0"/>
              </a:spcAft>
              <a:defRPr/>
            </a:pPr>
            <a:r>
              <a:rPr lang="en-US" dirty="0">
                <a:solidFill>
                  <a:schemeClr val="tx1"/>
                </a:solidFill>
                <a:latin typeface="Noto Sans Symbols"/>
                <a:ea typeface="Noto Sans Symbols"/>
                <a:cs typeface="Arial" panose="020B0604020202020204" pitchFamily="34" charset="0"/>
              </a:rPr>
              <a:t> </a:t>
            </a:r>
            <a:endParaRPr lang="en-US" dirty="0">
              <a:solidFill>
                <a:schemeClr val="tx1"/>
              </a:solidFill>
              <a:latin typeface="Noto Sans Symbols"/>
              <a:ea typeface="Noto Sans Symbols"/>
              <a:cs typeface="Noto Sans Symbols"/>
            </a:endParaRPr>
          </a:p>
        </p:txBody>
      </p:sp>
      <p:pic>
        <p:nvPicPr>
          <p:cNvPr id="109573" name="Picture 2">
            <a:extLst>
              <a:ext uri="{FF2B5EF4-FFF2-40B4-BE49-F238E27FC236}">
                <a16:creationId xmlns:a16="http://schemas.microsoft.com/office/drawing/2014/main" id="{E3AE5F68-195F-498F-8C9A-8786BD7054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5988" y="2170113"/>
            <a:ext cx="5272087"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age14.png">
            <a:extLst>
              <a:ext uri="{FF2B5EF4-FFF2-40B4-BE49-F238E27FC236}">
                <a16:creationId xmlns:a16="http://schemas.microsoft.com/office/drawing/2014/main" id="{C6B8B924-7789-44EB-B907-55C1BFC98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018" t="7692" r="15063" b="3416"/>
          <a:stretch>
            <a:fillRect/>
          </a:stretch>
        </p:blipFill>
        <p:spPr bwMode="auto">
          <a:xfrm>
            <a:off x="685800" y="2616200"/>
            <a:ext cx="9232900" cy="6324600"/>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6" name="Google Shape;137;p8">
            <a:extLst>
              <a:ext uri="{FF2B5EF4-FFF2-40B4-BE49-F238E27FC236}">
                <a16:creationId xmlns:a16="http://schemas.microsoft.com/office/drawing/2014/main" id="{6CDB9876-7D70-4C6E-8BF8-F5A72A387590}"/>
              </a:ext>
            </a:extLst>
          </p:cNvPr>
          <p:cNvSpPr txBox="1">
            <a:spLocks/>
          </p:cNvSpPr>
          <p:nvPr/>
        </p:nvSpPr>
        <p:spPr bwMode="auto">
          <a:xfrm>
            <a:off x="590549" y="374650"/>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l" rtl="0" eaLnBrk="1" hangingPunct="1">
              <a:spcBef>
                <a:spcPct val="0"/>
              </a:spcBef>
              <a:spcAft>
                <a:spcPct val="0"/>
              </a:spcAft>
              <a:buClr>
                <a:srgbClr val="FFD324"/>
              </a:buClr>
              <a:buSzPts val="3600"/>
              <a:defRPr/>
            </a:pPr>
            <a:r>
              <a:rPr lang="en-US" altLang="en-US" sz="3600" b="1" kern="0" dirty="0">
                <a:solidFill>
                  <a:srgbClr val="00A4BA"/>
                </a:solidFill>
                <a:latin typeface="Arial" panose="020B0604020202020204" pitchFamily="34" charset="0"/>
                <a:cs typeface="Arial" panose="020B0604020202020204" pitchFamily="34" charset="0"/>
              </a:rPr>
              <a:t>APPUYEZ SUR ENTRÉE : </a:t>
            </a:r>
          </a:p>
          <a:p>
            <a:pPr marL="0" indent="0" algn="l" rtl="0" eaLnBrk="1" hangingPunct="1">
              <a:spcBef>
                <a:spcPct val="0"/>
              </a:spcBef>
              <a:spcAft>
                <a:spcPct val="0"/>
              </a:spcAft>
              <a:buClr>
                <a:srgbClr val="FFD324"/>
              </a:buClr>
              <a:buSzPts val="3600"/>
              <a:defRPr/>
            </a:pPr>
            <a:r>
              <a:rPr lang="en-US" altLang="en-US" sz="3600" b="1" kern="0" dirty="0">
                <a:solidFill>
                  <a:srgbClr val="00A4BA"/>
                </a:solidFill>
                <a:latin typeface="Arial" panose="020B0604020202020204" pitchFamily="34" charset="0"/>
                <a:cs typeface="Arial" panose="020B0604020202020204" pitchFamily="34" charset="0"/>
              </a:rPr>
              <a:t>RESPECTEZ … </a:t>
            </a:r>
            <a:r>
              <a:rPr lang="en-US" altLang="en-US" sz="3600" b="1" kern="0" dirty="0" err="1">
                <a:solidFill>
                  <a:srgbClr val="00A4BA"/>
                </a:solidFill>
                <a:latin typeface="Arial" panose="020B0604020202020204" pitchFamily="34" charset="0"/>
                <a:cs typeface="Arial" panose="020B0604020202020204" pitchFamily="34" charset="0"/>
              </a:rPr>
              <a:t>vos</a:t>
            </a:r>
            <a:r>
              <a:rPr lang="en-US" altLang="en-US" sz="3600" b="1" kern="0" dirty="0">
                <a:solidFill>
                  <a:srgbClr val="00A4BA"/>
                </a:solidFill>
                <a:latin typeface="Arial" panose="020B0604020202020204" pitchFamily="34" charset="0"/>
                <a:cs typeface="Arial" panose="020B0604020202020204" pitchFamily="34" charset="0"/>
              </a:rPr>
              <a:t> droits </a:t>
            </a:r>
            <a:r>
              <a:rPr lang="en-US" altLang="en-US" sz="3600" b="1" kern="0" dirty="0" err="1">
                <a:solidFill>
                  <a:srgbClr val="00A4BA"/>
                </a:solidFill>
                <a:latin typeface="Arial" panose="020B0604020202020204" pitchFamily="34" charset="0"/>
                <a:cs typeface="Arial" panose="020B0604020202020204" pitchFamily="34" charset="0"/>
              </a:rPr>
              <a:t>numériques</a:t>
            </a:r>
            <a:r>
              <a:rPr lang="en-US" altLang="en-US" sz="3600" b="1" kern="0" dirty="0">
                <a:solidFill>
                  <a:srgbClr val="00A4BA"/>
                </a:solidFill>
                <a:latin typeface="Arial" panose="020B0604020202020204" pitchFamily="34" charset="0"/>
                <a:cs typeface="Arial" panose="020B0604020202020204" pitchFamily="34" charset="0"/>
              </a:rPr>
              <a:t> et </a:t>
            </a:r>
          </a:p>
          <a:p>
            <a:pPr marL="0" indent="0" algn="l" rtl="0" eaLnBrk="1" hangingPunct="1">
              <a:spcBef>
                <a:spcPct val="0"/>
              </a:spcBef>
              <a:spcAft>
                <a:spcPct val="0"/>
              </a:spcAft>
              <a:buClr>
                <a:srgbClr val="FFD324"/>
              </a:buClr>
              <a:buSzPts val="3600"/>
              <a:defRPr/>
            </a:pPr>
            <a:r>
              <a:rPr lang="en-US" altLang="en-US" sz="3600" b="1" kern="0" dirty="0" err="1">
                <a:solidFill>
                  <a:srgbClr val="00A4BA"/>
                </a:solidFill>
                <a:latin typeface="Arial" panose="020B0604020202020204" pitchFamily="34" charset="0"/>
                <a:cs typeface="Arial" panose="020B0604020202020204" pitchFamily="34" charset="0"/>
              </a:rPr>
              <a:t>votre</a:t>
            </a:r>
            <a:r>
              <a:rPr lang="en-US" altLang="en-US" sz="3600" b="1" kern="0" dirty="0">
                <a:solidFill>
                  <a:srgbClr val="00A4BA"/>
                </a:solidFill>
                <a:latin typeface="Arial" panose="020B0604020202020204" pitchFamily="34" charset="0"/>
                <a:cs typeface="Arial" panose="020B0604020202020204" pitchFamily="34" charset="0"/>
              </a:rPr>
              <a:t> </a:t>
            </a:r>
            <a:r>
              <a:rPr lang="en-US" altLang="en-US" sz="3600" b="1" kern="0" dirty="0" err="1">
                <a:solidFill>
                  <a:srgbClr val="00A4BA"/>
                </a:solidFill>
                <a:latin typeface="Arial" panose="020B0604020202020204" pitchFamily="34" charset="0"/>
                <a:cs typeface="Arial" panose="020B0604020202020204" pitchFamily="34" charset="0"/>
              </a:rPr>
              <a:t>empreinte</a:t>
            </a:r>
            <a:endParaRPr lang="en-US" altLang="en-US" sz="2100" kern="0" dirty="0">
              <a:solidFill>
                <a:srgbClr val="00A4BA"/>
              </a:solidFill>
              <a:latin typeface="Arial" panose="020B0604020202020204" pitchFamily="34" charset="0"/>
              <a:cs typeface="Arial" panose="020B0604020202020204" pitchFamily="34" charset="0"/>
            </a:endParaRPr>
          </a:p>
          <a:p>
            <a:pPr marL="0" indent="0" algn="l" rtl="0" eaLnBrk="1" hangingPunct="1">
              <a:spcBef>
                <a:spcPct val="0"/>
              </a:spcBef>
              <a:spcAft>
                <a:spcPct val="0"/>
              </a:spcAft>
              <a:buClr>
                <a:srgbClr val="262963"/>
              </a:buClr>
              <a:buSzPts val="1900"/>
              <a:defRPr/>
            </a:pPr>
            <a:endParaRPr lang="en-US" altLang="en-US" sz="1900" kern="0" dirty="0">
              <a:solidFill>
                <a:srgbClr val="262963"/>
              </a:solidFill>
              <a:latin typeface="Arial" panose="020B0604020202020204" pitchFamily="34" charset="0"/>
              <a:cs typeface="Arial" panose="020B0604020202020204" pitchFamily="34" charset="0"/>
            </a:endParaRPr>
          </a:p>
          <a:p>
            <a:pPr marL="0" indent="0" algn="l" rtl="0" eaLnBrk="1" hangingPunct="1">
              <a:spcBef>
                <a:spcPct val="0"/>
              </a:spcBef>
              <a:spcAft>
                <a:spcPct val="0"/>
              </a:spcAft>
              <a:buClr>
                <a:srgbClr val="262963"/>
              </a:buClr>
              <a:buSzPts val="1900"/>
              <a:defRPr/>
            </a:pPr>
            <a:r>
              <a:rPr lang="en-US" altLang="en-US" sz="1900" kern="0" dirty="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en-US" altLang="en-US" sz="2100" kern="0" dirty="0">
              <a:solidFill>
                <a:srgbClr val="262963"/>
              </a:solidFill>
              <a:latin typeface="Arial" panose="020B0604020202020204" pitchFamily="34" charset="0"/>
              <a:cs typeface="Arial" panose="020B0604020202020204" pitchFamily="34" charset="0"/>
            </a:endParaRPr>
          </a:p>
        </p:txBody>
      </p:sp>
      <p:sp>
        <p:nvSpPr>
          <p:cNvPr id="7" name="Google Shape;130;p7">
            <a:extLst>
              <a:ext uri="{FF2B5EF4-FFF2-40B4-BE49-F238E27FC236}">
                <a16:creationId xmlns:a16="http://schemas.microsoft.com/office/drawing/2014/main" id="{B5D193C6-4BDB-48E0-9CBA-C2B9DA060BC6}"/>
              </a:ext>
            </a:extLst>
          </p:cNvPr>
          <p:cNvSpPr txBox="1">
            <a:spLocks/>
          </p:cNvSpPr>
          <p:nvPr/>
        </p:nvSpPr>
        <p:spPr bwMode="auto">
          <a:xfrm>
            <a:off x="590550" y="2020888"/>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l" rtl="0" eaLnBrk="1" hangingPunct="1">
              <a:spcBef>
                <a:spcPct val="0"/>
              </a:spcBef>
              <a:spcAft>
                <a:spcPct val="0"/>
              </a:spcAft>
              <a:buClr>
                <a:srgbClr val="FFD324"/>
              </a:buClr>
              <a:buSzPts val="3600"/>
              <a:defRPr/>
            </a:pPr>
            <a:r>
              <a:rPr lang="en-US" altLang="en-US" sz="2800" b="1" kern="0" dirty="0" err="1">
                <a:solidFill>
                  <a:srgbClr val="00A4BA"/>
                </a:solidFill>
                <a:latin typeface="+mn-lt"/>
                <a:cs typeface="Arial" panose="020B0604020202020204" pitchFamily="34" charset="0"/>
              </a:rPr>
              <a:t>Vrai</a:t>
            </a:r>
            <a:r>
              <a:rPr lang="en-US" altLang="en-US" sz="2800" b="1" kern="0" dirty="0">
                <a:solidFill>
                  <a:srgbClr val="00A4BA"/>
                </a:solidFill>
                <a:latin typeface="+mn-lt"/>
                <a:cs typeface="Arial" panose="020B0604020202020204" pitchFamily="34" charset="0"/>
              </a:rPr>
              <a:t> </a:t>
            </a:r>
            <a:r>
              <a:rPr lang="en-US" altLang="en-US" sz="2800" b="1" kern="0" dirty="0" err="1">
                <a:solidFill>
                  <a:srgbClr val="00A4BA"/>
                </a:solidFill>
                <a:latin typeface="+mn-lt"/>
                <a:cs typeface="Arial" panose="020B0604020202020204" pitchFamily="34" charset="0"/>
              </a:rPr>
              <a:t>ou</a:t>
            </a:r>
            <a:r>
              <a:rPr lang="en-US" altLang="en-US" sz="2800" b="1" kern="0" dirty="0">
                <a:solidFill>
                  <a:srgbClr val="00A4BA"/>
                </a:solidFill>
                <a:latin typeface="+mn-lt"/>
                <a:cs typeface="Arial" panose="020B0604020202020204" pitchFamily="34" charset="0"/>
              </a:rPr>
              <a:t> faux ?</a:t>
            </a:r>
            <a:endParaRPr lang="en-US" altLang="en-US" sz="1600" kern="0" dirty="0">
              <a:solidFill>
                <a:srgbClr val="00A4BA"/>
              </a:solidFill>
              <a:latin typeface="+mn-lt"/>
              <a:cs typeface="Arial" panose="020B0604020202020204" pitchFamily="34" charset="0"/>
            </a:endParaRPr>
          </a:p>
        </p:txBody>
      </p:sp>
      <p:sp>
        <p:nvSpPr>
          <p:cNvPr id="8" name="Rectangular Callout 7">
            <a:extLst>
              <a:ext uri="{FF2B5EF4-FFF2-40B4-BE49-F238E27FC236}">
                <a16:creationId xmlns:a16="http://schemas.microsoft.com/office/drawing/2014/main" id="{45BF7AF0-463F-4130-B797-80757A20F534}"/>
              </a:ext>
            </a:extLst>
          </p:cNvPr>
          <p:cNvSpPr/>
          <p:nvPr/>
        </p:nvSpPr>
        <p:spPr>
          <a:xfrm>
            <a:off x="6683375" y="5106988"/>
            <a:ext cx="3449638" cy="2016125"/>
          </a:xfrm>
          <a:prstGeom prst="wedgeRectCallout">
            <a:avLst>
              <a:gd name="adj1" fmla="val -82580"/>
              <a:gd name="adj2" fmla="val 28533"/>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rtl="0">
              <a:lnSpc>
                <a:spcPct val="110000"/>
              </a:lnSpc>
              <a:spcBef>
                <a:spcPts val="600"/>
              </a:spcBef>
              <a:spcAft>
                <a:spcPts val="0"/>
              </a:spcAft>
              <a:defRPr/>
            </a:pPr>
            <a:r>
              <a:rPr lang="en-US" dirty="0">
                <a:solidFill>
                  <a:schemeClr val="tx1"/>
                </a:solidFill>
              </a:rPr>
              <a:t>Des </a:t>
            </a:r>
            <a:r>
              <a:rPr lang="en-US" dirty="0" err="1">
                <a:solidFill>
                  <a:schemeClr val="tx1"/>
                </a:solidFill>
              </a:rPr>
              <a:t>informations</a:t>
            </a:r>
            <a:r>
              <a:rPr lang="en-US" dirty="0">
                <a:solidFill>
                  <a:schemeClr val="tx1"/>
                </a:solidFill>
              </a:rPr>
              <a:t> </a:t>
            </a:r>
            <a:r>
              <a:rPr lang="en-US" dirty="0" err="1">
                <a:solidFill>
                  <a:schemeClr val="tx1"/>
                </a:solidFill>
              </a:rPr>
              <a:t>totalement</a:t>
            </a:r>
            <a:r>
              <a:rPr lang="en-US" dirty="0">
                <a:solidFill>
                  <a:schemeClr val="tx1"/>
                </a:solidFill>
              </a:rPr>
              <a:t> </a:t>
            </a:r>
            <a:r>
              <a:rPr lang="en-US" dirty="0" err="1">
                <a:solidFill>
                  <a:schemeClr val="tx1"/>
                </a:solidFill>
              </a:rPr>
              <a:t>incroyables</a:t>
            </a:r>
            <a:r>
              <a:rPr lang="en-US" dirty="0">
                <a:solidFill>
                  <a:schemeClr val="tx1"/>
                </a:solidFill>
              </a:rPr>
              <a:t>.</a:t>
            </a:r>
          </a:p>
          <a:p>
            <a:pPr algn="l" rtl="0">
              <a:lnSpc>
                <a:spcPct val="110000"/>
              </a:lnSpc>
              <a:spcBef>
                <a:spcPts val="600"/>
              </a:spcBef>
              <a:spcAft>
                <a:spcPts val="0"/>
              </a:spcAft>
              <a:defRPr/>
            </a:pPr>
            <a:r>
              <a:rPr lang="en-US" dirty="0">
                <a:solidFill>
                  <a:schemeClr val="tx1"/>
                </a:solidFill>
              </a:rPr>
              <a:t>Site </a:t>
            </a:r>
            <a:r>
              <a:rPr lang="en-US" dirty="0" err="1">
                <a:solidFill>
                  <a:schemeClr val="tx1"/>
                </a:solidFill>
              </a:rPr>
              <a:t>satirique</a:t>
            </a:r>
            <a:r>
              <a:rPr lang="en-US" dirty="0">
                <a:solidFill>
                  <a:schemeClr val="tx1"/>
                </a:solidFill>
              </a:rPr>
              <a:t>.</a:t>
            </a:r>
          </a:p>
          <a:p>
            <a:pPr algn="l" rtl="0">
              <a:lnSpc>
                <a:spcPct val="110000"/>
              </a:lnSpc>
              <a:spcBef>
                <a:spcPts val="600"/>
              </a:spcBef>
              <a:spcAft>
                <a:spcPts val="0"/>
              </a:spcAft>
              <a:defRPr/>
            </a:pPr>
            <a:r>
              <a:rPr lang="en-US" dirty="0">
                <a:solidFill>
                  <a:schemeClr val="tx1"/>
                </a:solidFill>
                <a:latin typeface="Noto Sans Symbols"/>
                <a:ea typeface="Noto Sans Symbols"/>
                <a:cs typeface="Arial" panose="020B0604020202020204" pitchFamily="34" charset="0"/>
              </a:rPr>
              <a:t> </a:t>
            </a:r>
            <a:endParaRPr lang="en-US" dirty="0">
              <a:solidFill>
                <a:schemeClr val="tx1"/>
              </a:solidFill>
              <a:latin typeface="Noto Sans Symbols"/>
              <a:ea typeface="Noto Sans Symbols"/>
              <a:cs typeface="Noto Sans Symbol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image12.png">
            <a:extLst>
              <a:ext uri="{FF2B5EF4-FFF2-40B4-BE49-F238E27FC236}">
                <a16:creationId xmlns:a16="http://schemas.microsoft.com/office/drawing/2014/main" id="{3F17A6FA-EFF0-48B5-855F-A0B68E1D33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 y="2509838"/>
            <a:ext cx="8294688" cy="6303962"/>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6" name="Google Shape;137;p8">
            <a:extLst>
              <a:ext uri="{FF2B5EF4-FFF2-40B4-BE49-F238E27FC236}">
                <a16:creationId xmlns:a16="http://schemas.microsoft.com/office/drawing/2014/main" id="{6987769D-59EB-45F6-9D97-CA528272A1F0}"/>
              </a:ext>
            </a:extLst>
          </p:cNvPr>
          <p:cNvSpPr txBox="1">
            <a:spLocks/>
          </p:cNvSpPr>
          <p:nvPr/>
        </p:nvSpPr>
        <p:spPr bwMode="auto">
          <a:xfrm>
            <a:off x="590549" y="331094"/>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l" rtl="0" eaLnBrk="1" hangingPunct="1">
              <a:spcBef>
                <a:spcPct val="0"/>
              </a:spcBef>
              <a:spcAft>
                <a:spcPct val="0"/>
              </a:spcAft>
              <a:buClr>
                <a:srgbClr val="FFD324"/>
              </a:buClr>
              <a:buSzPts val="3600"/>
              <a:defRPr/>
            </a:pPr>
            <a:r>
              <a:rPr lang="en-US" altLang="en-US" sz="3600" b="1" kern="0" dirty="0">
                <a:solidFill>
                  <a:srgbClr val="00A4BA"/>
                </a:solidFill>
                <a:latin typeface="Arial" panose="020B0604020202020204" pitchFamily="34" charset="0"/>
                <a:cs typeface="Arial" panose="020B0604020202020204" pitchFamily="34" charset="0"/>
              </a:rPr>
              <a:t>APPUYEZ SUR ENTRÉE : </a:t>
            </a:r>
          </a:p>
          <a:p>
            <a:pPr marL="0" indent="0" algn="l" rtl="0" eaLnBrk="1" hangingPunct="1">
              <a:spcBef>
                <a:spcPct val="0"/>
              </a:spcBef>
              <a:spcAft>
                <a:spcPct val="0"/>
              </a:spcAft>
              <a:buClr>
                <a:srgbClr val="FFD324"/>
              </a:buClr>
              <a:buSzPts val="3600"/>
              <a:defRPr/>
            </a:pPr>
            <a:r>
              <a:rPr lang="en-US" altLang="en-US" sz="3600" b="1" kern="0" dirty="0">
                <a:solidFill>
                  <a:srgbClr val="00A4BA"/>
                </a:solidFill>
                <a:latin typeface="Arial" panose="020B0604020202020204" pitchFamily="34" charset="0"/>
                <a:cs typeface="Arial" panose="020B0604020202020204" pitchFamily="34" charset="0"/>
              </a:rPr>
              <a:t>RESPECTEZ … </a:t>
            </a:r>
            <a:r>
              <a:rPr lang="en-US" altLang="en-US" sz="3600" b="1" kern="0" dirty="0" err="1">
                <a:solidFill>
                  <a:srgbClr val="00A4BA"/>
                </a:solidFill>
                <a:latin typeface="Arial" panose="020B0604020202020204" pitchFamily="34" charset="0"/>
                <a:cs typeface="Arial" panose="020B0604020202020204" pitchFamily="34" charset="0"/>
              </a:rPr>
              <a:t>vos</a:t>
            </a:r>
            <a:r>
              <a:rPr lang="en-US" altLang="en-US" sz="3600" b="1" kern="0" dirty="0">
                <a:solidFill>
                  <a:srgbClr val="00A4BA"/>
                </a:solidFill>
                <a:latin typeface="Arial" panose="020B0604020202020204" pitchFamily="34" charset="0"/>
                <a:cs typeface="Arial" panose="020B0604020202020204" pitchFamily="34" charset="0"/>
              </a:rPr>
              <a:t> droits </a:t>
            </a:r>
            <a:r>
              <a:rPr lang="en-US" altLang="en-US" sz="3600" b="1" kern="0" dirty="0" err="1">
                <a:solidFill>
                  <a:srgbClr val="00A4BA"/>
                </a:solidFill>
                <a:latin typeface="Arial" panose="020B0604020202020204" pitchFamily="34" charset="0"/>
                <a:cs typeface="Arial" panose="020B0604020202020204" pitchFamily="34" charset="0"/>
              </a:rPr>
              <a:t>numériques</a:t>
            </a:r>
            <a:r>
              <a:rPr lang="en-US" altLang="en-US" sz="3600" b="1" kern="0" dirty="0">
                <a:solidFill>
                  <a:srgbClr val="00A4BA"/>
                </a:solidFill>
                <a:latin typeface="Arial" panose="020B0604020202020204" pitchFamily="34" charset="0"/>
                <a:cs typeface="Arial" panose="020B0604020202020204" pitchFamily="34" charset="0"/>
              </a:rPr>
              <a:t> et </a:t>
            </a:r>
          </a:p>
          <a:p>
            <a:pPr marL="0" indent="0" algn="l" rtl="0" eaLnBrk="1" hangingPunct="1">
              <a:spcBef>
                <a:spcPct val="0"/>
              </a:spcBef>
              <a:spcAft>
                <a:spcPct val="0"/>
              </a:spcAft>
              <a:buClr>
                <a:srgbClr val="FFD324"/>
              </a:buClr>
              <a:buSzPts val="3600"/>
              <a:defRPr/>
            </a:pPr>
            <a:r>
              <a:rPr lang="en-US" altLang="en-US" sz="3600" b="1" kern="0" dirty="0" err="1">
                <a:solidFill>
                  <a:srgbClr val="00A4BA"/>
                </a:solidFill>
                <a:latin typeface="Arial" panose="020B0604020202020204" pitchFamily="34" charset="0"/>
                <a:cs typeface="Arial" panose="020B0604020202020204" pitchFamily="34" charset="0"/>
              </a:rPr>
              <a:t>votre</a:t>
            </a:r>
            <a:r>
              <a:rPr lang="en-US" altLang="en-US" sz="3600" b="1" kern="0" dirty="0">
                <a:solidFill>
                  <a:srgbClr val="00A4BA"/>
                </a:solidFill>
                <a:latin typeface="Arial" panose="020B0604020202020204" pitchFamily="34" charset="0"/>
                <a:cs typeface="Arial" panose="020B0604020202020204" pitchFamily="34" charset="0"/>
              </a:rPr>
              <a:t> </a:t>
            </a:r>
            <a:r>
              <a:rPr lang="en-US" altLang="en-US" sz="3600" b="1" kern="0" dirty="0" err="1">
                <a:solidFill>
                  <a:srgbClr val="00A4BA"/>
                </a:solidFill>
                <a:latin typeface="Arial" panose="020B0604020202020204" pitchFamily="34" charset="0"/>
                <a:cs typeface="Arial" panose="020B0604020202020204" pitchFamily="34" charset="0"/>
              </a:rPr>
              <a:t>empreinte</a:t>
            </a:r>
            <a:endParaRPr lang="en-US" altLang="en-US" sz="2100" kern="0" dirty="0">
              <a:solidFill>
                <a:srgbClr val="00A4BA"/>
              </a:solidFill>
              <a:latin typeface="Arial" panose="020B0604020202020204" pitchFamily="34" charset="0"/>
              <a:cs typeface="Arial" panose="020B0604020202020204" pitchFamily="34" charset="0"/>
            </a:endParaRPr>
          </a:p>
          <a:p>
            <a:pPr marL="0" indent="0" algn="l" rtl="0" eaLnBrk="1" hangingPunct="1">
              <a:spcBef>
                <a:spcPct val="0"/>
              </a:spcBef>
              <a:spcAft>
                <a:spcPct val="0"/>
              </a:spcAft>
              <a:buClr>
                <a:srgbClr val="262963"/>
              </a:buClr>
              <a:buSzPts val="1900"/>
              <a:defRPr/>
            </a:pPr>
            <a:endParaRPr lang="en-US" altLang="en-US" sz="1900" kern="0" dirty="0">
              <a:solidFill>
                <a:srgbClr val="262963"/>
              </a:solidFill>
              <a:latin typeface="Arial" panose="020B0604020202020204" pitchFamily="34" charset="0"/>
              <a:cs typeface="Arial" panose="020B0604020202020204" pitchFamily="34" charset="0"/>
            </a:endParaRPr>
          </a:p>
          <a:p>
            <a:pPr marL="0" indent="0" algn="l" rtl="0" eaLnBrk="1" hangingPunct="1">
              <a:spcBef>
                <a:spcPct val="0"/>
              </a:spcBef>
              <a:spcAft>
                <a:spcPct val="0"/>
              </a:spcAft>
              <a:buClr>
                <a:srgbClr val="262963"/>
              </a:buClr>
              <a:buSzPts val="1900"/>
              <a:defRPr/>
            </a:pPr>
            <a:r>
              <a:rPr lang="en-US" altLang="en-US" sz="1900" kern="0" dirty="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en-US" altLang="en-US" sz="2100" kern="0" dirty="0">
              <a:solidFill>
                <a:srgbClr val="262963"/>
              </a:solidFill>
              <a:latin typeface="Arial" panose="020B0604020202020204" pitchFamily="34" charset="0"/>
              <a:cs typeface="Arial" panose="020B0604020202020204" pitchFamily="34" charset="0"/>
            </a:endParaRPr>
          </a:p>
        </p:txBody>
      </p:sp>
      <p:sp>
        <p:nvSpPr>
          <p:cNvPr id="7" name="Google Shape;130;p7">
            <a:extLst>
              <a:ext uri="{FF2B5EF4-FFF2-40B4-BE49-F238E27FC236}">
                <a16:creationId xmlns:a16="http://schemas.microsoft.com/office/drawing/2014/main" id="{DEF6DB83-F616-49AE-8FD5-F0D1ACB39DF4}"/>
              </a:ext>
            </a:extLst>
          </p:cNvPr>
          <p:cNvSpPr txBox="1">
            <a:spLocks/>
          </p:cNvSpPr>
          <p:nvPr/>
        </p:nvSpPr>
        <p:spPr bwMode="auto">
          <a:xfrm>
            <a:off x="590550" y="2020888"/>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l" rtl="0" eaLnBrk="1" hangingPunct="1">
              <a:spcBef>
                <a:spcPct val="0"/>
              </a:spcBef>
              <a:spcAft>
                <a:spcPct val="0"/>
              </a:spcAft>
              <a:buClr>
                <a:srgbClr val="FFD324"/>
              </a:buClr>
              <a:buSzPts val="3600"/>
              <a:defRPr/>
            </a:pPr>
            <a:r>
              <a:rPr lang="en-US" altLang="en-US" sz="2800" b="1" kern="0" dirty="0" err="1">
                <a:solidFill>
                  <a:srgbClr val="00A4BA"/>
                </a:solidFill>
                <a:latin typeface="+mn-lt"/>
                <a:cs typeface="Arial" panose="020B0604020202020204" pitchFamily="34" charset="0"/>
              </a:rPr>
              <a:t>Vrai</a:t>
            </a:r>
            <a:r>
              <a:rPr lang="en-US" altLang="en-US" sz="2800" b="1" kern="0" dirty="0">
                <a:solidFill>
                  <a:srgbClr val="00A4BA"/>
                </a:solidFill>
                <a:latin typeface="+mn-lt"/>
                <a:cs typeface="Arial" panose="020B0604020202020204" pitchFamily="34" charset="0"/>
              </a:rPr>
              <a:t> </a:t>
            </a:r>
            <a:r>
              <a:rPr lang="en-US" altLang="en-US" sz="2800" b="1" kern="0" dirty="0" err="1">
                <a:solidFill>
                  <a:srgbClr val="00A4BA"/>
                </a:solidFill>
                <a:latin typeface="+mn-lt"/>
                <a:cs typeface="Arial" panose="020B0604020202020204" pitchFamily="34" charset="0"/>
              </a:rPr>
              <a:t>ou</a:t>
            </a:r>
            <a:r>
              <a:rPr lang="en-US" altLang="en-US" sz="2800" b="1" kern="0" dirty="0">
                <a:solidFill>
                  <a:srgbClr val="00A4BA"/>
                </a:solidFill>
                <a:latin typeface="+mn-lt"/>
                <a:cs typeface="Arial" panose="020B0604020202020204" pitchFamily="34" charset="0"/>
              </a:rPr>
              <a:t> faux ?</a:t>
            </a:r>
            <a:endParaRPr lang="en-US" altLang="en-US" sz="1600" kern="0" dirty="0">
              <a:solidFill>
                <a:srgbClr val="00A4BA"/>
              </a:solidFill>
              <a:latin typeface="+mn-lt"/>
              <a:cs typeface="Arial" panose="020B0604020202020204" pitchFamily="34" charset="0"/>
            </a:endParaRPr>
          </a:p>
        </p:txBody>
      </p:sp>
      <p:sp>
        <p:nvSpPr>
          <p:cNvPr id="8" name="Rectangular Callout 7">
            <a:extLst>
              <a:ext uri="{FF2B5EF4-FFF2-40B4-BE49-F238E27FC236}">
                <a16:creationId xmlns:a16="http://schemas.microsoft.com/office/drawing/2014/main" id="{81A78675-D6D8-480F-B694-C698C3D23883}"/>
              </a:ext>
            </a:extLst>
          </p:cNvPr>
          <p:cNvSpPr/>
          <p:nvPr/>
        </p:nvSpPr>
        <p:spPr>
          <a:xfrm>
            <a:off x="5621338" y="5751513"/>
            <a:ext cx="4602162" cy="2743200"/>
          </a:xfrm>
          <a:prstGeom prst="wedgeRectCallout">
            <a:avLst>
              <a:gd name="adj1" fmla="val -82580"/>
              <a:gd name="adj2" fmla="val 28533"/>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rtl="0">
              <a:lnSpc>
                <a:spcPct val="110000"/>
              </a:lnSpc>
              <a:spcBef>
                <a:spcPts val="600"/>
              </a:spcBef>
              <a:spcAft>
                <a:spcPts val="0"/>
              </a:spcAft>
              <a:defRPr/>
            </a:pPr>
            <a:r>
              <a:rPr lang="en-US" dirty="0">
                <a:solidFill>
                  <a:schemeClr val="tx1"/>
                </a:solidFill>
              </a:rPr>
              <a:t>Les sources ne </a:t>
            </a:r>
            <a:r>
              <a:rPr lang="en-US" dirty="0" err="1">
                <a:solidFill>
                  <a:schemeClr val="tx1"/>
                </a:solidFill>
              </a:rPr>
              <a:t>sont</a:t>
            </a:r>
            <a:r>
              <a:rPr lang="en-US" dirty="0">
                <a:solidFill>
                  <a:schemeClr val="tx1"/>
                </a:solidFill>
              </a:rPr>
              <a:t> pas </a:t>
            </a:r>
            <a:r>
              <a:rPr lang="en-US" dirty="0" err="1">
                <a:solidFill>
                  <a:schemeClr val="tx1"/>
                </a:solidFill>
              </a:rPr>
              <a:t>citées</a:t>
            </a:r>
            <a:r>
              <a:rPr lang="en-US" dirty="0">
                <a:solidFill>
                  <a:schemeClr val="tx1"/>
                </a:solidFill>
              </a:rPr>
              <a:t>.</a:t>
            </a:r>
          </a:p>
          <a:p>
            <a:pPr algn="l" rtl="0">
              <a:lnSpc>
                <a:spcPct val="110000"/>
              </a:lnSpc>
              <a:spcBef>
                <a:spcPts val="600"/>
              </a:spcBef>
              <a:spcAft>
                <a:spcPts val="0"/>
              </a:spcAft>
              <a:defRPr/>
            </a:pPr>
            <a:r>
              <a:rPr lang="en-US" dirty="0" err="1">
                <a:solidFill>
                  <a:schemeClr val="tx1"/>
                </a:solidFill>
              </a:rPr>
              <a:t>Informations</a:t>
            </a:r>
            <a:r>
              <a:rPr lang="en-US" dirty="0">
                <a:solidFill>
                  <a:schemeClr val="tx1"/>
                </a:solidFill>
              </a:rPr>
              <a:t> </a:t>
            </a:r>
            <a:r>
              <a:rPr lang="en-US" dirty="0" err="1">
                <a:solidFill>
                  <a:schemeClr val="tx1"/>
                </a:solidFill>
              </a:rPr>
              <a:t>complémentaires</a:t>
            </a:r>
            <a:r>
              <a:rPr lang="en-US" dirty="0">
                <a:solidFill>
                  <a:schemeClr val="tx1"/>
                </a:solidFill>
              </a:rPr>
              <a:t> non </a:t>
            </a:r>
            <a:r>
              <a:rPr lang="en-US" dirty="0" err="1">
                <a:solidFill>
                  <a:schemeClr val="tx1"/>
                </a:solidFill>
              </a:rPr>
              <a:t>partagées</a:t>
            </a:r>
            <a:r>
              <a:rPr lang="en-US" dirty="0">
                <a:solidFill>
                  <a:schemeClr val="tx1"/>
                </a:solidFill>
              </a:rPr>
              <a:t>.</a:t>
            </a:r>
          </a:p>
          <a:p>
            <a:pPr algn="l" rtl="0">
              <a:lnSpc>
                <a:spcPct val="110000"/>
              </a:lnSpc>
              <a:spcBef>
                <a:spcPts val="600"/>
              </a:spcBef>
              <a:spcAft>
                <a:spcPts val="0"/>
              </a:spcAft>
              <a:defRPr/>
            </a:pPr>
            <a:r>
              <a:rPr lang="en-US" dirty="0" err="1">
                <a:solidFill>
                  <a:schemeClr val="tx1"/>
                </a:solidFill>
              </a:rPr>
              <a:t>Visant</a:t>
            </a:r>
            <a:r>
              <a:rPr lang="en-US" dirty="0">
                <a:solidFill>
                  <a:schemeClr val="tx1"/>
                </a:solidFill>
              </a:rPr>
              <a:t> des </a:t>
            </a:r>
            <a:r>
              <a:rPr lang="en-US" dirty="0" err="1">
                <a:solidFill>
                  <a:schemeClr val="tx1"/>
                </a:solidFill>
              </a:rPr>
              <a:t>émotions</a:t>
            </a:r>
            <a:r>
              <a:rPr lang="en-US" dirty="0">
                <a:solidFill>
                  <a:schemeClr val="tx1"/>
                </a:solidFill>
              </a:rPr>
              <a:t> </a:t>
            </a:r>
            <a:r>
              <a:rPr lang="en-US" dirty="0" err="1">
                <a:solidFill>
                  <a:schemeClr val="tx1"/>
                </a:solidFill>
              </a:rPr>
              <a:t>intenses</a:t>
            </a:r>
            <a:r>
              <a:rPr lang="en-US" dirty="0">
                <a:solidFill>
                  <a:schemeClr val="tx1"/>
                </a:solidFill>
              </a:rPr>
              <a:t> et des </a:t>
            </a:r>
            <a:r>
              <a:rPr lang="en-US" dirty="0" err="1">
                <a:solidFill>
                  <a:schemeClr val="tx1"/>
                </a:solidFill>
              </a:rPr>
              <a:t>réactions</a:t>
            </a:r>
            <a:r>
              <a:rPr lang="en-US" dirty="0">
                <a:solidFill>
                  <a:schemeClr val="tx1"/>
                </a:solidFill>
              </a:rPr>
              <a:t> </a:t>
            </a:r>
            <a:r>
              <a:rPr lang="en-US" dirty="0" err="1">
                <a:solidFill>
                  <a:schemeClr val="tx1"/>
                </a:solidFill>
              </a:rPr>
              <a:t>extrêmes</a:t>
            </a:r>
            <a:r>
              <a:rPr lang="en-US" dirty="0">
                <a:solidFill>
                  <a:schemeClr val="tx1"/>
                </a:solidFill>
              </a:rPr>
              <a:t>. Si </a:t>
            </a:r>
            <a:r>
              <a:rPr lang="en-US" dirty="0" err="1">
                <a:solidFill>
                  <a:schemeClr val="tx1"/>
                </a:solidFill>
              </a:rPr>
              <a:t>cela</a:t>
            </a:r>
            <a:r>
              <a:rPr lang="en-US" dirty="0">
                <a:solidFill>
                  <a:schemeClr val="tx1"/>
                </a:solidFill>
              </a:rPr>
              <a:t> </a:t>
            </a:r>
            <a:r>
              <a:rPr lang="en-US" dirty="0" err="1">
                <a:solidFill>
                  <a:schemeClr val="tx1"/>
                </a:solidFill>
              </a:rPr>
              <a:t>vous</a:t>
            </a:r>
            <a:r>
              <a:rPr lang="en-US" dirty="0">
                <a:solidFill>
                  <a:schemeClr val="tx1"/>
                </a:solidFill>
              </a:rPr>
              <a:t> met </a:t>
            </a:r>
            <a:r>
              <a:rPr lang="en-US" dirty="0" err="1">
                <a:solidFill>
                  <a:schemeClr val="tx1"/>
                </a:solidFill>
              </a:rPr>
              <a:t>en</a:t>
            </a:r>
            <a:r>
              <a:rPr lang="en-US" dirty="0">
                <a:solidFill>
                  <a:schemeClr val="tx1"/>
                </a:solidFill>
              </a:rPr>
              <a:t> </a:t>
            </a:r>
            <a:r>
              <a:rPr lang="en-US" dirty="0" err="1">
                <a:solidFill>
                  <a:schemeClr val="tx1"/>
                </a:solidFill>
              </a:rPr>
              <a:t>colère</a:t>
            </a:r>
            <a:r>
              <a:rPr lang="en-US" dirty="0">
                <a:solidFill>
                  <a:schemeClr val="tx1"/>
                </a:solidFill>
              </a:rPr>
              <a:t> </a:t>
            </a:r>
            <a:r>
              <a:rPr lang="en-US" dirty="0" err="1">
                <a:solidFill>
                  <a:schemeClr val="tx1"/>
                </a:solidFill>
              </a:rPr>
              <a:t>ou</a:t>
            </a:r>
            <a:r>
              <a:rPr lang="en-US" dirty="0">
                <a:solidFill>
                  <a:schemeClr val="tx1"/>
                </a:solidFill>
              </a:rPr>
              <a:t> </a:t>
            </a:r>
            <a:r>
              <a:rPr lang="en-US" dirty="0" err="1">
                <a:solidFill>
                  <a:schemeClr val="tx1"/>
                </a:solidFill>
              </a:rPr>
              <a:t>vous</a:t>
            </a:r>
            <a:r>
              <a:rPr lang="en-US" dirty="0">
                <a:solidFill>
                  <a:schemeClr val="tx1"/>
                </a:solidFill>
              </a:rPr>
              <a:t> fait </a:t>
            </a:r>
            <a:r>
              <a:rPr lang="en-US" dirty="0" err="1">
                <a:solidFill>
                  <a:schemeClr val="tx1"/>
                </a:solidFill>
              </a:rPr>
              <a:t>peur</a:t>
            </a:r>
            <a:r>
              <a:rPr lang="en-US" dirty="0">
                <a:solidFill>
                  <a:schemeClr val="tx1"/>
                </a:solidFill>
              </a:rPr>
              <a:t>, </a:t>
            </a:r>
            <a:r>
              <a:rPr lang="en-US" dirty="0" err="1">
                <a:solidFill>
                  <a:schemeClr val="tx1"/>
                </a:solidFill>
              </a:rPr>
              <a:t>cela</a:t>
            </a:r>
            <a:r>
              <a:rPr lang="en-US" dirty="0">
                <a:solidFill>
                  <a:schemeClr val="tx1"/>
                </a:solidFill>
              </a:rPr>
              <a:t> </a:t>
            </a:r>
            <a:r>
              <a:rPr lang="en-US" dirty="0" err="1">
                <a:solidFill>
                  <a:schemeClr val="tx1"/>
                </a:solidFill>
              </a:rPr>
              <a:t>pourrait</a:t>
            </a:r>
            <a:r>
              <a:rPr lang="en-US" dirty="0">
                <a:solidFill>
                  <a:schemeClr val="tx1"/>
                </a:solidFill>
              </a:rPr>
              <a:t> </a:t>
            </a:r>
            <a:r>
              <a:rPr lang="en-US" dirty="0" err="1">
                <a:solidFill>
                  <a:schemeClr val="tx1"/>
                </a:solidFill>
              </a:rPr>
              <a:t>être</a:t>
            </a:r>
            <a:r>
              <a:rPr lang="en-US" dirty="0">
                <a:solidFill>
                  <a:schemeClr val="tx1"/>
                </a:solidFill>
              </a:rPr>
              <a:t> un </a:t>
            </a:r>
            <a:r>
              <a:rPr lang="en-US" dirty="0" err="1">
                <a:solidFill>
                  <a:schemeClr val="tx1"/>
                </a:solidFill>
              </a:rPr>
              <a:t>signe</a:t>
            </a:r>
            <a:r>
              <a:rPr lang="en-US" dirty="0">
                <a:solidFill>
                  <a:schemeClr val="tx1"/>
                </a:solidFill>
              </a:rPr>
              <a:t> </a:t>
            </a:r>
            <a:r>
              <a:rPr lang="en-US" dirty="0" err="1">
                <a:solidFill>
                  <a:schemeClr val="tx1"/>
                </a:solidFill>
              </a:rPr>
              <a:t>qu'il</a:t>
            </a:r>
            <a:r>
              <a:rPr lang="en-US" dirty="0">
                <a:solidFill>
                  <a:schemeClr val="tx1"/>
                </a:solidFill>
              </a:rPr>
              <a:t> </a:t>
            </a:r>
            <a:r>
              <a:rPr lang="en-US" dirty="0" err="1">
                <a:solidFill>
                  <a:schemeClr val="tx1"/>
                </a:solidFill>
              </a:rPr>
              <a:t>est</a:t>
            </a:r>
            <a:r>
              <a:rPr lang="en-US" dirty="0">
                <a:solidFill>
                  <a:schemeClr val="tx1"/>
                </a:solidFill>
              </a:rPr>
              <a:t> </a:t>
            </a:r>
            <a:r>
              <a:rPr lang="en-US" dirty="0" err="1">
                <a:solidFill>
                  <a:schemeClr val="tx1"/>
                </a:solidFill>
              </a:rPr>
              <a:t>inventé</a:t>
            </a:r>
            <a:r>
              <a:rPr lang="en-US" dirty="0">
                <a:solidFill>
                  <a:schemeClr val="tx1"/>
                </a:solidFill>
              </a:rPr>
              <a:t>.</a:t>
            </a:r>
            <a:endParaRPr lang="en-US" dirty="0">
              <a:solidFill>
                <a:schemeClr val="tx1"/>
              </a:solidFill>
              <a:latin typeface="Noto Sans Symbols"/>
              <a:ea typeface="Noto Sans Symbols"/>
              <a:cs typeface="Noto Sans Symbol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
            <a:extLst>
              <a:ext uri="{FF2B5EF4-FFF2-40B4-BE49-F238E27FC236}">
                <a16:creationId xmlns:a16="http://schemas.microsoft.com/office/drawing/2014/main" id="{4626D85F-723F-4422-9C0B-85EAF3A93C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76875" y="2020888"/>
            <a:ext cx="4484688" cy="678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Google Shape;137;p8">
            <a:extLst>
              <a:ext uri="{FF2B5EF4-FFF2-40B4-BE49-F238E27FC236}">
                <a16:creationId xmlns:a16="http://schemas.microsoft.com/office/drawing/2014/main" id="{4FE4D2C2-3C60-4F27-BDEB-09226437CF44}"/>
              </a:ext>
            </a:extLst>
          </p:cNvPr>
          <p:cNvSpPr txBox="1">
            <a:spLocks noGrp="1"/>
          </p:cNvSpPr>
          <p:nvPr>
            <p:ph type="body" idx="1"/>
          </p:nvPr>
        </p:nvSpPr>
        <p:spPr>
          <a:xfrm>
            <a:off x="590549" y="339725"/>
            <a:ext cx="10969625" cy="698500"/>
          </a:xfrm>
        </p:spPr>
        <p:txBody>
          <a:bodyPr/>
          <a:lstStyle/>
          <a:p>
            <a:pPr marL="0" indent="0" algn="l" rtl="0" eaLnBrk="1" hangingPunct="1">
              <a:spcBef>
                <a:spcPct val="0"/>
              </a:spcBef>
              <a:spcAft>
                <a:spcPct val="0"/>
              </a:spcAft>
              <a:buClr>
                <a:srgbClr val="FFD324"/>
              </a:buClr>
              <a:buSzPts val="3600"/>
            </a:pPr>
            <a:r>
              <a:rPr lang="en-US" altLang="en-US" sz="3600" b="1" dirty="0">
                <a:solidFill>
                  <a:srgbClr val="00A4BA"/>
                </a:solidFill>
                <a:latin typeface="Arial" panose="020B0604020202020204" pitchFamily="34" charset="0"/>
                <a:cs typeface="Arial" panose="020B0604020202020204" pitchFamily="34" charset="0"/>
              </a:rPr>
              <a:t>APPUYEZ SUR ENTRÉE : </a:t>
            </a:r>
          </a:p>
          <a:p>
            <a:pPr marL="0" indent="0" algn="l" rtl="0" eaLnBrk="1" hangingPunct="1">
              <a:spcBef>
                <a:spcPct val="0"/>
              </a:spcBef>
              <a:spcAft>
                <a:spcPct val="0"/>
              </a:spcAft>
              <a:buClr>
                <a:srgbClr val="FFD324"/>
              </a:buClr>
              <a:buSzPts val="3600"/>
            </a:pPr>
            <a:r>
              <a:rPr lang="en-US" altLang="en-US" sz="3600" b="1" dirty="0">
                <a:solidFill>
                  <a:srgbClr val="00A4BA"/>
                </a:solidFill>
                <a:latin typeface="Arial" panose="020B0604020202020204" pitchFamily="34" charset="0"/>
                <a:cs typeface="Arial" panose="020B0604020202020204" pitchFamily="34" charset="0"/>
              </a:rPr>
              <a:t>RESPECTEZ … </a:t>
            </a:r>
            <a:r>
              <a:rPr lang="en-US" altLang="en-US" sz="3600" b="1" dirty="0" err="1">
                <a:solidFill>
                  <a:srgbClr val="00A4BA"/>
                </a:solidFill>
                <a:latin typeface="Arial" panose="020B0604020202020204" pitchFamily="34" charset="0"/>
                <a:cs typeface="Arial" panose="020B0604020202020204" pitchFamily="34" charset="0"/>
              </a:rPr>
              <a:t>vos</a:t>
            </a:r>
            <a:r>
              <a:rPr lang="en-US" altLang="en-US" sz="3600" b="1" dirty="0">
                <a:solidFill>
                  <a:srgbClr val="00A4BA"/>
                </a:solidFill>
                <a:latin typeface="Arial" panose="020B0604020202020204" pitchFamily="34" charset="0"/>
                <a:cs typeface="Arial" panose="020B0604020202020204" pitchFamily="34" charset="0"/>
              </a:rPr>
              <a:t> droits </a:t>
            </a:r>
            <a:r>
              <a:rPr lang="en-US" altLang="en-US" sz="3600" b="1" dirty="0" err="1">
                <a:solidFill>
                  <a:srgbClr val="00A4BA"/>
                </a:solidFill>
                <a:latin typeface="Arial" panose="020B0604020202020204" pitchFamily="34" charset="0"/>
                <a:cs typeface="Arial" panose="020B0604020202020204" pitchFamily="34" charset="0"/>
              </a:rPr>
              <a:t>numériques</a:t>
            </a:r>
            <a:r>
              <a:rPr lang="en-US" altLang="en-US" sz="3600" b="1" dirty="0">
                <a:solidFill>
                  <a:srgbClr val="00A4BA"/>
                </a:solidFill>
                <a:latin typeface="Arial" panose="020B0604020202020204" pitchFamily="34" charset="0"/>
                <a:cs typeface="Arial" panose="020B0604020202020204" pitchFamily="34" charset="0"/>
              </a:rPr>
              <a:t> et </a:t>
            </a:r>
          </a:p>
          <a:p>
            <a:pPr marL="0" indent="0" algn="l" rtl="0" eaLnBrk="1" hangingPunct="1">
              <a:spcBef>
                <a:spcPct val="0"/>
              </a:spcBef>
              <a:spcAft>
                <a:spcPct val="0"/>
              </a:spcAft>
              <a:buClr>
                <a:srgbClr val="FFD324"/>
              </a:buClr>
              <a:buSzPts val="3600"/>
            </a:pPr>
            <a:r>
              <a:rPr lang="en-US" altLang="en-US" sz="3600" b="1" dirty="0" err="1">
                <a:solidFill>
                  <a:srgbClr val="00A4BA"/>
                </a:solidFill>
                <a:latin typeface="Arial" panose="020B0604020202020204" pitchFamily="34" charset="0"/>
                <a:cs typeface="Arial" panose="020B0604020202020204" pitchFamily="34" charset="0"/>
              </a:rPr>
              <a:t>votre</a:t>
            </a:r>
            <a:r>
              <a:rPr lang="en-US" altLang="en-US" sz="3600" b="1" dirty="0">
                <a:solidFill>
                  <a:srgbClr val="00A4BA"/>
                </a:solidFill>
                <a:latin typeface="Arial" panose="020B0604020202020204" pitchFamily="34" charset="0"/>
                <a:cs typeface="Arial" panose="020B0604020202020204" pitchFamily="34" charset="0"/>
              </a:rPr>
              <a:t> </a:t>
            </a:r>
            <a:r>
              <a:rPr lang="en-US" altLang="en-US" sz="3600" b="1" dirty="0" err="1">
                <a:solidFill>
                  <a:srgbClr val="00A4BA"/>
                </a:solidFill>
                <a:latin typeface="Arial" panose="020B0604020202020204" pitchFamily="34" charset="0"/>
                <a:cs typeface="Arial" panose="020B0604020202020204" pitchFamily="34" charset="0"/>
              </a:rPr>
              <a:t>empreinte</a:t>
            </a:r>
            <a:endParaRPr lang="en-US" altLang="en-US" sz="2100" dirty="0">
              <a:solidFill>
                <a:srgbClr val="00A4BA"/>
              </a:solidFill>
              <a:latin typeface="Arial" panose="020B0604020202020204" pitchFamily="34" charset="0"/>
              <a:cs typeface="Arial" panose="020B0604020202020204" pitchFamily="34" charset="0"/>
            </a:endParaRPr>
          </a:p>
          <a:p>
            <a:pPr marL="0" indent="0" algn="l" rtl="0" eaLnBrk="1" hangingPunct="1">
              <a:spcBef>
                <a:spcPct val="0"/>
              </a:spcBef>
              <a:spcAft>
                <a:spcPct val="0"/>
              </a:spcAft>
              <a:buClr>
                <a:srgbClr val="262963"/>
              </a:buClr>
              <a:buSzPts val="1900"/>
            </a:pPr>
            <a:endParaRPr lang="en-US" altLang="en-US" sz="1900" dirty="0">
              <a:solidFill>
                <a:srgbClr val="262963"/>
              </a:solidFill>
              <a:latin typeface="Arial" panose="020B0604020202020204" pitchFamily="34" charset="0"/>
              <a:cs typeface="Arial" panose="020B0604020202020204" pitchFamily="34" charset="0"/>
            </a:endParaRPr>
          </a:p>
          <a:p>
            <a:pPr marL="0" indent="0" algn="l" rtl="0" eaLnBrk="1" hangingPunct="1">
              <a:spcBef>
                <a:spcPct val="0"/>
              </a:spcBef>
              <a:spcAft>
                <a:spcPct val="0"/>
              </a:spcAft>
              <a:buClr>
                <a:srgbClr val="262963"/>
              </a:buClr>
              <a:buSzPts val="1900"/>
            </a:pPr>
            <a:r>
              <a:rPr lang="en-US" altLang="en-US" sz="1900" dirty="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en-US" altLang="en-US" sz="2100" dirty="0">
              <a:solidFill>
                <a:srgbClr val="262963"/>
              </a:solidFill>
              <a:latin typeface="Arial" panose="020B0604020202020204" pitchFamily="34" charset="0"/>
              <a:cs typeface="Arial" panose="020B0604020202020204" pitchFamily="34" charset="0"/>
            </a:endParaRPr>
          </a:p>
        </p:txBody>
      </p:sp>
      <p:sp>
        <p:nvSpPr>
          <p:cNvPr id="7" name="Google Shape;130;p7">
            <a:extLst>
              <a:ext uri="{FF2B5EF4-FFF2-40B4-BE49-F238E27FC236}">
                <a16:creationId xmlns:a16="http://schemas.microsoft.com/office/drawing/2014/main" id="{269C5804-E290-4EAE-B34A-5B35E4970A43}"/>
              </a:ext>
            </a:extLst>
          </p:cNvPr>
          <p:cNvSpPr txBox="1">
            <a:spLocks/>
          </p:cNvSpPr>
          <p:nvPr/>
        </p:nvSpPr>
        <p:spPr bwMode="auto">
          <a:xfrm>
            <a:off x="590550" y="2020888"/>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l" rtl="0" eaLnBrk="1" hangingPunct="1">
              <a:spcBef>
                <a:spcPct val="0"/>
              </a:spcBef>
              <a:spcAft>
                <a:spcPct val="0"/>
              </a:spcAft>
              <a:buClr>
                <a:srgbClr val="FFD324"/>
              </a:buClr>
              <a:buSzPts val="3600"/>
              <a:defRPr/>
            </a:pPr>
            <a:r>
              <a:rPr lang="en-US" altLang="en-US" sz="2800" b="1" kern="0" dirty="0" err="1">
                <a:solidFill>
                  <a:srgbClr val="00A4BA"/>
                </a:solidFill>
                <a:latin typeface="+mn-lt"/>
                <a:cs typeface="Arial" panose="020B0604020202020204" pitchFamily="34" charset="0"/>
              </a:rPr>
              <a:t>Vrai</a:t>
            </a:r>
            <a:r>
              <a:rPr lang="en-US" altLang="en-US" sz="2800" b="1" kern="0" dirty="0">
                <a:solidFill>
                  <a:srgbClr val="00A4BA"/>
                </a:solidFill>
                <a:latin typeface="+mn-lt"/>
                <a:cs typeface="Arial" panose="020B0604020202020204" pitchFamily="34" charset="0"/>
              </a:rPr>
              <a:t> </a:t>
            </a:r>
            <a:r>
              <a:rPr lang="en-US" altLang="en-US" sz="2800" b="1" kern="0" dirty="0" err="1">
                <a:solidFill>
                  <a:srgbClr val="00A4BA"/>
                </a:solidFill>
                <a:latin typeface="+mn-lt"/>
                <a:cs typeface="Arial" panose="020B0604020202020204" pitchFamily="34" charset="0"/>
              </a:rPr>
              <a:t>ou</a:t>
            </a:r>
            <a:r>
              <a:rPr lang="en-US" altLang="en-US" sz="2800" b="1" kern="0" dirty="0">
                <a:solidFill>
                  <a:srgbClr val="00A4BA"/>
                </a:solidFill>
                <a:latin typeface="+mn-lt"/>
                <a:cs typeface="Arial" panose="020B0604020202020204" pitchFamily="34" charset="0"/>
              </a:rPr>
              <a:t> faux ?</a:t>
            </a:r>
            <a:endParaRPr lang="en-US" altLang="en-US" sz="1600" kern="0" dirty="0">
              <a:solidFill>
                <a:srgbClr val="00A4BA"/>
              </a:solidFill>
              <a:latin typeface="+mn-lt"/>
              <a:cs typeface="Arial" panose="020B0604020202020204" pitchFamily="34" charset="0"/>
            </a:endParaRPr>
          </a:p>
        </p:txBody>
      </p:sp>
      <p:sp>
        <p:nvSpPr>
          <p:cNvPr id="8" name="Rectangular Callout 7">
            <a:extLst>
              <a:ext uri="{FF2B5EF4-FFF2-40B4-BE49-F238E27FC236}">
                <a16:creationId xmlns:a16="http://schemas.microsoft.com/office/drawing/2014/main" id="{4E44013C-58E6-40B1-9616-A91E184D6100}"/>
              </a:ext>
            </a:extLst>
          </p:cNvPr>
          <p:cNvSpPr/>
          <p:nvPr/>
        </p:nvSpPr>
        <p:spPr>
          <a:xfrm>
            <a:off x="365125" y="4391025"/>
            <a:ext cx="4602163" cy="2743200"/>
          </a:xfrm>
          <a:prstGeom prst="wedgeRectCallout">
            <a:avLst>
              <a:gd name="adj1" fmla="val 89381"/>
              <a:gd name="adj2" fmla="val 7140"/>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rtl="0">
              <a:defRPr/>
            </a:pPr>
            <a:r>
              <a:rPr lang="en-US" altLang="en-US" dirty="0">
                <a:solidFill>
                  <a:schemeClr val="tx1"/>
                </a:solidFill>
              </a:rPr>
              <a:t>Pas </a:t>
            </a:r>
            <a:r>
              <a:rPr lang="en-US" altLang="en-US" dirty="0" err="1">
                <a:solidFill>
                  <a:schemeClr val="tx1"/>
                </a:solidFill>
              </a:rPr>
              <a:t>d'auteur</a:t>
            </a:r>
            <a:r>
              <a:rPr lang="en-US" altLang="en-US" dirty="0">
                <a:solidFill>
                  <a:schemeClr val="tx1"/>
                </a:solidFill>
              </a:rPr>
              <a:t>, </a:t>
            </a:r>
            <a:r>
              <a:rPr lang="en-US" altLang="en-US" dirty="0" err="1">
                <a:solidFill>
                  <a:schemeClr val="tx1"/>
                </a:solidFill>
              </a:rPr>
              <a:t>donc</a:t>
            </a:r>
            <a:r>
              <a:rPr lang="en-US" altLang="en-US" dirty="0">
                <a:solidFill>
                  <a:schemeClr val="tx1"/>
                </a:solidFill>
              </a:rPr>
              <a:t> de sources, pas de date de publication.</a:t>
            </a:r>
          </a:p>
          <a:p>
            <a:pPr algn="l" rtl="0">
              <a:lnSpc>
                <a:spcPct val="110000"/>
              </a:lnSpc>
              <a:spcBef>
                <a:spcPts val="600"/>
              </a:spcBef>
              <a:spcAft>
                <a:spcPts val="0"/>
              </a:spcAft>
              <a:defRPr/>
            </a:pPr>
            <a:r>
              <a:rPr lang="en-US" dirty="0" err="1">
                <a:solidFill>
                  <a:schemeClr val="tx1"/>
                </a:solidFill>
              </a:rPr>
              <a:t>Visant</a:t>
            </a:r>
            <a:r>
              <a:rPr lang="en-US" dirty="0">
                <a:solidFill>
                  <a:schemeClr val="tx1"/>
                </a:solidFill>
              </a:rPr>
              <a:t> des </a:t>
            </a:r>
            <a:r>
              <a:rPr lang="en-US" dirty="0" err="1">
                <a:solidFill>
                  <a:schemeClr val="tx1"/>
                </a:solidFill>
              </a:rPr>
              <a:t>émotions</a:t>
            </a:r>
            <a:r>
              <a:rPr lang="en-US" dirty="0">
                <a:solidFill>
                  <a:schemeClr val="tx1"/>
                </a:solidFill>
              </a:rPr>
              <a:t> </a:t>
            </a:r>
            <a:r>
              <a:rPr lang="en-US" dirty="0" err="1">
                <a:solidFill>
                  <a:schemeClr val="tx1"/>
                </a:solidFill>
              </a:rPr>
              <a:t>intenses</a:t>
            </a:r>
            <a:r>
              <a:rPr lang="en-US" dirty="0">
                <a:solidFill>
                  <a:schemeClr val="tx1"/>
                </a:solidFill>
              </a:rPr>
              <a:t> et des </a:t>
            </a:r>
            <a:r>
              <a:rPr lang="en-US" dirty="0" err="1">
                <a:solidFill>
                  <a:schemeClr val="tx1"/>
                </a:solidFill>
              </a:rPr>
              <a:t>réactions</a:t>
            </a:r>
            <a:r>
              <a:rPr lang="en-US" dirty="0">
                <a:solidFill>
                  <a:schemeClr val="tx1"/>
                </a:solidFill>
              </a:rPr>
              <a:t> </a:t>
            </a:r>
            <a:r>
              <a:rPr lang="en-US" dirty="0" err="1">
                <a:solidFill>
                  <a:schemeClr val="tx1"/>
                </a:solidFill>
              </a:rPr>
              <a:t>extrêmes</a:t>
            </a:r>
            <a:r>
              <a:rPr lang="en-US" dirty="0">
                <a:solidFill>
                  <a:schemeClr val="tx1"/>
                </a:solidFill>
              </a:rPr>
              <a:t>. Si </a:t>
            </a:r>
            <a:r>
              <a:rPr lang="en-US" dirty="0" err="1">
                <a:solidFill>
                  <a:schemeClr val="tx1"/>
                </a:solidFill>
              </a:rPr>
              <a:t>cela</a:t>
            </a:r>
            <a:r>
              <a:rPr lang="en-US" dirty="0">
                <a:solidFill>
                  <a:schemeClr val="tx1"/>
                </a:solidFill>
              </a:rPr>
              <a:t> </a:t>
            </a:r>
            <a:r>
              <a:rPr lang="en-US" dirty="0" err="1">
                <a:solidFill>
                  <a:schemeClr val="tx1"/>
                </a:solidFill>
              </a:rPr>
              <a:t>vous</a:t>
            </a:r>
            <a:r>
              <a:rPr lang="en-US" dirty="0">
                <a:solidFill>
                  <a:schemeClr val="tx1"/>
                </a:solidFill>
              </a:rPr>
              <a:t> met </a:t>
            </a:r>
            <a:r>
              <a:rPr lang="en-US" dirty="0" err="1">
                <a:solidFill>
                  <a:schemeClr val="tx1"/>
                </a:solidFill>
              </a:rPr>
              <a:t>en</a:t>
            </a:r>
            <a:r>
              <a:rPr lang="en-US" dirty="0">
                <a:solidFill>
                  <a:schemeClr val="tx1"/>
                </a:solidFill>
              </a:rPr>
              <a:t> </a:t>
            </a:r>
            <a:r>
              <a:rPr lang="en-US" dirty="0" err="1">
                <a:solidFill>
                  <a:schemeClr val="tx1"/>
                </a:solidFill>
              </a:rPr>
              <a:t>colère</a:t>
            </a:r>
            <a:r>
              <a:rPr lang="en-US" dirty="0">
                <a:solidFill>
                  <a:schemeClr val="tx1"/>
                </a:solidFill>
              </a:rPr>
              <a:t> </a:t>
            </a:r>
            <a:r>
              <a:rPr lang="en-US" dirty="0" err="1">
                <a:solidFill>
                  <a:schemeClr val="tx1"/>
                </a:solidFill>
              </a:rPr>
              <a:t>ou</a:t>
            </a:r>
            <a:r>
              <a:rPr lang="en-US" dirty="0">
                <a:solidFill>
                  <a:schemeClr val="tx1"/>
                </a:solidFill>
              </a:rPr>
              <a:t> </a:t>
            </a:r>
            <a:r>
              <a:rPr lang="en-US" dirty="0" err="1">
                <a:solidFill>
                  <a:schemeClr val="tx1"/>
                </a:solidFill>
              </a:rPr>
              <a:t>vous</a:t>
            </a:r>
            <a:r>
              <a:rPr lang="en-US" dirty="0">
                <a:solidFill>
                  <a:schemeClr val="tx1"/>
                </a:solidFill>
              </a:rPr>
              <a:t> fait </a:t>
            </a:r>
            <a:r>
              <a:rPr lang="en-US" dirty="0" err="1">
                <a:solidFill>
                  <a:schemeClr val="tx1"/>
                </a:solidFill>
              </a:rPr>
              <a:t>peur</a:t>
            </a:r>
            <a:r>
              <a:rPr lang="en-US" dirty="0">
                <a:solidFill>
                  <a:schemeClr val="tx1"/>
                </a:solidFill>
              </a:rPr>
              <a:t>, </a:t>
            </a:r>
            <a:r>
              <a:rPr lang="en-US" dirty="0" err="1">
                <a:solidFill>
                  <a:schemeClr val="tx1"/>
                </a:solidFill>
              </a:rPr>
              <a:t>cela</a:t>
            </a:r>
            <a:r>
              <a:rPr lang="en-US" dirty="0">
                <a:solidFill>
                  <a:schemeClr val="tx1"/>
                </a:solidFill>
              </a:rPr>
              <a:t> </a:t>
            </a:r>
            <a:r>
              <a:rPr lang="en-US" dirty="0" err="1">
                <a:solidFill>
                  <a:schemeClr val="tx1"/>
                </a:solidFill>
              </a:rPr>
              <a:t>pourrait</a:t>
            </a:r>
            <a:r>
              <a:rPr lang="en-US" dirty="0">
                <a:solidFill>
                  <a:schemeClr val="tx1"/>
                </a:solidFill>
              </a:rPr>
              <a:t> </a:t>
            </a:r>
            <a:r>
              <a:rPr lang="en-US" dirty="0" err="1">
                <a:solidFill>
                  <a:schemeClr val="tx1"/>
                </a:solidFill>
              </a:rPr>
              <a:t>être</a:t>
            </a:r>
            <a:r>
              <a:rPr lang="en-US" dirty="0">
                <a:solidFill>
                  <a:schemeClr val="tx1"/>
                </a:solidFill>
              </a:rPr>
              <a:t> un </a:t>
            </a:r>
            <a:r>
              <a:rPr lang="en-US" dirty="0" err="1">
                <a:solidFill>
                  <a:schemeClr val="tx1"/>
                </a:solidFill>
              </a:rPr>
              <a:t>signe</a:t>
            </a:r>
            <a:r>
              <a:rPr lang="en-US" dirty="0">
                <a:solidFill>
                  <a:schemeClr val="tx1"/>
                </a:solidFill>
              </a:rPr>
              <a:t> </a:t>
            </a:r>
            <a:r>
              <a:rPr lang="en-US" dirty="0" err="1">
                <a:solidFill>
                  <a:schemeClr val="tx1"/>
                </a:solidFill>
              </a:rPr>
              <a:t>qu'il</a:t>
            </a:r>
            <a:r>
              <a:rPr lang="en-US" dirty="0">
                <a:solidFill>
                  <a:schemeClr val="tx1"/>
                </a:solidFill>
              </a:rPr>
              <a:t> </a:t>
            </a:r>
            <a:r>
              <a:rPr lang="en-US" dirty="0" err="1">
                <a:solidFill>
                  <a:schemeClr val="tx1"/>
                </a:solidFill>
              </a:rPr>
              <a:t>est</a:t>
            </a:r>
            <a:r>
              <a:rPr lang="en-US" dirty="0">
                <a:solidFill>
                  <a:schemeClr val="tx1"/>
                </a:solidFill>
              </a:rPr>
              <a:t> </a:t>
            </a:r>
            <a:r>
              <a:rPr lang="en-US" dirty="0" err="1">
                <a:solidFill>
                  <a:schemeClr val="tx1"/>
                </a:solidFill>
              </a:rPr>
              <a:t>inventé</a:t>
            </a:r>
            <a:r>
              <a:rPr lang="en-US" dirty="0">
                <a:solidFill>
                  <a:schemeClr val="tx1"/>
                </a:solidFill>
              </a:rPr>
              <a:t>.</a:t>
            </a:r>
            <a:endParaRPr lang="en-US" dirty="0">
              <a:solidFill>
                <a:schemeClr val="tx1"/>
              </a:solidFill>
              <a:latin typeface="Noto Sans Symbols"/>
              <a:ea typeface="Noto Sans Symbols"/>
              <a:cs typeface="Noto Sans Symbol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a:extLst>
              <a:ext uri="{FF2B5EF4-FFF2-40B4-BE49-F238E27FC236}">
                <a16:creationId xmlns:a16="http://schemas.microsoft.com/office/drawing/2014/main" id="{D3FCF55F-4ED0-4B90-A8E5-3850B8134F82}"/>
              </a:ext>
            </a:extLst>
          </p:cNvPr>
          <p:cNvSpPr>
            <a:spLocks noGrp="1"/>
          </p:cNvSpPr>
          <p:nvPr>
            <p:ph idx="1"/>
          </p:nvPr>
        </p:nvSpPr>
        <p:spPr>
          <a:xfrm>
            <a:off x="496888" y="730250"/>
            <a:ext cx="10969625" cy="698500"/>
          </a:xfrm>
        </p:spPr>
        <p:txBody>
          <a:bodyPr wrap="square" numCol="1" anchor="t" anchorCtr="0" compatLnSpc="1">
            <a:prstTxWarp prst="textNoShape">
              <a:avLst/>
            </a:prstTxWarp>
          </a:bodyPr>
          <a:lstStyle/>
          <a:p>
            <a:pPr marL="0" indent="0" algn="l" rtl="0">
              <a:defRPr/>
            </a:pPr>
            <a:r>
              <a:rPr lang="en-GB" altLang="en-US" sz="3600" b="1" dirty="0">
                <a:solidFill>
                  <a:srgbClr val="00A4BA"/>
                </a:solidFill>
                <a:latin typeface="Arial" pitchFamily="34" charset="0"/>
                <a:cs typeface="Arial" pitchFamily="34" charset="0"/>
              </a:rPr>
              <a:t>SAVIEZ-VOUS QUE …</a:t>
            </a:r>
            <a:endParaRPr lang="en-GB" altLang="en-US" sz="3600" dirty="0">
              <a:solidFill>
                <a:srgbClr val="00A4BA"/>
              </a:solidFill>
              <a:latin typeface="Arial" pitchFamily="34" charset="0"/>
              <a:cs typeface="Arial" pitchFamily="34" charset="0"/>
            </a:endParaRPr>
          </a:p>
          <a:p>
            <a:pPr marL="0" indent="0" algn="l" rtl="0">
              <a:defRPr/>
            </a:pPr>
            <a:r>
              <a:rPr lang="en-GB" altLang="en-US" sz="1900" dirty="0">
                <a:latin typeface="Calibri" pitchFamily="34" charset="0"/>
              </a:rPr>
              <a:t> </a:t>
            </a:r>
          </a:p>
        </p:txBody>
      </p:sp>
      <p:sp>
        <p:nvSpPr>
          <p:cNvPr id="17449" name="TextBox 20">
            <a:extLst>
              <a:ext uri="{FF2B5EF4-FFF2-40B4-BE49-F238E27FC236}">
                <a16:creationId xmlns:a16="http://schemas.microsoft.com/office/drawing/2014/main" id="{D2814830-A7C9-4C09-8217-89B54085ED55}"/>
              </a:ext>
            </a:extLst>
          </p:cNvPr>
          <p:cNvSpPr txBox="1">
            <a:spLocks noChangeArrowheads="1"/>
          </p:cNvSpPr>
          <p:nvPr/>
        </p:nvSpPr>
        <p:spPr bwMode="auto">
          <a:xfrm>
            <a:off x="496888" y="1347788"/>
            <a:ext cx="9169400" cy="3447075"/>
          </a:xfrm>
          <a:prstGeom prst="rect">
            <a:avLst/>
          </a:prstGeom>
          <a:noFill/>
          <a:ln>
            <a:noFill/>
          </a:ln>
        </p:spPr>
        <p:txBody>
          <a:bodyPr lIns="121899" tIns="60949" rIns="121899" bIns="60949" anchor="t">
            <a:spAutoFit/>
          </a:bodyPr>
          <a:lstStyle>
            <a:lvl1pPr marL="285750" indent="-285750" eaLnBrk="0" hangingPunct="0">
              <a:defRPr sz="2400">
                <a:solidFill>
                  <a:schemeClr val="tx1"/>
                </a:solidFill>
                <a:latin typeface="Van Condensed LF" charset="0"/>
                <a:ea typeface="MS PGothic" pitchFamily="34" charset="-128"/>
              </a:defRPr>
            </a:lvl1pPr>
            <a:lvl2pPr marL="742950" indent="-285750" eaLnBrk="0" hangingPunct="0">
              <a:defRPr sz="2400">
                <a:solidFill>
                  <a:schemeClr val="tx1"/>
                </a:solidFill>
                <a:latin typeface="Van Condensed LF" charset="0"/>
                <a:ea typeface="MS PGothic" pitchFamily="34" charset="-128"/>
              </a:defRPr>
            </a:lvl2pPr>
            <a:lvl3pPr marL="1143000" indent="-228600" eaLnBrk="0" hangingPunct="0">
              <a:defRPr sz="2400">
                <a:solidFill>
                  <a:schemeClr val="tx1"/>
                </a:solidFill>
                <a:latin typeface="Van Condensed LF" charset="0"/>
                <a:ea typeface="MS PGothic" pitchFamily="34" charset="-128"/>
              </a:defRPr>
            </a:lvl3pPr>
            <a:lvl4pPr marL="1600200" indent="-228600" eaLnBrk="0" hangingPunct="0">
              <a:defRPr sz="2400">
                <a:solidFill>
                  <a:schemeClr val="tx1"/>
                </a:solidFill>
                <a:latin typeface="Van Condensed LF" charset="0"/>
                <a:ea typeface="MS PGothic" pitchFamily="34" charset="-128"/>
              </a:defRPr>
            </a:lvl4pPr>
            <a:lvl5pPr marL="2057400" indent="-228600" eaLnBrk="0" hangingPunct="0">
              <a:defRPr sz="2400">
                <a:solidFill>
                  <a:schemeClr val="tx1"/>
                </a:solidFill>
                <a:latin typeface="Van Condensed LF" charset="0"/>
                <a:ea typeface="MS PGothic" pitchFamily="34" charset="-128"/>
              </a:defRPr>
            </a:lvl5pPr>
            <a:lvl6pPr marL="2514600" indent="-228600" eaLnBrk="0" fontAlgn="base" hangingPunct="0">
              <a:spcBef>
                <a:spcPct val="0"/>
              </a:spcBef>
              <a:spcAft>
                <a:spcPct val="0"/>
              </a:spcAft>
              <a:defRPr sz="2400">
                <a:solidFill>
                  <a:schemeClr val="tx1"/>
                </a:solidFill>
                <a:latin typeface="Van Condensed LF" charset="0"/>
                <a:ea typeface="MS PGothic" pitchFamily="34" charset="-128"/>
              </a:defRPr>
            </a:lvl6pPr>
            <a:lvl7pPr marL="2971800" indent="-228600" eaLnBrk="0" fontAlgn="base" hangingPunct="0">
              <a:spcBef>
                <a:spcPct val="0"/>
              </a:spcBef>
              <a:spcAft>
                <a:spcPct val="0"/>
              </a:spcAft>
              <a:defRPr sz="2400">
                <a:solidFill>
                  <a:schemeClr val="tx1"/>
                </a:solidFill>
                <a:latin typeface="Van Condensed LF" charset="0"/>
                <a:ea typeface="MS PGothic" pitchFamily="34" charset="-128"/>
              </a:defRPr>
            </a:lvl7pPr>
            <a:lvl8pPr marL="3429000" indent="-228600" eaLnBrk="0" fontAlgn="base" hangingPunct="0">
              <a:spcBef>
                <a:spcPct val="0"/>
              </a:spcBef>
              <a:spcAft>
                <a:spcPct val="0"/>
              </a:spcAft>
              <a:defRPr sz="2400">
                <a:solidFill>
                  <a:schemeClr val="tx1"/>
                </a:solidFill>
                <a:latin typeface="Van Condensed LF" charset="0"/>
                <a:ea typeface="MS PGothic" pitchFamily="34" charset="-128"/>
              </a:defRPr>
            </a:lvl8pPr>
            <a:lvl9pPr marL="3886200" indent="-228600" eaLnBrk="0" fontAlgn="base" hangingPunct="0">
              <a:spcBef>
                <a:spcPct val="0"/>
              </a:spcBef>
              <a:spcAft>
                <a:spcPct val="0"/>
              </a:spcAft>
              <a:defRPr sz="2400">
                <a:solidFill>
                  <a:schemeClr val="tx1"/>
                </a:solidFill>
                <a:latin typeface="Van Condensed LF" charset="0"/>
                <a:ea typeface="MS PGothic" pitchFamily="34" charset="-128"/>
              </a:defRPr>
            </a:lvl9pPr>
          </a:lstStyle>
          <a:p>
            <a:pPr marL="0" indent="0" algn="l" rtl="0" eaLnBrk="1" hangingPunct="1">
              <a:defRPr/>
            </a:pPr>
            <a:endParaRPr lang="en-NZ" altLang="en-US" b="1" dirty="0">
              <a:solidFill>
                <a:srgbClr val="262963"/>
              </a:solidFill>
              <a:latin typeface="Arial" pitchFamily="34" charset="0"/>
              <a:cs typeface="Arial" pitchFamily="34" charset="0"/>
            </a:endParaRPr>
          </a:p>
          <a:p>
            <a:pPr marL="0" indent="0" algn="l" rtl="0" eaLnBrk="1" hangingPunct="1">
              <a:defRPr/>
            </a:pPr>
            <a:endParaRPr lang="en-NZ" altLang="en-US" b="1" dirty="0">
              <a:solidFill>
                <a:srgbClr val="262963"/>
              </a:solidFill>
              <a:latin typeface="Arial" pitchFamily="34" charset="0"/>
              <a:cs typeface="Arial" pitchFamily="34" charset="0"/>
            </a:endParaRPr>
          </a:p>
          <a:p>
            <a:pPr algn="l" rtl="0" eaLnBrk="1" hangingPunct="1">
              <a:buFont typeface="Arial" pitchFamily="34" charset="0"/>
              <a:buChar char="•"/>
              <a:defRPr/>
            </a:pPr>
            <a:r>
              <a:rPr lang="fr-FR" altLang="en-US" b="1" dirty="0">
                <a:solidFill>
                  <a:srgbClr val="262963"/>
                </a:solidFill>
                <a:latin typeface="Ariel"/>
                <a:ea typeface="MS PGothic"/>
                <a:cs typeface="Arial"/>
              </a:rPr>
              <a:t>En juin 2020, 4,8 milliards de personnes utilisaient Internet = 60% de la population mondiale.</a:t>
            </a:r>
          </a:p>
          <a:p>
            <a:pPr algn="l" rtl="0" eaLnBrk="1" hangingPunct="1">
              <a:buFont typeface="Arial" pitchFamily="34" charset="0"/>
              <a:buChar char="•"/>
              <a:defRPr/>
            </a:pPr>
            <a:r>
              <a:rPr lang="fr-FR" b="1" dirty="0">
                <a:solidFill>
                  <a:srgbClr val="262963"/>
                </a:solidFill>
                <a:latin typeface="Ariel"/>
                <a:ea typeface="MS PGothic"/>
                <a:cs typeface="Arial"/>
              </a:rPr>
              <a:t>En moyenne, elles passent deux heures et demie par jour en ligne. </a:t>
            </a:r>
            <a:endParaRPr lang="fr-FR" b="1" dirty="0">
              <a:solidFill>
                <a:srgbClr val="262963"/>
              </a:solidFill>
              <a:latin typeface="Ariel"/>
              <a:cs typeface="Arial" pitchFamily="34" charset="0"/>
            </a:endParaRPr>
          </a:p>
          <a:p>
            <a:pPr algn="l" rtl="0" eaLnBrk="1" hangingPunct="1">
              <a:buFont typeface="Arial" pitchFamily="34" charset="0"/>
              <a:buChar char="•"/>
              <a:defRPr/>
            </a:pPr>
            <a:r>
              <a:rPr lang="fr-FR" altLang="en-US" b="1" dirty="0">
                <a:solidFill>
                  <a:srgbClr val="262963"/>
                </a:solidFill>
                <a:latin typeface="Ariel"/>
                <a:ea typeface="MS PGothic"/>
                <a:cs typeface="Arial"/>
              </a:rPr>
              <a:t>D'ici 2030, près de 50 milliards d'appareils seront connectés à Internet.</a:t>
            </a:r>
          </a:p>
          <a:p>
            <a:pPr algn="l" rtl="0" eaLnBrk="1" hangingPunct="1">
              <a:buFont typeface="Arial" pitchFamily="34" charset="0"/>
              <a:buChar char="•"/>
              <a:defRPr/>
            </a:pPr>
            <a:r>
              <a:rPr lang="fr-FR" b="1" dirty="0">
                <a:solidFill>
                  <a:srgbClr val="262963"/>
                </a:solidFill>
                <a:latin typeface="Ariel"/>
                <a:ea typeface="MS PGothic"/>
              </a:rPr>
              <a:t>Plus de 175 000 enfants se connectent pour la première fois chaque jour.</a:t>
            </a:r>
            <a:endParaRPr lang="fr-FR" altLang="en-US" b="1" dirty="0">
              <a:solidFill>
                <a:srgbClr val="262963"/>
              </a:solidFill>
              <a:latin typeface="Ariel"/>
              <a:ea typeface="MS PGothic"/>
              <a:cs typeface="Arial" pitchFamily="34" charset="0"/>
            </a:endParaRPr>
          </a:p>
        </p:txBody>
      </p:sp>
      <p:pic>
        <p:nvPicPr>
          <p:cNvPr id="66564" name="Picture 1">
            <a:extLst>
              <a:ext uri="{FF2B5EF4-FFF2-40B4-BE49-F238E27FC236}">
                <a16:creationId xmlns:a16="http://schemas.microsoft.com/office/drawing/2014/main" id="{0ED35647-9097-43BB-B002-9F59B0C2FF1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6125" y="4171950"/>
            <a:ext cx="7023100"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Google Shape;363;g72b3291ada_0_7">
            <a:extLst>
              <a:ext uri="{FF2B5EF4-FFF2-40B4-BE49-F238E27FC236}">
                <a16:creationId xmlns:a16="http://schemas.microsoft.com/office/drawing/2014/main" id="{5D6451A4-D219-4E7D-B1C1-DFE26CD62FEC}"/>
              </a:ext>
            </a:extLst>
          </p:cNvPr>
          <p:cNvSpPr txBox="1">
            <a:spLocks noGrp="1"/>
          </p:cNvSpPr>
          <p:nvPr>
            <p:ph type="body" idx="1"/>
          </p:nvPr>
        </p:nvSpPr>
        <p:spPr>
          <a:xfrm>
            <a:off x="590550" y="730250"/>
            <a:ext cx="10969625" cy="698500"/>
          </a:xfrm>
        </p:spPr>
        <p:txBody>
          <a:bodyPr/>
          <a:lstStyle/>
          <a:p>
            <a:pPr marL="0" indent="0" algn="l" rtl="0" eaLnBrk="1" hangingPunct="1">
              <a:spcBef>
                <a:spcPct val="0"/>
              </a:spcBef>
              <a:spcAft>
                <a:spcPct val="0"/>
              </a:spcAft>
              <a:buClr>
                <a:srgbClr val="FFD324"/>
              </a:buClr>
              <a:buSzPts val="3600"/>
            </a:pPr>
            <a:r>
              <a:rPr lang="en-US" altLang="en-US" sz="3600" b="1" dirty="0">
                <a:solidFill>
                  <a:srgbClr val="00A4BA"/>
                </a:solidFill>
                <a:latin typeface="Arial" panose="020B0604020202020204" pitchFamily="34" charset="0"/>
                <a:cs typeface="Arial" panose="020B0604020202020204" pitchFamily="34" charset="0"/>
              </a:rPr>
              <a:t>APPUYEZ SUR ENTRÉE :</a:t>
            </a:r>
          </a:p>
          <a:p>
            <a:pPr marL="0" indent="0" algn="l" rtl="0" eaLnBrk="1" hangingPunct="1">
              <a:spcBef>
                <a:spcPct val="0"/>
              </a:spcBef>
              <a:spcAft>
                <a:spcPct val="0"/>
              </a:spcAft>
              <a:buClr>
                <a:srgbClr val="FFD324"/>
              </a:buClr>
              <a:buSzPts val="3600"/>
            </a:pPr>
            <a:r>
              <a:rPr lang="en-US" altLang="en-US" sz="3600" b="1" dirty="0">
                <a:solidFill>
                  <a:srgbClr val="00A4BA"/>
                </a:solidFill>
                <a:latin typeface="Arial" panose="020B0604020202020204" pitchFamily="34" charset="0"/>
                <a:cs typeface="Arial" panose="020B0604020202020204" pitchFamily="34" charset="0"/>
              </a:rPr>
              <a:t>IMAGINEZ … un </a:t>
            </a:r>
            <a:r>
              <a:rPr lang="en-US" altLang="en-US" sz="3600" b="1" dirty="0" err="1">
                <a:solidFill>
                  <a:srgbClr val="00A4BA"/>
                </a:solidFill>
                <a:latin typeface="Arial" panose="020B0604020202020204" pitchFamily="34" charset="0"/>
                <a:cs typeface="Arial" panose="020B0604020202020204" pitchFamily="34" charset="0"/>
              </a:rPr>
              <a:t>meilleur</a:t>
            </a:r>
            <a:r>
              <a:rPr lang="en-US" altLang="en-US" sz="3600" b="1" dirty="0">
                <a:solidFill>
                  <a:srgbClr val="00A4BA"/>
                </a:solidFill>
                <a:latin typeface="Arial" panose="020B0604020202020204" pitchFamily="34" charset="0"/>
                <a:cs typeface="Arial" panose="020B0604020202020204" pitchFamily="34" charset="0"/>
              </a:rPr>
              <a:t> Internet</a:t>
            </a:r>
            <a:endParaRPr lang="en-US" altLang="en-US" sz="2100" dirty="0">
              <a:solidFill>
                <a:srgbClr val="00A4BA"/>
              </a:solidFill>
              <a:latin typeface="Arial" panose="020B0604020202020204" pitchFamily="34" charset="0"/>
              <a:cs typeface="Arial" panose="020B0604020202020204" pitchFamily="34" charset="0"/>
            </a:endParaRPr>
          </a:p>
          <a:p>
            <a:pPr marL="0" indent="0" algn="l" rtl="0" eaLnBrk="1" hangingPunct="1">
              <a:spcBef>
                <a:spcPct val="0"/>
              </a:spcBef>
              <a:spcAft>
                <a:spcPct val="0"/>
              </a:spcAft>
              <a:buClr>
                <a:srgbClr val="262963"/>
              </a:buClr>
              <a:buSzPts val="1900"/>
            </a:pPr>
            <a:endParaRPr lang="en-US" altLang="en-US" sz="1900" dirty="0">
              <a:solidFill>
                <a:srgbClr val="262963"/>
              </a:solidFill>
              <a:latin typeface="Arial" panose="020B0604020202020204" pitchFamily="34" charset="0"/>
              <a:cs typeface="Arial" panose="020B0604020202020204" pitchFamily="34" charset="0"/>
            </a:endParaRPr>
          </a:p>
          <a:p>
            <a:pPr marL="0" indent="0" algn="l" rtl="0" eaLnBrk="1" hangingPunct="1">
              <a:spcBef>
                <a:spcPct val="0"/>
              </a:spcBef>
              <a:spcAft>
                <a:spcPct val="0"/>
              </a:spcAft>
              <a:buClr>
                <a:srgbClr val="262963"/>
              </a:buClr>
              <a:buSzPts val="1900"/>
            </a:pPr>
            <a:r>
              <a:rPr lang="en-US" altLang="en-US" sz="1900" dirty="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en-US" altLang="en-US" sz="2100" dirty="0">
              <a:solidFill>
                <a:srgbClr val="262963"/>
              </a:solidFill>
              <a:latin typeface="Arial" panose="020B0604020202020204" pitchFamily="34" charset="0"/>
              <a:cs typeface="Arial" panose="020B0604020202020204" pitchFamily="34" charset="0"/>
            </a:endParaRPr>
          </a:p>
        </p:txBody>
      </p:sp>
      <p:sp>
        <p:nvSpPr>
          <p:cNvPr id="365" name="Google Shape;365;g72b3291ada_0_7">
            <a:extLst>
              <a:ext uri="{FF2B5EF4-FFF2-40B4-BE49-F238E27FC236}">
                <a16:creationId xmlns:a16="http://schemas.microsoft.com/office/drawing/2014/main" id="{0B72EDE1-D8F4-4C6D-943C-7CED299468A2}"/>
              </a:ext>
            </a:extLst>
          </p:cNvPr>
          <p:cNvSpPr txBox="1"/>
          <p:nvPr/>
        </p:nvSpPr>
        <p:spPr>
          <a:xfrm>
            <a:off x="590550" y="3079750"/>
            <a:ext cx="9745663" cy="4460875"/>
          </a:xfrm>
          <a:prstGeom prst="rect">
            <a:avLst/>
          </a:prstGeom>
          <a:noFill/>
          <a:ln>
            <a:noFill/>
          </a:ln>
        </p:spPr>
        <p:txBody>
          <a:bodyPr spcFirstLastPara="1" lIns="91425" tIns="91425" rIns="91425" bIns="91425"/>
          <a:lstStyle/>
          <a:p>
            <a:pPr algn="l" rtl="0" eaLnBrk="1" fontAlgn="auto" hangingPunct="1">
              <a:spcBef>
                <a:spcPts val="0"/>
              </a:spcBef>
              <a:spcAft>
                <a:spcPts val="0"/>
              </a:spcAft>
              <a:buClr>
                <a:srgbClr val="000000"/>
              </a:buClr>
              <a:defRPr/>
            </a:pPr>
            <a:r>
              <a:rPr lang="en-US" sz="2400" dirty="0" err="1">
                <a:solidFill>
                  <a:schemeClr val="tx1">
                    <a:lumMod val="50000"/>
                  </a:schemeClr>
                </a:solidFill>
                <a:latin typeface="Arial" panose="020B0604020202020204" pitchFamily="34" charset="0"/>
                <a:cs typeface="Arial" panose="020B0604020202020204" pitchFamily="34" charset="0"/>
              </a:rPr>
              <a:t>Votre</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promesse</a:t>
            </a:r>
            <a:r>
              <a:rPr lang="en-US" sz="2400" dirty="0">
                <a:solidFill>
                  <a:schemeClr val="tx1">
                    <a:lumMod val="50000"/>
                  </a:schemeClr>
                </a:solidFill>
                <a:latin typeface="Arial" panose="020B0604020202020204" pitchFamily="34" charset="0"/>
                <a:cs typeface="Arial" panose="020B0604020202020204" pitchFamily="34" charset="0"/>
              </a:rPr>
              <a:t> de </a:t>
            </a:r>
            <a:r>
              <a:rPr lang="en-US" sz="2400" dirty="0" err="1">
                <a:solidFill>
                  <a:schemeClr val="tx1">
                    <a:lumMod val="50000"/>
                  </a:schemeClr>
                </a:solidFill>
                <a:latin typeface="Arial" panose="020B0604020202020204" pitchFamily="34" charset="0"/>
                <a:cs typeface="Arial" panose="020B0604020202020204" pitchFamily="34" charset="0"/>
              </a:rPr>
              <a:t>Guidisme</a:t>
            </a:r>
            <a:r>
              <a:rPr lang="en-US" sz="2400" dirty="0">
                <a:solidFill>
                  <a:schemeClr val="tx1">
                    <a:lumMod val="50000"/>
                  </a:schemeClr>
                </a:solidFill>
                <a:latin typeface="Arial" panose="020B0604020202020204" pitchFamily="34" charset="0"/>
                <a:cs typeface="Arial" panose="020B0604020202020204" pitchFamily="34" charset="0"/>
              </a:rPr>
              <a:t> / </a:t>
            </a:r>
            <a:r>
              <a:rPr lang="en-US" sz="2400" dirty="0" err="1">
                <a:solidFill>
                  <a:schemeClr val="tx1">
                    <a:lumMod val="50000"/>
                  </a:schemeClr>
                </a:solidFill>
                <a:latin typeface="Arial" panose="020B0604020202020204" pitchFamily="34" charset="0"/>
                <a:cs typeface="Arial" panose="020B0604020202020204" pitchFamily="34" charset="0"/>
              </a:rPr>
              <a:t>Scoutisme</a:t>
            </a:r>
            <a:r>
              <a:rPr lang="en-US" sz="2400" dirty="0">
                <a:solidFill>
                  <a:schemeClr val="tx1">
                    <a:lumMod val="50000"/>
                  </a:schemeClr>
                </a:solidFill>
                <a:latin typeface="Arial" panose="020B0604020202020204" pitchFamily="34" charset="0"/>
                <a:cs typeface="Arial" panose="020B0604020202020204" pitchFamily="34" charset="0"/>
              </a:rPr>
              <a:t> ne </a:t>
            </a:r>
            <a:r>
              <a:rPr lang="en-US" sz="2400" dirty="0" err="1">
                <a:solidFill>
                  <a:schemeClr val="tx1">
                    <a:lumMod val="50000"/>
                  </a:schemeClr>
                </a:solidFill>
                <a:latin typeface="Arial" panose="020B0604020202020204" pitchFamily="34" charset="0"/>
                <a:cs typeface="Arial" panose="020B0604020202020204" pitchFamily="34" charset="0"/>
              </a:rPr>
              <a:t>s'arrête</a:t>
            </a:r>
            <a:r>
              <a:rPr lang="en-US" sz="2400" dirty="0">
                <a:solidFill>
                  <a:schemeClr val="tx1">
                    <a:lumMod val="50000"/>
                  </a:schemeClr>
                </a:solidFill>
                <a:latin typeface="Arial" panose="020B0604020202020204" pitchFamily="34" charset="0"/>
                <a:cs typeface="Arial" panose="020B0604020202020204" pitchFamily="34" charset="0"/>
              </a:rPr>
              <a:t> pas au monde physique. Elle </a:t>
            </a:r>
            <a:r>
              <a:rPr lang="en-US" sz="2400" dirty="0" err="1">
                <a:solidFill>
                  <a:schemeClr val="tx1">
                    <a:lumMod val="50000"/>
                  </a:schemeClr>
                </a:solidFill>
                <a:latin typeface="Arial" panose="020B0604020202020204" pitchFamily="34" charset="0"/>
                <a:cs typeface="Arial" panose="020B0604020202020204" pitchFamily="34" charset="0"/>
              </a:rPr>
              <a:t>s'étend</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également</a:t>
            </a:r>
            <a:r>
              <a:rPr lang="en-US" sz="2400" dirty="0">
                <a:solidFill>
                  <a:schemeClr val="tx1">
                    <a:lumMod val="50000"/>
                  </a:schemeClr>
                </a:solidFill>
                <a:latin typeface="Arial" panose="020B0604020202020204" pitchFamily="34" charset="0"/>
                <a:cs typeface="Arial" panose="020B0604020202020204" pitchFamily="34" charset="0"/>
              </a:rPr>
              <a:t> dans le monde </a:t>
            </a:r>
            <a:r>
              <a:rPr lang="en-US" sz="2400" dirty="0" err="1">
                <a:solidFill>
                  <a:schemeClr val="tx1">
                    <a:lumMod val="50000"/>
                  </a:schemeClr>
                </a:solidFill>
                <a:latin typeface="Arial" panose="020B0604020202020204" pitchFamily="34" charset="0"/>
                <a:cs typeface="Arial" panose="020B0604020202020204" pitchFamily="34" charset="0"/>
              </a:rPr>
              <a:t>en</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ligne</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Vous</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pouvez</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en</a:t>
            </a:r>
            <a:r>
              <a:rPr lang="en-US" sz="2400" dirty="0">
                <a:solidFill>
                  <a:schemeClr val="tx1">
                    <a:lumMod val="50000"/>
                  </a:schemeClr>
                </a:solidFill>
                <a:latin typeface="Arial" panose="020B0604020202020204" pitchFamily="34" charset="0"/>
                <a:cs typeface="Arial" panose="020B0604020202020204" pitchFamily="34" charset="0"/>
              </a:rPr>
              <a:t> faire un </a:t>
            </a:r>
            <a:r>
              <a:rPr lang="en-US" sz="2400" dirty="0" err="1">
                <a:solidFill>
                  <a:schemeClr val="tx1">
                    <a:lumMod val="50000"/>
                  </a:schemeClr>
                </a:solidFill>
                <a:latin typeface="Arial" panose="020B0604020202020204" pitchFamily="34" charset="0"/>
                <a:cs typeface="Arial" panose="020B0604020202020204" pitchFamily="34" charset="0"/>
              </a:rPr>
              <a:t>endroit</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meilleur</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en</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contribuant</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positivement</a:t>
            </a:r>
            <a:r>
              <a:rPr lang="en-US" sz="2400" dirty="0">
                <a:solidFill>
                  <a:schemeClr val="tx1">
                    <a:lumMod val="50000"/>
                  </a:schemeClr>
                </a:solidFill>
                <a:latin typeface="Arial" panose="020B0604020202020204" pitchFamily="34" charset="0"/>
                <a:cs typeface="Arial" panose="020B0604020202020204" pitchFamily="34" charset="0"/>
              </a:rPr>
              <a:t> via </a:t>
            </a:r>
            <a:r>
              <a:rPr lang="en-US" sz="2400" dirty="0" err="1">
                <a:solidFill>
                  <a:schemeClr val="tx1">
                    <a:lumMod val="50000"/>
                  </a:schemeClr>
                </a:solidFill>
                <a:latin typeface="Arial" panose="020B0604020202020204" pitchFamily="34" charset="0"/>
                <a:cs typeface="Arial" panose="020B0604020202020204" pitchFamily="34" charset="0"/>
              </a:rPr>
              <a:t>vos</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plateformes</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sociales</a:t>
            </a:r>
            <a:r>
              <a:rPr lang="en-US" sz="2400" dirty="0">
                <a:solidFill>
                  <a:schemeClr val="tx1">
                    <a:lumMod val="50000"/>
                  </a:schemeClr>
                </a:solidFill>
                <a:latin typeface="Arial" panose="020B0604020202020204" pitchFamily="34" charset="0"/>
                <a:cs typeface="Arial" panose="020B0604020202020204" pitchFamily="34" charset="0"/>
              </a:rPr>
              <a:t> !</a:t>
            </a:r>
          </a:p>
          <a:p>
            <a:pPr algn="l" rtl="0" eaLnBrk="1" fontAlgn="auto" hangingPunct="1">
              <a:spcBef>
                <a:spcPts val="0"/>
              </a:spcBef>
              <a:spcAft>
                <a:spcPts val="0"/>
              </a:spcAft>
              <a:buClr>
                <a:srgbClr val="000000"/>
              </a:buClr>
              <a:buFont typeface="Arial"/>
              <a:buNone/>
              <a:defRPr/>
            </a:pPr>
            <a:endParaRPr lang="en-US" sz="2400" dirty="0">
              <a:solidFill>
                <a:schemeClr val="tx1">
                  <a:lumMod val="50000"/>
                </a:schemeClr>
              </a:solidFill>
              <a:latin typeface="Arial" panose="020B0604020202020204" pitchFamily="34" charset="0"/>
              <a:cs typeface="Arial" panose="020B0604020202020204" pitchFamily="34" charset="0"/>
            </a:endParaRPr>
          </a:p>
          <a:p>
            <a:pPr algn="l" rtl="0" eaLnBrk="1" fontAlgn="auto" hangingPunct="1">
              <a:spcBef>
                <a:spcPts val="0"/>
              </a:spcBef>
              <a:spcAft>
                <a:spcPts val="0"/>
              </a:spcAft>
              <a:buClr>
                <a:srgbClr val="000000"/>
              </a:buClr>
              <a:buFont typeface="Arial"/>
              <a:buNone/>
              <a:defRPr/>
            </a:pPr>
            <a:r>
              <a:rPr lang="en-US" sz="2400" dirty="0" err="1">
                <a:solidFill>
                  <a:schemeClr val="tx1">
                    <a:lumMod val="50000"/>
                  </a:schemeClr>
                </a:solidFill>
                <a:latin typeface="Arial" panose="020B0604020202020204" pitchFamily="34" charset="0"/>
                <a:cs typeface="Arial" panose="020B0604020202020204" pitchFamily="34" charset="0"/>
              </a:rPr>
              <a:t>Pensez</a:t>
            </a:r>
            <a:r>
              <a:rPr lang="en-US" sz="2400" dirty="0">
                <a:solidFill>
                  <a:schemeClr val="tx1">
                    <a:lumMod val="50000"/>
                  </a:schemeClr>
                </a:solidFill>
                <a:latin typeface="Arial" panose="020B0604020202020204" pitchFamily="34" charset="0"/>
                <a:cs typeface="Arial" panose="020B0604020202020204" pitchFamily="34" charset="0"/>
              </a:rPr>
              <a:t> aux filles </a:t>
            </a:r>
            <a:r>
              <a:rPr lang="en-US" sz="2400" dirty="0" err="1">
                <a:solidFill>
                  <a:schemeClr val="tx1">
                    <a:lumMod val="50000"/>
                  </a:schemeClr>
                </a:solidFill>
                <a:latin typeface="Arial" panose="020B0604020202020204" pitchFamily="34" charset="0"/>
                <a:cs typeface="Arial" panose="020B0604020202020204" pitchFamily="34" charset="0"/>
              </a:rPr>
              <a:t>ou</a:t>
            </a:r>
            <a:r>
              <a:rPr lang="en-US" sz="2400" dirty="0">
                <a:solidFill>
                  <a:schemeClr val="tx1">
                    <a:lumMod val="50000"/>
                  </a:schemeClr>
                </a:solidFill>
                <a:latin typeface="Arial" panose="020B0604020202020204" pitchFamily="34" charset="0"/>
                <a:cs typeface="Arial" panose="020B0604020202020204" pitchFamily="34" charset="0"/>
              </a:rPr>
              <a:t> aux femmes de </a:t>
            </a:r>
            <a:r>
              <a:rPr lang="en-US" sz="2400" dirty="0" err="1">
                <a:solidFill>
                  <a:schemeClr val="tx1">
                    <a:lumMod val="50000"/>
                  </a:schemeClr>
                </a:solidFill>
                <a:latin typeface="Arial" panose="020B0604020202020204" pitchFamily="34" charset="0"/>
                <a:cs typeface="Arial" panose="020B0604020202020204" pitchFamily="34" charset="0"/>
              </a:rPr>
              <a:t>votre</a:t>
            </a:r>
            <a:r>
              <a:rPr lang="en-US" sz="2400" dirty="0">
                <a:solidFill>
                  <a:schemeClr val="tx1">
                    <a:lumMod val="50000"/>
                  </a:schemeClr>
                </a:solidFill>
                <a:latin typeface="Arial" panose="020B0604020202020204" pitchFamily="34" charset="0"/>
                <a:cs typeface="Arial" panose="020B0604020202020204" pitchFamily="34" charset="0"/>
              </a:rPr>
              <a:t> entourage </a:t>
            </a:r>
            <a:r>
              <a:rPr lang="en-US" sz="2400" dirty="0" err="1">
                <a:solidFill>
                  <a:schemeClr val="tx1">
                    <a:lumMod val="50000"/>
                  </a:schemeClr>
                </a:solidFill>
                <a:latin typeface="Arial" panose="020B0604020202020204" pitchFamily="34" charset="0"/>
                <a:cs typeface="Arial" panose="020B0604020202020204" pitchFamily="34" charset="0"/>
              </a:rPr>
              <a:t>dont</a:t>
            </a:r>
            <a:r>
              <a:rPr lang="en-US" sz="2400" dirty="0">
                <a:solidFill>
                  <a:schemeClr val="tx1">
                    <a:lumMod val="50000"/>
                  </a:schemeClr>
                </a:solidFill>
                <a:latin typeface="Arial" panose="020B0604020202020204" pitchFamily="34" charset="0"/>
                <a:cs typeface="Arial" panose="020B0604020202020204" pitchFamily="34" charset="0"/>
              </a:rPr>
              <a:t> le leadership </a:t>
            </a:r>
            <a:r>
              <a:rPr lang="en-US" sz="2400" dirty="0" err="1">
                <a:solidFill>
                  <a:schemeClr val="tx1">
                    <a:lumMod val="50000"/>
                  </a:schemeClr>
                </a:solidFill>
                <a:latin typeface="Arial" panose="020B0604020202020204" pitchFamily="34" charset="0"/>
                <a:cs typeface="Arial" panose="020B0604020202020204" pitchFamily="34" charset="0"/>
              </a:rPr>
              <a:t>vous</a:t>
            </a:r>
            <a:r>
              <a:rPr lang="en-US" sz="2400" dirty="0">
                <a:solidFill>
                  <a:schemeClr val="tx1">
                    <a:lumMod val="50000"/>
                  </a:schemeClr>
                </a:solidFill>
                <a:latin typeface="Arial" panose="020B0604020202020204" pitchFamily="34" charset="0"/>
                <a:cs typeface="Arial" panose="020B0604020202020204" pitchFamily="34" charset="0"/>
              </a:rPr>
              <a:t> inspire, </a:t>
            </a:r>
            <a:r>
              <a:rPr lang="en-US" sz="2400" dirty="0" err="1">
                <a:solidFill>
                  <a:schemeClr val="tx1">
                    <a:lumMod val="50000"/>
                  </a:schemeClr>
                </a:solidFill>
                <a:latin typeface="Arial" panose="020B0604020202020204" pitchFamily="34" charset="0"/>
                <a:cs typeface="Arial" panose="020B0604020202020204" pitchFamily="34" charset="0"/>
              </a:rPr>
              <a:t>pourquoi</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elles</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vous</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inspirent</a:t>
            </a:r>
            <a:r>
              <a:rPr lang="en-US" sz="2400" dirty="0">
                <a:solidFill>
                  <a:schemeClr val="tx1">
                    <a:lumMod val="50000"/>
                  </a:schemeClr>
                </a:solidFill>
                <a:latin typeface="Arial" panose="020B0604020202020204" pitchFamily="34" charset="0"/>
                <a:cs typeface="Arial" panose="020B0604020202020204" pitchFamily="34" charset="0"/>
              </a:rPr>
              <a:t> et comment </a:t>
            </a:r>
            <a:r>
              <a:rPr lang="en-US" sz="2400" dirty="0" err="1">
                <a:solidFill>
                  <a:schemeClr val="tx1">
                    <a:lumMod val="50000"/>
                  </a:schemeClr>
                </a:solidFill>
                <a:latin typeface="Arial" panose="020B0604020202020204" pitchFamily="34" charset="0"/>
                <a:cs typeface="Arial" panose="020B0604020202020204" pitchFamily="34" charset="0"/>
              </a:rPr>
              <a:t>elles</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peuvent</a:t>
            </a:r>
            <a:r>
              <a:rPr lang="en-US" sz="2400" dirty="0">
                <a:solidFill>
                  <a:schemeClr val="tx1">
                    <a:lumMod val="50000"/>
                  </a:schemeClr>
                </a:solidFill>
                <a:latin typeface="Arial" panose="020B0604020202020204" pitchFamily="34" charset="0"/>
                <a:cs typeface="Arial" panose="020B0604020202020204" pitchFamily="34" charset="0"/>
              </a:rPr>
              <a:t> inspirer les </a:t>
            </a:r>
            <a:r>
              <a:rPr lang="en-US" sz="2400" dirty="0" err="1">
                <a:solidFill>
                  <a:schemeClr val="tx1">
                    <a:lumMod val="50000"/>
                  </a:schemeClr>
                </a:solidFill>
                <a:latin typeface="Arial" panose="020B0604020202020204" pitchFamily="34" charset="0"/>
                <a:cs typeface="Arial" panose="020B0604020202020204" pitchFamily="34" charset="0"/>
              </a:rPr>
              <a:t>autres</a:t>
            </a:r>
            <a:r>
              <a:rPr lang="en-US" sz="2400" dirty="0">
                <a:solidFill>
                  <a:schemeClr val="tx1">
                    <a:lumMod val="50000"/>
                  </a:schemeClr>
                </a:solidFill>
                <a:latin typeface="Arial" panose="020B0604020202020204" pitchFamily="34" charset="0"/>
                <a:cs typeface="Arial" panose="020B0604020202020204" pitchFamily="34" charset="0"/>
              </a:rPr>
              <a:t>. </a:t>
            </a:r>
          </a:p>
          <a:p>
            <a:pPr algn="l" rtl="0" eaLnBrk="1" fontAlgn="auto" hangingPunct="1">
              <a:spcBef>
                <a:spcPts val="0"/>
              </a:spcBef>
              <a:spcAft>
                <a:spcPts val="0"/>
              </a:spcAft>
              <a:buClr>
                <a:srgbClr val="000000"/>
              </a:buClr>
              <a:buFont typeface="Arial"/>
              <a:buNone/>
              <a:defRPr/>
            </a:pPr>
            <a:endParaRPr lang="en-US" sz="2400" dirty="0">
              <a:solidFill>
                <a:schemeClr val="tx1">
                  <a:lumMod val="50000"/>
                </a:schemeClr>
              </a:solidFill>
              <a:latin typeface="Arial" panose="020B0604020202020204" pitchFamily="34" charset="0"/>
              <a:cs typeface="Arial" panose="020B0604020202020204" pitchFamily="34" charset="0"/>
            </a:endParaRPr>
          </a:p>
          <a:p>
            <a:pPr eaLnBrk="1" fontAlgn="auto" hangingPunct="1">
              <a:spcBef>
                <a:spcPts val="0"/>
              </a:spcBef>
              <a:spcAft>
                <a:spcPts val="0"/>
              </a:spcAft>
              <a:buClr>
                <a:srgbClr val="000000"/>
              </a:buClr>
              <a:defRPr/>
            </a:pPr>
            <a:r>
              <a:rPr lang="en-US" sz="2400" dirty="0" err="1">
                <a:solidFill>
                  <a:schemeClr val="tx1">
                    <a:lumMod val="50000"/>
                  </a:schemeClr>
                </a:solidFill>
                <a:latin typeface="Arial" panose="020B0604020202020204" pitchFamily="34" charset="0"/>
                <a:cs typeface="Arial" panose="020B0604020202020204" pitchFamily="34" charset="0"/>
              </a:rPr>
              <a:t>Partagez</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quelques</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réflexions</a:t>
            </a:r>
            <a:r>
              <a:rPr lang="en-US" sz="2400" dirty="0">
                <a:solidFill>
                  <a:schemeClr val="tx1">
                    <a:lumMod val="50000"/>
                  </a:schemeClr>
                </a:solidFill>
                <a:latin typeface="Arial" panose="020B0604020202020204" pitchFamily="34" charset="0"/>
                <a:cs typeface="Arial" panose="020B0604020202020204" pitchFamily="34" charset="0"/>
              </a:rPr>
              <a:t> avec le </a:t>
            </a:r>
            <a:r>
              <a:rPr lang="en-US" sz="2400" dirty="0" err="1">
                <a:solidFill>
                  <a:schemeClr val="tx1">
                    <a:lumMod val="50000"/>
                  </a:schemeClr>
                </a:solidFill>
                <a:latin typeface="Arial" panose="020B0604020202020204" pitchFamily="34" charset="0"/>
                <a:cs typeface="Arial" panose="020B0604020202020204" pitchFamily="34" charset="0"/>
              </a:rPr>
              <a:t>groupe</a:t>
            </a:r>
            <a:r>
              <a:rPr lang="en-US" sz="2400" dirty="0">
                <a:solidFill>
                  <a:schemeClr val="tx1">
                    <a:lumMod val="50000"/>
                  </a:schemeClr>
                </a:solidFill>
                <a:latin typeface="Arial" panose="020B0604020202020204" pitchFamily="34" charset="0"/>
                <a:cs typeface="Arial" panose="020B0604020202020204" pitchFamily="34" charset="0"/>
              </a:rPr>
              <a:t> et, au </a:t>
            </a:r>
            <a:r>
              <a:rPr lang="en-US" sz="2400" dirty="0" err="1">
                <a:solidFill>
                  <a:schemeClr val="tx1">
                    <a:lumMod val="50000"/>
                  </a:schemeClr>
                </a:solidFill>
                <a:latin typeface="Arial" panose="020B0604020202020204" pitchFamily="34" charset="0"/>
                <a:cs typeface="Arial" panose="020B0604020202020204" pitchFamily="34" charset="0"/>
              </a:rPr>
              <a:t>cours</a:t>
            </a:r>
            <a:r>
              <a:rPr lang="en-US" sz="2400" dirty="0">
                <a:solidFill>
                  <a:schemeClr val="tx1">
                    <a:lumMod val="50000"/>
                  </a:schemeClr>
                </a:solidFill>
                <a:latin typeface="Arial" panose="020B0604020202020204" pitchFamily="34" charset="0"/>
                <a:cs typeface="Arial" panose="020B0604020202020204" pitchFamily="34" charset="0"/>
              </a:rPr>
              <a:t> des </a:t>
            </a:r>
            <a:r>
              <a:rPr lang="en-US" sz="2400" dirty="0" err="1">
                <a:solidFill>
                  <a:schemeClr val="tx1">
                    <a:lumMod val="50000"/>
                  </a:schemeClr>
                </a:solidFill>
                <a:latin typeface="Arial" panose="020B0604020202020204" pitchFamily="34" charset="0"/>
                <a:cs typeface="Arial" panose="020B0604020202020204" pitchFamily="34" charset="0"/>
              </a:rPr>
              <a:t>jours</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suivants</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publiez</a:t>
            </a:r>
            <a:r>
              <a:rPr lang="en-US" sz="2400" dirty="0">
                <a:solidFill>
                  <a:schemeClr val="tx1">
                    <a:lumMod val="50000"/>
                  </a:schemeClr>
                </a:solidFill>
                <a:latin typeface="Arial" panose="020B0604020202020204" pitchFamily="34" charset="0"/>
                <a:cs typeface="Arial" panose="020B0604020202020204" pitchFamily="34" charset="0"/>
              </a:rPr>
              <a:t> un message sur </a:t>
            </a:r>
            <a:r>
              <a:rPr lang="en-US" sz="2400" dirty="0" err="1">
                <a:solidFill>
                  <a:schemeClr val="tx1">
                    <a:lumMod val="50000"/>
                  </a:schemeClr>
                </a:solidFill>
                <a:latin typeface="Arial" panose="020B0604020202020204" pitchFamily="34" charset="0"/>
                <a:cs typeface="Arial" panose="020B0604020202020204" pitchFamily="34" charset="0"/>
              </a:rPr>
              <a:t>vos</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réseaux</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sociaux</a:t>
            </a:r>
            <a:r>
              <a:rPr lang="en-US" sz="2400" dirty="0">
                <a:solidFill>
                  <a:schemeClr val="tx1">
                    <a:lumMod val="50000"/>
                  </a:schemeClr>
                </a:solidFill>
                <a:latin typeface="Arial" panose="020B0604020202020204" pitchFamily="34" charset="0"/>
                <a:cs typeface="Arial" panose="020B0604020202020204" pitchFamily="34" charset="0"/>
              </a:rPr>
              <a:t> avec #PositivityPatrol et # </a:t>
            </a:r>
            <a:r>
              <a:rPr lang="en-US" sz="2400" dirty="0" err="1">
                <a:solidFill>
                  <a:schemeClr val="tx1">
                    <a:lumMod val="50000"/>
                  </a:schemeClr>
                </a:solidFill>
                <a:latin typeface="Arial" panose="020B0604020202020204" pitchFamily="34" charset="0"/>
                <a:cs typeface="Arial" panose="020B0604020202020204" pitchFamily="34" charset="0"/>
              </a:rPr>
              <a:t>LeaderLikeYou</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afin</a:t>
            </a:r>
            <a:r>
              <a:rPr lang="en-US" sz="2400" dirty="0">
                <a:solidFill>
                  <a:schemeClr val="tx1">
                    <a:lumMod val="50000"/>
                  </a:schemeClr>
                </a:solidFill>
                <a:latin typeface="Arial" panose="020B0604020202020204" pitchFamily="34" charset="0"/>
                <a:cs typeface="Arial" panose="020B0604020202020204" pitchFamily="34" charset="0"/>
              </a:rPr>
              <a:t> que </a:t>
            </a:r>
            <a:r>
              <a:rPr lang="en-US" sz="2400" dirty="0" err="1">
                <a:solidFill>
                  <a:schemeClr val="tx1">
                    <a:lumMod val="50000"/>
                  </a:schemeClr>
                </a:solidFill>
                <a:latin typeface="Arial" panose="020B0604020202020204" pitchFamily="34" charset="0"/>
                <a:cs typeface="Arial" panose="020B0604020202020204" pitchFamily="34" charset="0"/>
              </a:rPr>
              <a:t>leur</a:t>
            </a:r>
            <a:r>
              <a:rPr lang="en-US" sz="2400" dirty="0">
                <a:solidFill>
                  <a:schemeClr val="tx1">
                    <a:lumMod val="50000"/>
                  </a:schemeClr>
                </a:solidFill>
                <a:latin typeface="Arial" panose="020B0604020202020204" pitchFamily="34" charset="0"/>
                <a:cs typeface="Arial" panose="020B0604020202020204" pitchFamily="34" charset="0"/>
              </a:rPr>
              <a:t> leadership </a:t>
            </a:r>
            <a:r>
              <a:rPr lang="en-US" sz="2400" dirty="0" err="1">
                <a:solidFill>
                  <a:schemeClr val="tx1">
                    <a:lumMod val="50000"/>
                  </a:schemeClr>
                </a:solidFill>
                <a:latin typeface="Arial" panose="020B0604020202020204" pitchFamily="34" charset="0"/>
                <a:cs typeface="Arial" panose="020B0604020202020204" pitchFamily="34" charset="0"/>
              </a:rPr>
              <a:t>puisse</a:t>
            </a:r>
            <a:r>
              <a:rPr lang="en-US" sz="2400" dirty="0">
                <a:solidFill>
                  <a:schemeClr val="tx1">
                    <a:lumMod val="50000"/>
                  </a:schemeClr>
                </a:solidFill>
                <a:latin typeface="Arial" panose="020B0604020202020204" pitchFamily="34" charset="0"/>
                <a:cs typeface="Arial" panose="020B0604020202020204" pitchFamily="34" charset="0"/>
              </a:rPr>
              <a:t> inspirer les filles du monde </a:t>
            </a:r>
            <a:r>
              <a:rPr lang="en-US" sz="2400" dirty="0" err="1">
                <a:solidFill>
                  <a:schemeClr val="tx1">
                    <a:lumMod val="50000"/>
                  </a:schemeClr>
                </a:solidFill>
                <a:latin typeface="Arial" panose="020B0604020202020204" pitchFamily="34" charset="0"/>
                <a:cs typeface="Arial" panose="020B0604020202020204" pitchFamily="34" charset="0"/>
              </a:rPr>
              <a:t>entier</a:t>
            </a:r>
            <a:r>
              <a:rPr lang="en-US" sz="2400" dirty="0">
                <a:solidFill>
                  <a:schemeClr val="tx1">
                    <a:lumMod val="50000"/>
                  </a:schemeClr>
                </a:solidFill>
                <a:latin typeface="Arial" panose="020B0604020202020204" pitchFamily="34" charset="0"/>
                <a:cs typeface="Arial" panose="020B0604020202020204" pitchFamily="34" charset="0"/>
              </a:rPr>
              <a:t>. </a:t>
            </a:r>
            <a:endParaRPr sz="3600" kern="0" dirty="0">
              <a:solidFill>
                <a:schemeClr val="tx1">
                  <a:lumMod val="50000"/>
                </a:schemeClr>
              </a:solidFill>
              <a:latin typeface="Arial" panose="020B0604020202020204" pitchFamily="34" charset="0"/>
              <a:cs typeface="Arial" panose="020B0604020202020204" pitchFamily="34" charset="0"/>
              <a:sym typeface="Arial"/>
            </a:endParaRPr>
          </a:p>
        </p:txBody>
      </p:sp>
      <p:sp>
        <p:nvSpPr>
          <p:cNvPr id="5" name="Google Shape;130;p7">
            <a:extLst>
              <a:ext uri="{FF2B5EF4-FFF2-40B4-BE49-F238E27FC236}">
                <a16:creationId xmlns:a16="http://schemas.microsoft.com/office/drawing/2014/main" id="{BD2031CC-1338-4414-8DF1-D4FC8B2F1372}"/>
              </a:ext>
            </a:extLst>
          </p:cNvPr>
          <p:cNvSpPr txBox="1">
            <a:spLocks/>
          </p:cNvSpPr>
          <p:nvPr/>
        </p:nvSpPr>
        <p:spPr bwMode="auto">
          <a:xfrm>
            <a:off x="590550" y="2020888"/>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l" rtl="0" eaLnBrk="1" hangingPunct="1">
              <a:spcBef>
                <a:spcPct val="0"/>
              </a:spcBef>
              <a:spcAft>
                <a:spcPct val="0"/>
              </a:spcAft>
              <a:buClr>
                <a:srgbClr val="FFD324"/>
              </a:buClr>
              <a:buSzPts val="3600"/>
              <a:defRPr/>
            </a:pPr>
            <a:r>
              <a:rPr lang="en-US" altLang="en-US" sz="2800" b="1" kern="0">
                <a:solidFill>
                  <a:srgbClr val="00A4BA"/>
                </a:solidFill>
                <a:latin typeface="+mn-lt"/>
                <a:cs typeface="Arial" panose="020B0604020202020204" pitchFamily="34" charset="0"/>
              </a:rPr>
              <a:t>Une communauté en ligne positive</a:t>
            </a:r>
            <a:endParaRPr lang="en-US" altLang="en-US" sz="1600" kern="0">
              <a:solidFill>
                <a:srgbClr val="00A4BA"/>
              </a:solidFill>
              <a:latin typeface="+mn-lt"/>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89DEA0DB-8ABC-41B9-9F37-33E8C60405EF}"/>
              </a:ext>
            </a:extLst>
          </p:cNvPr>
          <p:cNvSpPr txBox="1">
            <a:spLocks/>
          </p:cNvSpPr>
          <p:nvPr/>
        </p:nvSpPr>
        <p:spPr>
          <a:xfrm>
            <a:off x="649288" y="533400"/>
            <a:ext cx="8885237"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marL="0" indent="0">
              <a:defRPr/>
            </a:pPr>
            <a:r>
              <a:rPr lang="en-GB" altLang="en-US" sz="3600" b="1" dirty="0">
                <a:solidFill>
                  <a:srgbClr val="00A4BA"/>
                </a:solidFill>
                <a:latin typeface="Arial" pitchFamily="34" charset="0"/>
                <a:cs typeface="Arial" pitchFamily="34" charset="0"/>
              </a:rPr>
              <a:t># </a:t>
            </a:r>
            <a:r>
              <a:rPr lang="en-GB" altLang="en-US" sz="3600" b="1" dirty="0" err="1">
                <a:solidFill>
                  <a:srgbClr val="00A4BA"/>
                </a:solidFill>
                <a:latin typeface="Arial" pitchFamily="34" charset="0"/>
                <a:cs typeface="Arial" pitchFamily="34" charset="0"/>
              </a:rPr>
              <a:t>BeTheChangeOnline</a:t>
            </a:r>
            <a:r>
              <a:rPr lang="en-GB" altLang="en-US" sz="3600" b="1" dirty="0">
                <a:solidFill>
                  <a:srgbClr val="00A4BA"/>
                </a:solidFill>
                <a:latin typeface="Arial" pitchFamily="34" charset="0"/>
                <a:cs typeface="Arial" pitchFamily="34" charset="0"/>
              </a:rPr>
              <a:t> : </a:t>
            </a:r>
          </a:p>
          <a:p>
            <a:pPr marL="0" indent="0" algn="l" rtl="0">
              <a:defRPr/>
            </a:pPr>
            <a:r>
              <a:rPr lang="en-GB" altLang="en-US" sz="3600" b="1" dirty="0">
                <a:solidFill>
                  <a:srgbClr val="00A4BA"/>
                </a:solidFill>
                <a:latin typeface="Arial" pitchFamily="34" charset="0"/>
                <a:cs typeface="Arial" pitchFamily="34" charset="0"/>
              </a:rPr>
              <a:t>Étape 1 - </a:t>
            </a:r>
            <a:r>
              <a:rPr lang="en-GB" altLang="en-US" sz="3600" b="1" dirty="0" err="1">
                <a:solidFill>
                  <a:srgbClr val="00A4BA"/>
                </a:solidFill>
                <a:latin typeface="Arial" pitchFamily="34" charset="0"/>
                <a:cs typeface="Arial" pitchFamily="34" charset="0"/>
              </a:rPr>
              <a:t>Apporter</a:t>
            </a:r>
            <a:r>
              <a:rPr lang="en-GB" altLang="en-US" sz="3600" b="1" dirty="0">
                <a:solidFill>
                  <a:srgbClr val="00A4BA"/>
                </a:solidFill>
                <a:latin typeface="Arial" pitchFamily="34" charset="0"/>
                <a:cs typeface="Arial" pitchFamily="34" charset="0"/>
              </a:rPr>
              <a:t> le </a:t>
            </a:r>
            <a:r>
              <a:rPr lang="en-GB" altLang="en-US" sz="3600" b="1" dirty="0" err="1">
                <a:solidFill>
                  <a:srgbClr val="00A4BA"/>
                </a:solidFill>
                <a:latin typeface="Arial" pitchFamily="34" charset="0"/>
                <a:cs typeface="Arial" pitchFamily="34" charset="0"/>
              </a:rPr>
              <a:t>changement</a:t>
            </a:r>
            <a:r>
              <a:rPr lang="en-GB" altLang="en-US" sz="3600" b="1" dirty="0">
                <a:solidFill>
                  <a:srgbClr val="00A4BA"/>
                </a:solidFill>
                <a:latin typeface="Arial" pitchFamily="34" charset="0"/>
                <a:cs typeface="Arial" pitchFamily="34" charset="0"/>
              </a:rPr>
              <a:t> à la manière de </a:t>
            </a:r>
            <a:r>
              <a:rPr lang="en-GB" altLang="en-US" sz="3600" b="1" dirty="0" err="1">
                <a:solidFill>
                  <a:srgbClr val="00A4BA"/>
                </a:solidFill>
                <a:latin typeface="Arial" pitchFamily="34" charset="0"/>
                <a:cs typeface="Arial" pitchFamily="34" charset="0"/>
              </a:rPr>
              <a:t>l'AMGE</a:t>
            </a:r>
            <a:endParaRPr lang="en-GB" altLang="en-US" sz="1900" dirty="0">
              <a:solidFill>
                <a:srgbClr val="00A4BA"/>
              </a:solidFill>
              <a:latin typeface="Calibri" pitchFamily="34" charset="0"/>
            </a:endParaRPr>
          </a:p>
        </p:txBody>
      </p:sp>
      <p:sp>
        <p:nvSpPr>
          <p:cNvPr id="52" name="Rectangle 51">
            <a:extLst>
              <a:ext uri="{FF2B5EF4-FFF2-40B4-BE49-F238E27FC236}">
                <a16:creationId xmlns:a16="http://schemas.microsoft.com/office/drawing/2014/main" id="{D5E5FCC8-3A92-4511-8022-44BF1D79B899}"/>
              </a:ext>
            </a:extLst>
          </p:cNvPr>
          <p:cNvSpPr/>
          <p:nvPr/>
        </p:nvSpPr>
        <p:spPr>
          <a:xfrm>
            <a:off x="649288" y="2254250"/>
            <a:ext cx="9758247" cy="6370975"/>
          </a:xfrm>
          <a:prstGeom prst="rect">
            <a:avLst/>
          </a:prstGeom>
        </p:spPr>
        <p:txBody>
          <a:bodyPr wrap="square">
            <a:spAutoFit/>
          </a:bodyPr>
          <a:lstStyle/>
          <a:p>
            <a:pPr algn="l" rtl="0">
              <a:defRPr/>
            </a:pPr>
            <a:r>
              <a:rPr lang="en-US" sz="2800" b="1" dirty="0" err="1">
                <a:solidFill>
                  <a:schemeClr val="tx1">
                    <a:lumMod val="50000"/>
                  </a:schemeClr>
                </a:solidFill>
                <a:latin typeface="+mn-lt"/>
                <a:cs typeface="Arial" panose="020B0604020202020204" pitchFamily="34" charset="0"/>
              </a:rPr>
              <a:t>Histoires</a:t>
            </a:r>
            <a:r>
              <a:rPr lang="en-US" sz="2800" b="1" dirty="0">
                <a:solidFill>
                  <a:schemeClr val="tx1">
                    <a:lumMod val="50000"/>
                  </a:schemeClr>
                </a:solidFill>
                <a:latin typeface="+mn-lt"/>
                <a:cs typeface="Arial" panose="020B0604020202020204" pitchFamily="34" charset="0"/>
              </a:rPr>
              <a:t> </a:t>
            </a:r>
            <a:r>
              <a:rPr lang="en-US" sz="2800" b="1" dirty="0" err="1">
                <a:solidFill>
                  <a:schemeClr val="tx1">
                    <a:lumMod val="50000"/>
                  </a:schemeClr>
                </a:solidFill>
                <a:latin typeface="+mn-lt"/>
                <a:cs typeface="Arial" panose="020B0604020202020204" pitchFamily="34" charset="0"/>
              </a:rPr>
              <a:t>d’acteurs</a:t>
            </a:r>
            <a:r>
              <a:rPr lang="en-US" sz="2800" b="1" dirty="0">
                <a:solidFill>
                  <a:schemeClr val="tx1">
                    <a:lumMod val="50000"/>
                  </a:schemeClr>
                </a:solidFill>
                <a:latin typeface="+mn-lt"/>
                <a:cs typeface="Arial" panose="020B0604020202020204" pitchFamily="34" charset="0"/>
              </a:rPr>
              <a:t> de </a:t>
            </a:r>
            <a:r>
              <a:rPr lang="en-US" sz="2800" b="1" dirty="0" err="1">
                <a:solidFill>
                  <a:schemeClr val="tx1">
                    <a:lumMod val="50000"/>
                  </a:schemeClr>
                </a:solidFill>
                <a:latin typeface="+mn-lt"/>
                <a:cs typeface="Arial" panose="020B0604020202020204" pitchFamily="34" charset="0"/>
              </a:rPr>
              <a:t>changement</a:t>
            </a:r>
            <a:r>
              <a:rPr lang="en-US" sz="2800" b="1" dirty="0">
                <a:solidFill>
                  <a:schemeClr val="tx1">
                    <a:lumMod val="50000"/>
                  </a:schemeClr>
                </a:solidFill>
                <a:latin typeface="+mn-lt"/>
                <a:cs typeface="Arial" panose="020B0604020202020204" pitchFamily="34" charset="0"/>
              </a:rPr>
              <a:t> </a:t>
            </a:r>
          </a:p>
          <a:p>
            <a:pPr algn="l" rtl="0">
              <a:defRPr/>
            </a:pPr>
            <a:endParaRPr lang="en-US" sz="2800" b="1" dirty="0">
              <a:solidFill>
                <a:schemeClr val="tx1">
                  <a:lumMod val="50000"/>
                </a:schemeClr>
              </a:solidFill>
              <a:latin typeface="+mn-lt"/>
              <a:cs typeface="Arial" panose="020B0604020202020204" pitchFamily="34" charset="0"/>
            </a:endParaRPr>
          </a:p>
          <a:p>
            <a:pPr marL="342900" indent="-342900">
              <a:buFont typeface="Wingdings" panose="05000000000000000000" pitchFamily="2" charset="2"/>
              <a:buChar char="Ø"/>
              <a:defRPr/>
            </a:pPr>
            <a:r>
              <a:rPr lang="en-US" sz="2400" dirty="0">
                <a:solidFill>
                  <a:schemeClr val="tx1">
                    <a:lumMod val="50000"/>
                  </a:schemeClr>
                </a:solidFill>
                <a:latin typeface="+mn-lt"/>
              </a:rPr>
              <a:t>Le ALS Ice Bucket Challenge</a:t>
            </a:r>
          </a:p>
          <a:p>
            <a:pPr marL="342900" indent="-342900">
              <a:buFont typeface="Wingdings" panose="05000000000000000000" pitchFamily="2" charset="2"/>
              <a:buChar char="Ø"/>
              <a:defRPr/>
            </a:pPr>
            <a:r>
              <a:rPr lang="en-US" sz="2400" dirty="0">
                <a:solidFill>
                  <a:schemeClr val="tx1">
                    <a:lumMod val="50000"/>
                  </a:schemeClr>
                </a:solidFill>
                <a:latin typeface="+mn-lt"/>
              </a:rPr>
              <a:t>Le </a:t>
            </a:r>
            <a:r>
              <a:rPr lang="en-US" sz="2400" dirty="0" err="1">
                <a:solidFill>
                  <a:schemeClr val="tx1">
                    <a:lumMod val="50000"/>
                  </a:schemeClr>
                </a:solidFill>
                <a:latin typeface="+mj-lt"/>
              </a:rPr>
              <a:t>mouvement</a:t>
            </a:r>
            <a:r>
              <a:rPr lang="en-US" sz="2400" dirty="0">
                <a:solidFill>
                  <a:schemeClr val="tx1">
                    <a:lumMod val="50000"/>
                  </a:schemeClr>
                </a:solidFill>
              </a:rPr>
              <a:t> </a:t>
            </a:r>
            <a:r>
              <a:rPr lang="en-US" sz="2400" dirty="0">
                <a:solidFill>
                  <a:schemeClr val="tx1">
                    <a:lumMod val="50000"/>
                  </a:schemeClr>
                </a:solidFill>
                <a:latin typeface="+mn-lt"/>
              </a:rPr>
              <a:t>#metoo</a:t>
            </a:r>
          </a:p>
          <a:p>
            <a:pPr marL="342900" indent="-342900" algn="l" rtl="0">
              <a:buFont typeface="Wingdings" panose="05000000000000000000" pitchFamily="2" charset="2"/>
              <a:buChar char="Ø"/>
              <a:defRPr/>
            </a:pPr>
            <a:r>
              <a:rPr lang="en-US" sz="2400" dirty="0">
                <a:solidFill>
                  <a:schemeClr val="tx1">
                    <a:lumMod val="50000"/>
                  </a:schemeClr>
                </a:solidFill>
                <a:latin typeface="+mn-lt"/>
              </a:rPr>
              <a:t>Cécile le lion</a:t>
            </a:r>
          </a:p>
          <a:p>
            <a:pPr marL="342900" indent="-342900" algn="l" rtl="0">
              <a:buFont typeface="Wingdings" panose="05000000000000000000" pitchFamily="2" charset="2"/>
              <a:buChar char="Ø"/>
              <a:defRPr/>
            </a:pPr>
            <a:r>
              <a:rPr lang="en-US" sz="2400" dirty="0" err="1">
                <a:solidFill>
                  <a:schemeClr val="tx1">
                    <a:lumMod val="50000"/>
                  </a:schemeClr>
                </a:solidFill>
                <a:latin typeface="+mn-lt"/>
              </a:rPr>
              <a:t>Chiens</a:t>
            </a:r>
            <a:r>
              <a:rPr lang="en-US" sz="2400" dirty="0">
                <a:solidFill>
                  <a:schemeClr val="tx1">
                    <a:lumMod val="50000"/>
                  </a:schemeClr>
                </a:solidFill>
                <a:latin typeface="+mn-lt"/>
              </a:rPr>
              <a:t>-guides</a:t>
            </a:r>
          </a:p>
          <a:p>
            <a:pPr marL="342900" indent="-342900" algn="l" rtl="0">
              <a:buFont typeface="Wingdings" panose="05000000000000000000" pitchFamily="2" charset="2"/>
              <a:buChar char="Ø"/>
              <a:defRPr/>
            </a:pPr>
            <a:r>
              <a:rPr lang="en-US" sz="2400" dirty="0">
                <a:solidFill>
                  <a:schemeClr val="tx1">
                    <a:lumMod val="50000"/>
                  </a:schemeClr>
                </a:solidFill>
                <a:latin typeface="+mn-lt"/>
              </a:rPr>
              <a:t>Urgence </a:t>
            </a:r>
            <a:r>
              <a:rPr lang="en-US" sz="2400" dirty="0" err="1">
                <a:solidFill>
                  <a:schemeClr val="tx1">
                    <a:lumMod val="50000"/>
                  </a:schemeClr>
                </a:solidFill>
                <a:latin typeface="+mn-lt"/>
              </a:rPr>
              <a:t>environnementale</a:t>
            </a:r>
            <a:endParaRPr lang="en-US" sz="2400" dirty="0">
              <a:solidFill>
                <a:schemeClr val="tx1">
                  <a:lumMod val="50000"/>
                </a:schemeClr>
              </a:solidFill>
              <a:latin typeface="+mn-lt"/>
            </a:endParaRPr>
          </a:p>
          <a:p>
            <a:pPr marL="342900" indent="-342900" algn="l" rtl="0">
              <a:buFont typeface="Wingdings" panose="05000000000000000000" pitchFamily="2" charset="2"/>
              <a:buChar char="Ø"/>
              <a:defRPr/>
            </a:pPr>
            <a:r>
              <a:rPr lang="en-US" sz="2400" dirty="0">
                <a:solidFill>
                  <a:schemeClr val="tx1">
                    <a:lumMod val="50000"/>
                  </a:schemeClr>
                </a:solidFill>
                <a:latin typeface="+mn-lt"/>
              </a:rPr>
              <a:t>Les </a:t>
            </a:r>
            <a:r>
              <a:rPr lang="en-US" sz="2400" dirty="0" err="1">
                <a:solidFill>
                  <a:schemeClr val="tx1">
                    <a:lumMod val="50000"/>
                  </a:schemeClr>
                </a:solidFill>
                <a:latin typeface="+mn-lt"/>
              </a:rPr>
              <a:t>humains</a:t>
            </a:r>
            <a:r>
              <a:rPr lang="en-US" sz="2400" dirty="0">
                <a:solidFill>
                  <a:schemeClr val="tx1">
                    <a:lumMod val="50000"/>
                  </a:schemeClr>
                </a:solidFill>
                <a:latin typeface="+mn-lt"/>
              </a:rPr>
              <a:t> de New York (HONY)</a:t>
            </a:r>
            <a:endParaRPr lang="en-US" sz="2400" dirty="0">
              <a:solidFill>
                <a:schemeClr val="tx1">
                  <a:lumMod val="50000"/>
                </a:schemeClr>
              </a:solidFill>
              <a:latin typeface="+mn-lt"/>
              <a:cs typeface="Arial" panose="020B0604020202020204" pitchFamily="34" charset="0"/>
            </a:endParaRPr>
          </a:p>
          <a:p>
            <a:pPr algn="l" rtl="0">
              <a:defRPr/>
            </a:pPr>
            <a:endParaRPr lang="en-US" sz="2000" b="1" dirty="0">
              <a:solidFill>
                <a:schemeClr val="tx1">
                  <a:lumMod val="50000"/>
                </a:schemeClr>
              </a:solidFill>
              <a:latin typeface="+mn-lt"/>
              <a:cs typeface="Arial" panose="020B0604020202020204" pitchFamily="34" charset="0"/>
            </a:endParaRPr>
          </a:p>
          <a:p>
            <a:pPr algn="l" rtl="0">
              <a:defRPr/>
            </a:pPr>
            <a:r>
              <a:rPr lang="en-US" sz="2400" dirty="0">
                <a:solidFill>
                  <a:schemeClr val="tx1">
                    <a:lumMod val="50000"/>
                  </a:schemeClr>
                </a:solidFill>
                <a:latin typeface="+mn-lt"/>
              </a:rPr>
              <a:t>Discussion : </a:t>
            </a:r>
          </a:p>
          <a:p>
            <a:pPr marL="285750" indent="-285750" algn="l" rtl="0">
              <a:buFont typeface="Arial" panose="020B0604020202020204" pitchFamily="34" charset="0"/>
              <a:buChar char="•"/>
              <a:defRPr/>
            </a:pPr>
            <a:r>
              <a:rPr lang="en-US" sz="2400" dirty="0" err="1">
                <a:solidFill>
                  <a:schemeClr val="tx1">
                    <a:lumMod val="50000"/>
                  </a:schemeClr>
                </a:solidFill>
                <a:latin typeface="+mn-lt"/>
              </a:rPr>
              <a:t>Quelles</a:t>
            </a:r>
            <a:r>
              <a:rPr lang="en-US" sz="2400" dirty="0">
                <a:solidFill>
                  <a:schemeClr val="tx1">
                    <a:lumMod val="50000"/>
                  </a:schemeClr>
                </a:solidFill>
                <a:latin typeface="+mn-lt"/>
              </a:rPr>
              <a:t> </a:t>
            </a:r>
            <a:r>
              <a:rPr lang="en-US" sz="2400" dirty="0" err="1">
                <a:solidFill>
                  <a:schemeClr val="tx1">
                    <a:lumMod val="50000"/>
                  </a:schemeClr>
                </a:solidFill>
                <a:latin typeface="+mn-lt"/>
              </a:rPr>
              <a:t>sont</a:t>
            </a:r>
            <a:r>
              <a:rPr lang="en-US" sz="2400" dirty="0">
                <a:solidFill>
                  <a:schemeClr val="tx1">
                    <a:lumMod val="50000"/>
                  </a:schemeClr>
                </a:solidFill>
                <a:latin typeface="+mn-lt"/>
              </a:rPr>
              <a:t> les choses qui </a:t>
            </a:r>
            <a:r>
              <a:rPr lang="en-US" sz="2400" dirty="0" err="1">
                <a:solidFill>
                  <a:schemeClr val="tx1">
                    <a:lumMod val="50000"/>
                  </a:schemeClr>
                </a:solidFill>
                <a:latin typeface="+mn-lt"/>
              </a:rPr>
              <a:t>ressortent</a:t>
            </a:r>
            <a:r>
              <a:rPr lang="en-US" sz="2400" dirty="0">
                <a:solidFill>
                  <a:schemeClr val="tx1">
                    <a:lumMod val="50000"/>
                  </a:schemeClr>
                </a:solidFill>
                <a:latin typeface="+mn-lt"/>
              </a:rPr>
              <a:t> des </a:t>
            </a:r>
            <a:r>
              <a:rPr lang="en-US" sz="2400" dirty="0" err="1">
                <a:solidFill>
                  <a:schemeClr val="tx1">
                    <a:lumMod val="50000"/>
                  </a:schemeClr>
                </a:solidFill>
                <a:latin typeface="+mn-lt"/>
              </a:rPr>
              <a:t>histoires</a:t>
            </a:r>
            <a:r>
              <a:rPr lang="en-US" sz="2400" dirty="0">
                <a:solidFill>
                  <a:schemeClr val="tx1">
                    <a:lumMod val="50000"/>
                  </a:schemeClr>
                </a:solidFill>
                <a:latin typeface="+mn-lt"/>
              </a:rPr>
              <a:t> que </a:t>
            </a:r>
            <a:r>
              <a:rPr lang="en-US" sz="2400" dirty="0" err="1">
                <a:solidFill>
                  <a:schemeClr val="tx1">
                    <a:lumMod val="50000"/>
                  </a:schemeClr>
                </a:solidFill>
                <a:latin typeface="+mn-lt"/>
              </a:rPr>
              <a:t>vous</a:t>
            </a:r>
            <a:r>
              <a:rPr lang="en-US" sz="2400" dirty="0">
                <a:solidFill>
                  <a:schemeClr val="tx1">
                    <a:lumMod val="50000"/>
                  </a:schemeClr>
                </a:solidFill>
                <a:latin typeface="+mn-lt"/>
              </a:rPr>
              <a:t> </a:t>
            </a:r>
            <a:r>
              <a:rPr lang="en-US" sz="2400" dirty="0" err="1">
                <a:solidFill>
                  <a:schemeClr val="tx1">
                    <a:lumMod val="50000"/>
                  </a:schemeClr>
                </a:solidFill>
                <a:latin typeface="+mn-lt"/>
              </a:rPr>
              <a:t>lisez</a:t>
            </a:r>
            <a:r>
              <a:rPr lang="en-US" sz="2400" dirty="0">
                <a:solidFill>
                  <a:schemeClr val="tx1">
                    <a:lumMod val="50000"/>
                  </a:schemeClr>
                </a:solidFill>
                <a:latin typeface="+mn-lt"/>
              </a:rPr>
              <a:t> ? </a:t>
            </a:r>
          </a:p>
          <a:p>
            <a:pPr marL="285750" indent="-285750" algn="l" rtl="0">
              <a:buFont typeface="Arial" panose="020B0604020202020204" pitchFamily="34" charset="0"/>
              <a:buChar char="•"/>
              <a:defRPr/>
            </a:pPr>
            <a:r>
              <a:rPr lang="en-US" sz="2400" dirty="0" err="1">
                <a:solidFill>
                  <a:schemeClr val="tx1">
                    <a:lumMod val="50000"/>
                  </a:schemeClr>
                </a:solidFill>
                <a:latin typeface="+mn-lt"/>
              </a:rPr>
              <a:t>Quelles</a:t>
            </a:r>
            <a:r>
              <a:rPr lang="en-US" sz="2400" dirty="0">
                <a:solidFill>
                  <a:schemeClr val="tx1">
                    <a:lumMod val="50000"/>
                  </a:schemeClr>
                </a:solidFill>
                <a:latin typeface="+mn-lt"/>
              </a:rPr>
              <a:t> </a:t>
            </a:r>
            <a:r>
              <a:rPr lang="en-US" sz="2400" dirty="0" err="1">
                <a:solidFill>
                  <a:schemeClr val="tx1">
                    <a:lumMod val="50000"/>
                  </a:schemeClr>
                </a:solidFill>
                <a:latin typeface="+mn-lt"/>
              </a:rPr>
              <a:t>sont</a:t>
            </a:r>
            <a:r>
              <a:rPr lang="en-US" sz="2400" dirty="0">
                <a:solidFill>
                  <a:schemeClr val="tx1">
                    <a:lumMod val="50000"/>
                  </a:schemeClr>
                </a:solidFill>
                <a:latin typeface="+mn-lt"/>
              </a:rPr>
              <a:t> les </a:t>
            </a:r>
            <a:r>
              <a:rPr lang="en-US" sz="2400" dirty="0" err="1">
                <a:solidFill>
                  <a:schemeClr val="tx1">
                    <a:lumMod val="50000"/>
                  </a:schemeClr>
                </a:solidFill>
                <a:latin typeface="+mn-lt"/>
              </a:rPr>
              <a:t>méthodes</a:t>
            </a:r>
            <a:r>
              <a:rPr lang="en-US" sz="2400" dirty="0">
                <a:solidFill>
                  <a:schemeClr val="tx1">
                    <a:lumMod val="50000"/>
                  </a:schemeClr>
                </a:solidFill>
                <a:latin typeface="+mn-lt"/>
              </a:rPr>
              <a:t> </a:t>
            </a:r>
            <a:r>
              <a:rPr lang="en-US" sz="2400" dirty="0" err="1">
                <a:solidFill>
                  <a:schemeClr val="tx1">
                    <a:lumMod val="50000"/>
                  </a:schemeClr>
                </a:solidFill>
                <a:latin typeface="+mn-lt"/>
              </a:rPr>
              <a:t>en</a:t>
            </a:r>
            <a:r>
              <a:rPr lang="en-US" sz="2400" dirty="0">
                <a:solidFill>
                  <a:schemeClr val="tx1">
                    <a:lumMod val="50000"/>
                  </a:schemeClr>
                </a:solidFill>
                <a:latin typeface="+mn-lt"/>
              </a:rPr>
              <a:t> </a:t>
            </a:r>
            <a:r>
              <a:rPr lang="en-US" sz="2400" dirty="0" err="1">
                <a:solidFill>
                  <a:schemeClr val="tx1">
                    <a:lumMod val="50000"/>
                  </a:schemeClr>
                </a:solidFill>
                <a:latin typeface="+mn-lt"/>
              </a:rPr>
              <a:t>ligne</a:t>
            </a:r>
            <a:r>
              <a:rPr lang="en-US" sz="2400" dirty="0">
                <a:solidFill>
                  <a:schemeClr val="tx1">
                    <a:lumMod val="50000"/>
                  </a:schemeClr>
                </a:solidFill>
                <a:latin typeface="+mn-lt"/>
              </a:rPr>
              <a:t> qui </a:t>
            </a:r>
            <a:r>
              <a:rPr lang="en-US" sz="2400" dirty="0" err="1">
                <a:solidFill>
                  <a:schemeClr val="tx1">
                    <a:lumMod val="50000"/>
                  </a:schemeClr>
                </a:solidFill>
                <a:latin typeface="+mn-lt"/>
              </a:rPr>
              <a:t>ont</a:t>
            </a:r>
            <a:r>
              <a:rPr lang="en-US" sz="2400" dirty="0">
                <a:solidFill>
                  <a:schemeClr val="tx1">
                    <a:lumMod val="50000"/>
                  </a:schemeClr>
                </a:solidFill>
                <a:latin typeface="+mn-lt"/>
              </a:rPr>
              <a:t> </a:t>
            </a:r>
            <a:r>
              <a:rPr lang="en-US" sz="2400" dirty="0" err="1">
                <a:solidFill>
                  <a:schemeClr val="tx1">
                    <a:lumMod val="50000"/>
                  </a:schemeClr>
                </a:solidFill>
                <a:latin typeface="+mn-lt"/>
              </a:rPr>
              <a:t>apporté</a:t>
            </a:r>
            <a:r>
              <a:rPr lang="en-US" sz="2400" dirty="0">
                <a:solidFill>
                  <a:schemeClr val="tx1">
                    <a:lumMod val="50000"/>
                  </a:schemeClr>
                </a:solidFill>
                <a:latin typeface="+mn-lt"/>
              </a:rPr>
              <a:t> des </a:t>
            </a:r>
            <a:r>
              <a:rPr lang="en-US" sz="2400" dirty="0" err="1">
                <a:solidFill>
                  <a:schemeClr val="tx1">
                    <a:lumMod val="50000"/>
                  </a:schemeClr>
                </a:solidFill>
                <a:latin typeface="+mn-lt"/>
              </a:rPr>
              <a:t>changements</a:t>
            </a:r>
            <a:r>
              <a:rPr lang="en-US" sz="2400" dirty="0">
                <a:solidFill>
                  <a:schemeClr val="tx1">
                    <a:lumMod val="50000"/>
                  </a:schemeClr>
                </a:solidFill>
                <a:latin typeface="+mn-lt"/>
              </a:rPr>
              <a:t> dans </a:t>
            </a:r>
            <a:r>
              <a:rPr lang="en-US" sz="2400" dirty="0" err="1">
                <a:solidFill>
                  <a:schemeClr val="tx1">
                    <a:lumMod val="50000"/>
                  </a:schemeClr>
                </a:solidFill>
                <a:latin typeface="+mn-lt"/>
              </a:rPr>
              <a:t>une</a:t>
            </a:r>
            <a:r>
              <a:rPr lang="en-US" sz="2400" dirty="0">
                <a:solidFill>
                  <a:schemeClr val="tx1">
                    <a:lumMod val="50000"/>
                  </a:schemeClr>
                </a:solidFill>
                <a:latin typeface="+mn-lt"/>
              </a:rPr>
              <a:t> </a:t>
            </a:r>
            <a:r>
              <a:rPr lang="en-US" sz="2400" dirty="0" err="1">
                <a:solidFill>
                  <a:schemeClr val="tx1">
                    <a:lumMod val="50000"/>
                  </a:schemeClr>
                </a:solidFill>
                <a:latin typeface="+mn-lt"/>
              </a:rPr>
              <a:t>société</a:t>
            </a:r>
            <a:r>
              <a:rPr lang="en-US" sz="2400" dirty="0">
                <a:solidFill>
                  <a:schemeClr val="tx1">
                    <a:lumMod val="50000"/>
                  </a:schemeClr>
                </a:solidFill>
                <a:latin typeface="+mn-lt"/>
              </a:rPr>
              <a:t>, </a:t>
            </a:r>
            <a:r>
              <a:rPr lang="en-US" sz="2400" dirty="0" err="1">
                <a:solidFill>
                  <a:schemeClr val="tx1">
                    <a:lumMod val="50000"/>
                  </a:schemeClr>
                </a:solidFill>
                <a:latin typeface="+mn-lt"/>
              </a:rPr>
              <a:t>une</a:t>
            </a:r>
            <a:r>
              <a:rPr lang="en-US" sz="2400" dirty="0">
                <a:solidFill>
                  <a:schemeClr val="tx1">
                    <a:lumMod val="50000"/>
                  </a:schemeClr>
                </a:solidFill>
                <a:latin typeface="+mn-lt"/>
              </a:rPr>
              <a:t> </a:t>
            </a:r>
            <a:r>
              <a:rPr lang="en-US" sz="2400" dirty="0" err="1">
                <a:solidFill>
                  <a:schemeClr val="tx1">
                    <a:lumMod val="50000"/>
                  </a:schemeClr>
                </a:solidFill>
                <a:latin typeface="+mn-lt"/>
              </a:rPr>
              <a:t>loi</a:t>
            </a:r>
            <a:r>
              <a:rPr lang="en-US" sz="2400" dirty="0">
                <a:solidFill>
                  <a:schemeClr val="tx1">
                    <a:lumMod val="50000"/>
                  </a:schemeClr>
                </a:solidFill>
                <a:latin typeface="+mn-lt"/>
              </a:rPr>
              <a:t>, dans des pratiques </a:t>
            </a:r>
            <a:r>
              <a:rPr lang="en-US" sz="2400" dirty="0" err="1">
                <a:solidFill>
                  <a:schemeClr val="tx1">
                    <a:lumMod val="50000"/>
                  </a:schemeClr>
                </a:solidFill>
                <a:latin typeface="+mn-lt"/>
              </a:rPr>
              <a:t>ou</a:t>
            </a:r>
            <a:r>
              <a:rPr lang="en-US" sz="2400" dirty="0">
                <a:solidFill>
                  <a:schemeClr val="tx1">
                    <a:lumMod val="50000"/>
                  </a:schemeClr>
                </a:solidFill>
                <a:latin typeface="+mn-lt"/>
              </a:rPr>
              <a:t> des </a:t>
            </a:r>
            <a:r>
              <a:rPr lang="en-US" sz="2400" dirty="0" err="1">
                <a:solidFill>
                  <a:schemeClr val="tx1">
                    <a:lumMod val="50000"/>
                  </a:schemeClr>
                </a:solidFill>
                <a:latin typeface="+mn-lt"/>
              </a:rPr>
              <a:t>préjugés</a:t>
            </a:r>
            <a:r>
              <a:rPr lang="en-US" sz="2400" dirty="0">
                <a:solidFill>
                  <a:schemeClr val="tx1">
                    <a:lumMod val="50000"/>
                  </a:schemeClr>
                </a:solidFill>
                <a:latin typeface="+mn-lt"/>
              </a:rPr>
              <a:t> ? </a:t>
            </a:r>
          </a:p>
          <a:p>
            <a:pPr marL="285750" indent="-285750" algn="l" rtl="0">
              <a:buFont typeface="Arial" panose="020B0604020202020204" pitchFamily="34" charset="0"/>
              <a:buChar char="•"/>
              <a:defRPr/>
            </a:pPr>
            <a:r>
              <a:rPr lang="en-US" sz="2400" dirty="0">
                <a:solidFill>
                  <a:schemeClr val="tx1">
                    <a:lumMod val="50000"/>
                  </a:schemeClr>
                </a:solidFill>
                <a:latin typeface="+mn-lt"/>
              </a:rPr>
              <a:t>Comment </a:t>
            </a:r>
            <a:r>
              <a:rPr lang="en-US" sz="2400" dirty="0" err="1">
                <a:solidFill>
                  <a:schemeClr val="tx1">
                    <a:lumMod val="50000"/>
                  </a:schemeClr>
                </a:solidFill>
                <a:latin typeface="+mn-lt"/>
              </a:rPr>
              <a:t>décririez-vous</a:t>
            </a:r>
            <a:r>
              <a:rPr lang="en-US" sz="2400" dirty="0">
                <a:solidFill>
                  <a:schemeClr val="tx1">
                    <a:lumMod val="50000"/>
                  </a:schemeClr>
                </a:solidFill>
                <a:latin typeface="+mn-lt"/>
              </a:rPr>
              <a:t> le </a:t>
            </a:r>
            <a:r>
              <a:rPr lang="en-US" sz="2400" dirty="0" err="1">
                <a:solidFill>
                  <a:schemeClr val="tx1">
                    <a:lumMod val="50000"/>
                  </a:schemeClr>
                </a:solidFill>
                <a:latin typeface="+mn-lt"/>
              </a:rPr>
              <a:t>changement</a:t>
            </a:r>
            <a:r>
              <a:rPr lang="en-US" sz="2400" dirty="0">
                <a:solidFill>
                  <a:schemeClr val="tx1">
                    <a:lumMod val="50000"/>
                  </a:schemeClr>
                </a:solidFill>
                <a:latin typeface="+mn-lt"/>
              </a:rPr>
              <a:t> social </a:t>
            </a:r>
            <a:r>
              <a:rPr lang="en-US" sz="2400" dirty="0" err="1">
                <a:solidFill>
                  <a:schemeClr val="tx1">
                    <a:lumMod val="50000"/>
                  </a:schemeClr>
                </a:solidFill>
                <a:latin typeface="+mn-lt"/>
              </a:rPr>
              <a:t>basé</a:t>
            </a:r>
            <a:r>
              <a:rPr lang="en-US" sz="2400" dirty="0">
                <a:solidFill>
                  <a:schemeClr val="tx1">
                    <a:lumMod val="50000"/>
                  </a:schemeClr>
                </a:solidFill>
                <a:latin typeface="+mn-lt"/>
              </a:rPr>
              <a:t> sur </a:t>
            </a:r>
            <a:r>
              <a:rPr lang="en-US" sz="2400" dirty="0" err="1">
                <a:solidFill>
                  <a:schemeClr val="tx1">
                    <a:lumMod val="50000"/>
                  </a:schemeClr>
                </a:solidFill>
                <a:latin typeface="+mn-lt"/>
              </a:rPr>
              <a:t>ce</a:t>
            </a:r>
            <a:r>
              <a:rPr lang="en-US" sz="2400" dirty="0">
                <a:solidFill>
                  <a:schemeClr val="tx1">
                    <a:lumMod val="50000"/>
                  </a:schemeClr>
                </a:solidFill>
                <a:latin typeface="+mn-lt"/>
              </a:rPr>
              <a:t> que </a:t>
            </a:r>
            <a:r>
              <a:rPr lang="en-US" sz="2400" dirty="0" err="1">
                <a:solidFill>
                  <a:schemeClr val="tx1">
                    <a:lumMod val="50000"/>
                  </a:schemeClr>
                </a:solidFill>
                <a:latin typeface="+mn-lt"/>
              </a:rPr>
              <a:t>vous</a:t>
            </a:r>
            <a:endParaRPr lang="en-US" sz="2400" dirty="0">
              <a:solidFill>
                <a:schemeClr val="tx1">
                  <a:lumMod val="50000"/>
                </a:schemeClr>
              </a:solidFill>
              <a:latin typeface="+mn-lt"/>
            </a:endParaRPr>
          </a:p>
          <a:p>
            <a:pPr marL="231775" algn="l" rtl="0">
              <a:defRPr/>
            </a:pPr>
            <a:r>
              <a:rPr lang="en-US" sz="2400" dirty="0">
                <a:solidFill>
                  <a:schemeClr val="tx1">
                    <a:lumMod val="50000"/>
                  </a:schemeClr>
                </a:solidFill>
                <a:latin typeface="+mn-lt"/>
              </a:rPr>
              <a:t> </a:t>
            </a:r>
            <a:r>
              <a:rPr lang="en-US" sz="2400" dirty="0" err="1">
                <a:solidFill>
                  <a:schemeClr val="tx1">
                    <a:lumMod val="50000"/>
                  </a:schemeClr>
                </a:solidFill>
                <a:latin typeface="+mn-lt"/>
              </a:rPr>
              <a:t>avez</a:t>
            </a:r>
            <a:r>
              <a:rPr lang="en-US" sz="2400" dirty="0">
                <a:solidFill>
                  <a:schemeClr val="tx1">
                    <a:lumMod val="50000"/>
                  </a:schemeClr>
                </a:solidFill>
                <a:latin typeface="+mn-lt"/>
              </a:rPr>
              <a:t> </a:t>
            </a:r>
            <a:r>
              <a:rPr lang="en-US" sz="2400" dirty="0" err="1">
                <a:solidFill>
                  <a:schemeClr val="tx1">
                    <a:lumMod val="50000"/>
                  </a:schemeClr>
                </a:solidFill>
                <a:latin typeface="+mn-lt"/>
              </a:rPr>
              <a:t>entendu</a:t>
            </a:r>
            <a:r>
              <a:rPr lang="en-US" sz="2400" dirty="0">
                <a:solidFill>
                  <a:schemeClr val="tx1">
                    <a:lumMod val="50000"/>
                  </a:schemeClr>
                </a:solidFill>
                <a:latin typeface="+mn-lt"/>
              </a:rPr>
              <a:t> ? </a:t>
            </a:r>
            <a:endParaRPr lang="en-US" sz="2000" dirty="0">
              <a:solidFill>
                <a:schemeClr val="tx1">
                  <a:lumMod val="50000"/>
                </a:schemeClr>
              </a:solidFill>
              <a:latin typeface="+mn-lt"/>
            </a:endParaRPr>
          </a:p>
          <a:p>
            <a:pPr algn="l" rtl="0">
              <a:defRPr/>
            </a:pPr>
            <a:endParaRPr lang="en-US" sz="2000" i="1" dirty="0"/>
          </a:p>
        </p:txBody>
      </p:sp>
      <p:pic>
        <p:nvPicPr>
          <p:cNvPr id="119812" name="Picture 6">
            <a:extLst>
              <a:ext uri="{FF2B5EF4-FFF2-40B4-BE49-F238E27FC236}">
                <a16:creationId xmlns:a16="http://schemas.microsoft.com/office/drawing/2014/main" id="{004CB406-7C38-4C77-8845-5CE7C73BD6B9}"/>
              </a:ext>
            </a:extLst>
          </p:cNvPr>
          <p:cNvPicPr>
            <a:picLocks noChangeAspect="1"/>
          </p:cNvPicPr>
          <p:nvPr/>
        </p:nvPicPr>
        <p:blipFill>
          <a:blip r:embed="rId3">
            <a:clrChange>
              <a:clrFrom>
                <a:srgbClr val="022430"/>
              </a:clrFrom>
              <a:clrTo>
                <a:srgbClr val="022430">
                  <a:alpha val="0"/>
                </a:srgbClr>
              </a:clrTo>
            </a:clrChange>
            <a:extLst>
              <a:ext uri="{28A0092B-C50C-407E-A947-70E740481C1C}">
                <a14:useLocalDpi xmlns:a14="http://schemas.microsoft.com/office/drawing/2010/main" val="0"/>
              </a:ext>
            </a:extLst>
          </a:blip>
          <a:srcRect/>
          <a:stretch>
            <a:fillRect/>
          </a:stretch>
        </p:blipFill>
        <p:spPr bwMode="auto">
          <a:xfrm>
            <a:off x="5795963" y="3033713"/>
            <a:ext cx="448945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CDA1974D-1DAB-4FBE-83BF-632C44A8CBE3}"/>
              </a:ext>
            </a:extLst>
          </p:cNvPr>
          <p:cNvSpPr txBox="1">
            <a:spLocks/>
          </p:cNvSpPr>
          <p:nvPr/>
        </p:nvSpPr>
        <p:spPr>
          <a:xfrm>
            <a:off x="649288" y="533400"/>
            <a:ext cx="8885237"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marL="0" indent="0">
              <a:defRPr/>
            </a:pPr>
            <a:r>
              <a:rPr lang="en-GB" altLang="en-US" sz="3600" b="1" dirty="0">
                <a:solidFill>
                  <a:srgbClr val="00A4BA"/>
                </a:solidFill>
                <a:latin typeface="Arial" pitchFamily="34" charset="0"/>
                <a:cs typeface="Arial" pitchFamily="34" charset="0"/>
              </a:rPr>
              <a:t># </a:t>
            </a:r>
            <a:r>
              <a:rPr lang="en-GB" altLang="en-US" sz="3600" b="1" dirty="0" err="1">
                <a:solidFill>
                  <a:srgbClr val="00A4BA"/>
                </a:solidFill>
                <a:latin typeface="Arial" pitchFamily="34" charset="0"/>
                <a:cs typeface="Arial" pitchFamily="34" charset="0"/>
              </a:rPr>
              <a:t>BeTheChangeOnline</a:t>
            </a:r>
            <a:r>
              <a:rPr lang="en-GB" altLang="en-US" sz="3600" b="1" dirty="0">
                <a:solidFill>
                  <a:srgbClr val="00A4BA"/>
                </a:solidFill>
                <a:latin typeface="Arial" pitchFamily="34" charset="0"/>
                <a:cs typeface="Arial" pitchFamily="34" charset="0"/>
              </a:rPr>
              <a:t> : </a:t>
            </a:r>
          </a:p>
          <a:p>
            <a:pPr marL="0" indent="0" algn="l" rtl="0">
              <a:defRPr/>
            </a:pPr>
            <a:r>
              <a:rPr lang="en-GB" altLang="en-US" sz="3600" b="1" dirty="0">
                <a:solidFill>
                  <a:srgbClr val="00A4BA"/>
                </a:solidFill>
                <a:latin typeface="Arial" pitchFamily="34" charset="0"/>
                <a:cs typeface="Arial" pitchFamily="34" charset="0"/>
              </a:rPr>
              <a:t>Étape 1 - </a:t>
            </a:r>
            <a:r>
              <a:rPr lang="en-GB" altLang="en-US" sz="3600" b="1" dirty="0" err="1">
                <a:solidFill>
                  <a:srgbClr val="00A4BA"/>
                </a:solidFill>
                <a:latin typeface="Arial" pitchFamily="34" charset="0"/>
                <a:cs typeface="Arial" pitchFamily="34" charset="0"/>
              </a:rPr>
              <a:t>Apporter</a:t>
            </a:r>
            <a:r>
              <a:rPr lang="en-GB" altLang="en-US" sz="3600" b="1" dirty="0">
                <a:solidFill>
                  <a:srgbClr val="00A4BA"/>
                </a:solidFill>
                <a:latin typeface="Arial" pitchFamily="34" charset="0"/>
                <a:cs typeface="Arial" pitchFamily="34" charset="0"/>
              </a:rPr>
              <a:t> le </a:t>
            </a:r>
            <a:r>
              <a:rPr lang="en-GB" altLang="en-US" sz="3600" b="1" dirty="0" err="1">
                <a:solidFill>
                  <a:srgbClr val="00A4BA"/>
                </a:solidFill>
                <a:latin typeface="Arial" pitchFamily="34" charset="0"/>
                <a:cs typeface="Arial" pitchFamily="34" charset="0"/>
              </a:rPr>
              <a:t>changement</a:t>
            </a:r>
            <a:r>
              <a:rPr lang="en-GB" altLang="en-US" sz="3600" b="1" dirty="0">
                <a:solidFill>
                  <a:srgbClr val="00A4BA"/>
                </a:solidFill>
                <a:latin typeface="Arial" pitchFamily="34" charset="0"/>
                <a:cs typeface="Arial" pitchFamily="34" charset="0"/>
              </a:rPr>
              <a:t> à la manière de </a:t>
            </a:r>
            <a:r>
              <a:rPr lang="en-GB" altLang="en-US" sz="3600" b="1" dirty="0" err="1">
                <a:solidFill>
                  <a:srgbClr val="00A4BA"/>
                </a:solidFill>
                <a:latin typeface="Arial" pitchFamily="34" charset="0"/>
                <a:cs typeface="Arial" pitchFamily="34" charset="0"/>
              </a:rPr>
              <a:t>l'AMGE</a:t>
            </a:r>
            <a:endParaRPr lang="en-GB" altLang="en-US" sz="1900" dirty="0">
              <a:solidFill>
                <a:srgbClr val="00A4BA"/>
              </a:solidFill>
              <a:latin typeface="Calibri" pitchFamily="34" charset="0"/>
            </a:endParaRPr>
          </a:p>
        </p:txBody>
      </p:sp>
      <p:sp>
        <p:nvSpPr>
          <p:cNvPr id="121859" name="Rectangle 51">
            <a:extLst>
              <a:ext uri="{FF2B5EF4-FFF2-40B4-BE49-F238E27FC236}">
                <a16:creationId xmlns:a16="http://schemas.microsoft.com/office/drawing/2014/main" id="{32F913AC-6D7A-4466-B21F-34D4B4819D55}"/>
              </a:ext>
            </a:extLst>
          </p:cNvPr>
          <p:cNvSpPr>
            <a:spLocks noChangeArrowheads="1"/>
          </p:cNvSpPr>
          <p:nvPr/>
        </p:nvSpPr>
        <p:spPr bwMode="auto">
          <a:xfrm>
            <a:off x="649288" y="1912938"/>
            <a:ext cx="11012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l" rtl="0"/>
            <a:endParaRPr lang="en-US" altLang="en-US" sz="2000">
              <a:latin typeface="Arial" panose="020B0604020202020204" pitchFamily="34" charset="0"/>
              <a:cs typeface="Arial" panose="020B0604020202020204" pitchFamily="34" charset="0"/>
            </a:endParaRPr>
          </a:p>
        </p:txBody>
      </p:sp>
      <p:sp>
        <p:nvSpPr>
          <p:cNvPr id="174085" name="Rectangle 6">
            <a:extLst>
              <a:ext uri="{FF2B5EF4-FFF2-40B4-BE49-F238E27FC236}">
                <a16:creationId xmlns:a16="http://schemas.microsoft.com/office/drawing/2014/main" id="{8B59868C-83A8-45C1-A801-939F59484E61}"/>
              </a:ext>
            </a:extLst>
          </p:cNvPr>
          <p:cNvSpPr>
            <a:spLocks noChangeArrowheads="1"/>
          </p:cNvSpPr>
          <p:nvPr/>
        </p:nvSpPr>
        <p:spPr bwMode="auto">
          <a:xfrm>
            <a:off x="649288" y="2565400"/>
            <a:ext cx="9509125" cy="6924675"/>
          </a:xfrm>
          <a:prstGeom prst="rect">
            <a:avLst/>
          </a:prstGeom>
          <a:noFill/>
          <a:ln>
            <a:noFill/>
          </a:ln>
        </p:spPr>
        <p:txBody>
          <a:bodyPr>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l" rtl="0">
              <a:lnSpc>
                <a:spcPct val="110000"/>
              </a:lnSpc>
              <a:spcBef>
                <a:spcPts val="600"/>
              </a:spcBef>
              <a:spcAft>
                <a:spcPts val="600"/>
              </a:spcAft>
              <a:defRPr/>
            </a:pPr>
            <a:r>
              <a:rPr lang="en-US" sz="2800" b="1" dirty="0">
                <a:solidFill>
                  <a:schemeClr val="tx1">
                    <a:lumMod val="50000"/>
                  </a:schemeClr>
                </a:solidFill>
                <a:latin typeface="+mn-lt"/>
              </a:rPr>
              <a:t>Comment les Guides et les </a:t>
            </a:r>
            <a:r>
              <a:rPr lang="en-US" sz="2800" b="1" dirty="0" err="1">
                <a:solidFill>
                  <a:schemeClr val="tx1">
                    <a:lumMod val="50000"/>
                  </a:schemeClr>
                </a:solidFill>
                <a:latin typeface="+mn-lt"/>
              </a:rPr>
              <a:t>Éclaireuses</a:t>
            </a:r>
            <a:r>
              <a:rPr lang="en-US" sz="2800" b="1" dirty="0">
                <a:solidFill>
                  <a:schemeClr val="tx1">
                    <a:lumMod val="50000"/>
                  </a:schemeClr>
                </a:solidFill>
                <a:latin typeface="+mn-lt"/>
              </a:rPr>
              <a:t> </a:t>
            </a:r>
            <a:r>
              <a:rPr lang="en-US" sz="2800" b="1" dirty="0" err="1">
                <a:solidFill>
                  <a:schemeClr val="tx1">
                    <a:lumMod val="50000"/>
                  </a:schemeClr>
                </a:solidFill>
                <a:latin typeface="+mn-lt"/>
              </a:rPr>
              <a:t>contribuent-elles</a:t>
            </a:r>
            <a:r>
              <a:rPr lang="en-US" sz="2800" b="1" dirty="0">
                <a:solidFill>
                  <a:schemeClr val="tx1">
                    <a:lumMod val="50000"/>
                  </a:schemeClr>
                </a:solidFill>
                <a:latin typeface="+mn-lt"/>
              </a:rPr>
              <a:t> au </a:t>
            </a:r>
            <a:r>
              <a:rPr lang="en-US" sz="2800" b="1" dirty="0" err="1">
                <a:solidFill>
                  <a:schemeClr val="tx1">
                    <a:lumMod val="50000"/>
                  </a:schemeClr>
                </a:solidFill>
                <a:latin typeface="+mn-lt"/>
              </a:rPr>
              <a:t>changement</a:t>
            </a:r>
            <a:r>
              <a:rPr lang="en-US" sz="2800" b="1" dirty="0">
                <a:solidFill>
                  <a:schemeClr val="tx1">
                    <a:lumMod val="50000"/>
                  </a:schemeClr>
                </a:solidFill>
                <a:latin typeface="+mn-lt"/>
              </a:rPr>
              <a:t> ?</a:t>
            </a:r>
            <a:endParaRPr lang="en-US" altLang="en-US" sz="2800" dirty="0">
              <a:solidFill>
                <a:schemeClr val="tx1">
                  <a:lumMod val="50000"/>
                </a:schemeClr>
              </a:solidFill>
              <a:latin typeface="+mn-lt"/>
              <a:ea typeface="Calibri" panose="020F0502020204030204" pitchFamily="34" charset="0"/>
              <a:cs typeface="Arial" panose="020B0604020202020204" pitchFamily="34" charset="0"/>
            </a:endParaRPr>
          </a:p>
          <a:p>
            <a:pPr algn="l" rtl="0">
              <a:lnSpc>
                <a:spcPct val="110000"/>
              </a:lnSpc>
              <a:spcBef>
                <a:spcPts val="600"/>
              </a:spcBef>
              <a:spcAft>
                <a:spcPts val="600"/>
              </a:spcAft>
              <a:defRPr/>
            </a:pPr>
            <a:r>
              <a:rPr lang="en-US" altLang="en-US" sz="24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Pendant plus d'un siècle, les Guides et les </a:t>
            </a:r>
            <a:r>
              <a:rPr lang="en-US" altLang="en-US" sz="24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Éclaireuses</a:t>
            </a:r>
            <a:r>
              <a:rPr lang="en-US" altLang="en-US" sz="24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altLang="en-US" sz="24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ont</a:t>
            </a:r>
            <a:r>
              <a:rPr lang="en-US" altLang="en-US" sz="24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altLang="en-US" sz="24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agi</a:t>
            </a:r>
            <a:r>
              <a:rPr lang="en-US" altLang="en-US" sz="24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pour </a:t>
            </a:r>
            <a:r>
              <a:rPr lang="en-US" altLang="en-US" sz="24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réussir</a:t>
            </a:r>
            <a:r>
              <a:rPr lang="en-US" altLang="en-US" sz="24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à faire changer les choses dans les petites </a:t>
            </a:r>
            <a:r>
              <a:rPr lang="en-US" altLang="en-US" sz="24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ou</a:t>
            </a:r>
            <a:r>
              <a:rPr lang="en-US" altLang="en-US" sz="24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altLang="en-US" sz="24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grandes</a:t>
            </a:r>
            <a:r>
              <a:rPr lang="en-US" altLang="en-US" sz="24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altLang="en-US" sz="24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communautés</a:t>
            </a:r>
            <a:r>
              <a:rPr lang="en-US" altLang="en-US" sz="24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p>
          <a:p>
            <a:pPr algn="l" rtl="0">
              <a:lnSpc>
                <a:spcPct val="110000"/>
              </a:lnSpc>
              <a:spcBef>
                <a:spcPts val="600"/>
              </a:spcBef>
              <a:spcAft>
                <a:spcPts val="600"/>
              </a:spcAft>
              <a:defRPr/>
            </a:pPr>
            <a:r>
              <a:rPr lang="en-US" altLang="en-US" sz="24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Il </a:t>
            </a:r>
            <a:r>
              <a:rPr lang="en-US" altLang="en-US" sz="24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existe</a:t>
            </a:r>
            <a:r>
              <a:rPr lang="en-US" altLang="en-US" sz="24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3 </a:t>
            </a:r>
            <a:r>
              <a:rPr lang="en-US" altLang="en-US" sz="24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voies</a:t>
            </a:r>
            <a:r>
              <a:rPr lang="en-US" altLang="en-US" sz="24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pour le faire : </a:t>
            </a:r>
          </a:p>
          <a:p>
            <a:pPr marL="342900" indent="-342900" algn="l" rtl="0">
              <a:lnSpc>
                <a:spcPct val="110000"/>
              </a:lnSpc>
              <a:spcBef>
                <a:spcPts val="600"/>
              </a:spcBef>
              <a:buFont typeface="Arial" panose="020B0604020202020204" pitchFamily="34" charset="0"/>
              <a:buChar char="•"/>
              <a:defRPr/>
            </a:pPr>
            <a:r>
              <a:rPr lang="en-US" altLang="en-US" sz="24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Renforcer</a:t>
            </a:r>
            <a:r>
              <a:rPr lang="en-US" altLang="en-US" sz="24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la </a:t>
            </a:r>
            <a:r>
              <a:rPr lang="en-US" altLang="en-US" sz="24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sensibilisation</a:t>
            </a:r>
            <a:endParaRPr lang="en-US" altLang="en-US" sz="24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endParaRPr>
          </a:p>
          <a:p>
            <a:pPr marL="342900" indent="-342900" algn="l" rtl="0">
              <a:lnSpc>
                <a:spcPct val="110000"/>
              </a:lnSpc>
              <a:buFont typeface="Arial" panose="020B0604020202020204" pitchFamily="34" charset="0"/>
              <a:buChar char="•"/>
              <a:defRPr/>
            </a:pPr>
            <a:r>
              <a:rPr lang="en-US" altLang="en-US" sz="24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Agir</a:t>
            </a:r>
            <a:r>
              <a:rPr lang="en-US" altLang="en-US" sz="24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dans </a:t>
            </a:r>
            <a:r>
              <a:rPr lang="en-US" altLang="en-US" sz="24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votre</a:t>
            </a:r>
            <a:r>
              <a:rPr lang="en-US" altLang="en-US" sz="24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altLang="en-US" sz="24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communauté</a:t>
            </a:r>
            <a:r>
              <a:rPr lang="en-US" altLang="en-US" sz="24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p>
          <a:p>
            <a:pPr marL="342900" indent="-342900" algn="l" rtl="0">
              <a:lnSpc>
                <a:spcPct val="110000"/>
              </a:lnSpc>
              <a:spcAft>
                <a:spcPts val="600"/>
              </a:spcAft>
              <a:buFont typeface="Arial" panose="020B0604020202020204" pitchFamily="34" charset="0"/>
              <a:buChar char="•"/>
              <a:defRPr/>
            </a:pPr>
            <a:r>
              <a:rPr lang="en-US" altLang="en-US" sz="24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Prendre la parole </a:t>
            </a:r>
          </a:p>
          <a:p>
            <a:pPr algn="l" rtl="0">
              <a:lnSpc>
                <a:spcPct val="110000"/>
              </a:lnSpc>
              <a:spcAft>
                <a:spcPts val="600"/>
              </a:spcAft>
              <a:defRPr/>
            </a:pPr>
            <a:r>
              <a:rPr lang="en-US" altLang="en-US" sz="24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Répondez</a:t>
            </a:r>
            <a:r>
              <a:rPr lang="en-US" altLang="en-US" sz="24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au quiz pour savoir </a:t>
            </a:r>
            <a:r>
              <a:rPr lang="en-US" altLang="en-US" sz="24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si</a:t>
            </a:r>
            <a:r>
              <a:rPr lang="en-US" altLang="en-US" sz="24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altLang="en-US" sz="24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vous</a:t>
            </a:r>
            <a:r>
              <a:rPr lang="en-US" altLang="en-US" sz="24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altLang="en-US" sz="24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pouvez</a:t>
            </a:r>
            <a:r>
              <a:rPr lang="en-US" altLang="en-US" sz="24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faire la </a:t>
            </a:r>
            <a:r>
              <a:rPr lang="en-US" altLang="en-US" sz="24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différence</a:t>
            </a:r>
            <a:r>
              <a:rPr lang="en-US" altLang="en-US" sz="24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entre </a:t>
            </a:r>
            <a:r>
              <a:rPr lang="en-US" altLang="en-US" sz="24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ces</a:t>
            </a:r>
            <a:r>
              <a:rPr lang="en-US" altLang="en-US" sz="24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3 actions !</a:t>
            </a:r>
          </a:p>
          <a:p>
            <a:pPr algn="ctr" rtl="0">
              <a:lnSpc>
                <a:spcPct val="110000"/>
              </a:lnSpc>
              <a:spcAft>
                <a:spcPts val="600"/>
              </a:spcAft>
              <a:defRPr/>
            </a:pPr>
            <a:r>
              <a:rPr lang="en-US" altLang="en-US" sz="32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Diapositive</a:t>
            </a:r>
          </a:p>
          <a:p>
            <a:pPr algn="ctr" rtl="0">
              <a:lnSpc>
                <a:spcPct val="110000"/>
              </a:lnSpc>
              <a:spcAft>
                <a:spcPts val="600"/>
              </a:spcAft>
              <a:defRPr/>
            </a:pPr>
            <a:r>
              <a:rPr lang="en-US" altLang="en-US" sz="32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#SurfSmart2</a:t>
            </a:r>
          </a:p>
          <a:p>
            <a:pPr algn="l" rtl="0">
              <a:lnSpc>
                <a:spcPct val="110000"/>
              </a:lnSpc>
              <a:spcAft>
                <a:spcPts val="600"/>
              </a:spcAft>
              <a:defRPr/>
            </a:pPr>
            <a:endParaRPr lang="en-US" altLang="en-US" sz="2400" dirty="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0F4269DF-0241-40C8-93BE-800E66346D8E}"/>
              </a:ext>
            </a:extLst>
          </p:cNvPr>
          <p:cNvSpPr txBox="1">
            <a:spLocks/>
          </p:cNvSpPr>
          <p:nvPr/>
        </p:nvSpPr>
        <p:spPr>
          <a:xfrm>
            <a:off x="649288" y="533400"/>
            <a:ext cx="8885237"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marL="0" indent="0">
              <a:defRPr/>
            </a:pPr>
            <a:r>
              <a:rPr lang="en-GB" altLang="en-US" sz="3600" b="1" dirty="0">
                <a:solidFill>
                  <a:srgbClr val="00A4BA"/>
                </a:solidFill>
                <a:latin typeface="Arial" pitchFamily="34" charset="0"/>
                <a:cs typeface="Arial" pitchFamily="34" charset="0"/>
              </a:rPr>
              <a:t># </a:t>
            </a:r>
            <a:r>
              <a:rPr lang="en-GB" altLang="en-US" sz="3600" b="1" dirty="0" err="1">
                <a:solidFill>
                  <a:srgbClr val="00A4BA"/>
                </a:solidFill>
                <a:latin typeface="Arial" pitchFamily="34" charset="0"/>
                <a:cs typeface="Arial" pitchFamily="34" charset="0"/>
              </a:rPr>
              <a:t>BeTheChangeOnline</a:t>
            </a:r>
            <a:r>
              <a:rPr lang="en-GB" altLang="en-US" sz="3600" b="1" dirty="0">
                <a:solidFill>
                  <a:srgbClr val="00A4BA"/>
                </a:solidFill>
                <a:latin typeface="Arial" pitchFamily="34" charset="0"/>
                <a:cs typeface="Arial" pitchFamily="34" charset="0"/>
              </a:rPr>
              <a:t> : </a:t>
            </a:r>
          </a:p>
          <a:p>
            <a:pPr marL="0" indent="0" algn="l" rtl="0">
              <a:defRPr/>
            </a:pPr>
            <a:r>
              <a:rPr lang="en-US" sz="3600" b="1" dirty="0">
                <a:solidFill>
                  <a:srgbClr val="00A4BA"/>
                </a:solidFill>
                <a:latin typeface="Arial" pitchFamily="34" charset="0"/>
                <a:cs typeface="Arial" pitchFamily="34" charset="0"/>
              </a:rPr>
              <a:t>Étape 2 - Le </a:t>
            </a:r>
            <a:r>
              <a:rPr lang="en-US" sz="3600" b="1" dirty="0" err="1">
                <a:solidFill>
                  <a:srgbClr val="00A4BA"/>
                </a:solidFill>
                <a:latin typeface="Arial" pitchFamily="34" charset="0"/>
                <a:cs typeface="Arial" pitchFamily="34" charset="0"/>
              </a:rPr>
              <a:t>projet</a:t>
            </a:r>
            <a:endParaRPr lang="en-GB" altLang="en-US" sz="3600" b="1" dirty="0">
              <a:solidFill>
                <a:srgbClr val="00A4BA"/>
              </a:solidFill>
              <a:latin typeface="Arial" pitchFamily="34" charset="0"/>
              <a:cs typeface="Arial" pitchFamily="34" charset="0"/>
            </a:endParaRPr>
          </a:p>
        </p:txBody>
      </p:sp>
      <p:sp>
        <p:nvSpPr>
          <p:cNvPr id="178180" name="Rectangle 51">
            <a:extLst>
              <a:ext uri="{FF2B5EF4-FFF2-40B4-BE49-F238E27FC236}">
                <a16:creationId xmlns:a16="http://schemas.microsoft.com/office/drawing/2014/main" id="{24CDB9D0-7AAB-4DE2-A656-4012AA2D1C71}"/>
              </a:ext>
            </a:extLst>
          </p:cNvPr>
          <p:cNvSpPr>
            <a:spLocks noChangeArrowheads="1"/>
          </p:cNvSpPr>
          <p:nvPr/>
        </p:nvSpPr>
        <p:spPr bwMode="auto">
          <a:xfrm>
            <a:off x="649288" y="2578100"/>
            <a:ext cx="9608617" cy="6001643"/>
          </a:xfrm>
          <a:prstGeom prst="rect">
            <a:avLst/>
          </a:prstGeom>
          <a:noFill/>
          <a:ln>
            <a:noFill/>
          </a:ln>
        </p:spPr>
        <p:txBody>
          <a:bodyPr wrap="square">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l" rtl="0">
              <a:defRPr/>
            </a:pPr>
            <a:r>
              <a:rPr lang="en-US" altLang="en-US" sz="2400" dirty="0">
                <a:solidFill>
                  <a:schemeClr val="tx1">
                    <a:lumMod val="50000"/>
                  </a:schemeClr>
                </a:solidFill>
                <a:latin typeface="Arial" panose="020B0604020202020204" pitchFamily="34" charset="0"/>
                <a:cs typeface="Arial" panose="020B0604020202020204" pitchFamily="34" charset="0"/>
              </a:rPr>
              <a:t>Il </a:t>
            </a:r>
            <a:r>
              <a:rPr lang="en-US" altLang="en-US" sz="2400" dirty="0" err="1">
                <a:solidFill>
                  <a:schemeClr val="tx1">
                    <a:lumMod val="50000"/>
                  </a:schemeClr>
                </a:solidFill>
                <a:latin typeface="Arial" panose="020B0604020202020204" pitchFamily="34" charset="0"/>
                <a:cs typeface="Arial" panose="020B0604020202020204" pitchFamily="34" charset="0"/>
              </a:rPr>
              <a:t>est</a:t>
            </a:r>
            <a:r>
              <a:rPr lang="en-US" altLang="en-US" sz="2400" dirty="0">
                <a:solidFill>
                  <a:schemeClr val="tx1">
                    <a:lumMod val="50000"/>
                  </a:schemeClr>
                </a:solidFill>
                <a:latin typeface="Arial" panose="020B0604020202020204" pitchFamily="34" charset="0"/>
                <a:cs typeface="Arial" panose="020B0604020202020204" pitchFamily="34" charset="0"/>
              </a:rPr>
              <a:t> temps </a:t>
            </a:r>
            <a:r>
              <a:rPr lang="en-US" altLang="en-US" sz="2400" dirty="0" err="1">
                <a:solidFill>
                  <a:schemeClr val="tx1">
                    <a:lumMod val="50000"/>
                  </a:schemeClr>
                </a:solidFill>
                <a:latin typeface="Arial" panose="020B0604020202020204" pitchFamily="34" charset="0"/>
                <a:cs typeface="Arial" panose="020B0604020202020204" pitchFamily="34" charset="0"/>
              </a:rPr>
              <a:t>d'agir</a:t>
            </a:r>
            <a:r>
              <a:rPr lang="en-US" altLang="en-US" sz="2400" dirty="0">
                <a:solidFill>
                  <a:schemeClr val="tx1">
                    <a:lumMod val="50000"/>
                  </a:schemeClr>
                </a:solidFill>
                <a:latin typeface="Arial" panose="020B0604020202020204" pitchFamily="34" charset="0"/>
                <a:cs typeface="Arial" panose="020B0604020202020204" pitchFamily="34" charset="0"/>
              </a:rPr>
              <a:t> à la manière de </a:t>
            </a:r>
            <a:r>
              <a:rPr lang="en-US" altLang="en-US" sz="2400" dirty="0" err="1">
                <a:solidFill>
                  <a:schemeClr val="tx1">
                    <a:lumMod val="50000"/>
                  </a:schemeClr>
                </a:solidFill>
                <a:latin typeface="Arial" panose="020B0604020202020204" pitchFamily="34" charset="0"/>
                <a:cs typeface="Arial" panose="020B0604020202020204" pitchFamily="34" charset="0"/>
              </a:rPr>
              <a:t>l'AMGE</a:t>
            </a:r>
            <a:r>
              <a:rPr lang="en-US" altLang="en-US" sz="2400" dirty="0">
                <a:solidFill>
                  <a:schemeClr val="tx1">
                    <a:lumMod val="50000"/>
                  </a:schemeClr>
                </a:solidFill>
                <a:latin typeface="Arial" panose="020B0604020202020204" pitchFamily="34" charset="0"/>
                <a:cs typeface="Arial" panose="020B0604020202020204" pitchFamily="34" charset="0"/>
              </a:rPr>
              <a:t> </a:t>
            </a:r>
            <a:r>
              <a:rPr lang="en-US" altLang="en-US" sz="2400" dirty="0" err="1">
                <a:solidFill>
                  <a:schemeClr val="tx1">
                    <a:lumMod val="50000"/>
                  </a:schemeClr>
                </a:solidFill>
                <a:latin typeface="Arial" panose="020B0604020202020204" pitchFamily="34" charset="0"/>
                <a:cs typeface="Arial" panose="020B0604020202020204" pitchFamily="34" charset="0"/>
              </a:rPr>
              <a:t>concernant</a:t>
            </a:r>
            <a:r>
              <a:rPr lang="en-US" altLang="en-US" sz="2400" dirty="0">
                <a:solidFill>
                  <a:schemeClr val="tx1">
                    <a:lumMod val="50000"/>
                  </a:schemeClr>
                </a:solidFill>
                <a:latin typeface="Arial" panose="020B0604020202020204" pitchFamily="34" charset="0"/>
                <a:cs typeface="Arial" panose="020B0604020202020204" pitchFamily="34" charset="0"/>
              </a:rPr>
              <a:t> les </a:t>
            </a:r>
            <a:r>
              <a:rPr lang="en-US" altLang="en-US" sz="2400" dirty="0" err="1">
                <a:solidFill>
                  <a:schemeClr val="tx1">
                    <a:lumMod val="50000"/>
                  </a:schemeClr>
                </a:solidFill>
                <a:latin typeface="Arial" panose="020B0604020202020204" pitchFamily="34" charset="0"/>
                <a:cs typeface="Arial" panose="020B0604020202020204" pitchFamily="34" charset="0"/>
              </a:rPr>
              <a:t>problèmes</a:t>
            </a:r>
            <a:r>
              <a:rPr lang="en-US" altLang="en-US" sz="2400" dirty="0">
                <a:solidFill>
                  <a:schemeClr val="tx1">
                    <a:lumMod val="50000"/>
                  </a:schemeClr>
                </a:solidFill>
                <a:latin typeface="Arial" panose="020B0604020202020204" pitchFamily="34" charset="0"/>
                <a:cs typeface="Arial" panose="020B0604020202020204" pitchFamily="34" charset="0"/>
              </a:rPr>
              <a:t> </a:t>
            </a:r>
            <a:r>
              <a:rPr lang="en-US" altLang="en-US" sz="2400" dirty="0" err="1">
                <a:solidFill>
                  <a:schemeClr val="tx1">
                    <a:lumMod val="50000"/>
                  </a:schemeClr>
                </a:solidFill>
                <a:latin typeface="Arial" panose="020B0604020202020204" pitchFamily="34" charset="0"/>
                <a:cs typeface="Arial" panose="020B0604020202020204" pitchFamily="34" charset="0"/>
              </a:rPr>
              <a:t>en</a:t>
            </a:r>
            <a:r>
              <a:rPr lang="en-US" altLang="en-US" sz="2400" dirty="0">
                <a:solidFill>
                  <a:schemeClr val="tx1">
                    <a:lumMod val="50000"/>
                  </a:schemeClr>
                </a:solidFill>
                <a:latin typeface="Arial" panose="020B0604020202020204" pitchFamily="34" charset="0"/>
                <a:cs typeface="Arial" panose="020B0604020202020204" pitchFamily="34" charset="0"/>
              </a:rPr>
              <a:t> </a:t>
            </a:r>
            <a:r>
              <a:rPr lang="en-US" altLang="en-US" sz="2400" dirty="0" err="1">
                <a:solidFill>
                  <a:schemeClr val="tx1">
                    <a:lumMod val="50000"/>
                  </a:schemeClr>
                </a:solidFill>
                <a:latin typeface="Arial" panose="020B0604020202020204" pitchFamily="34" charset="0"/>
                <a:cs typeface="Arial" panose="020B0604020202020204" pitchFamily="34" charset="0"/>
              </a:rPr>
              <a:t>ligne</a:t>
            </a:r>
            <a:r>
              <a:rPr lang="en-US" altLang="en-US" sz="2400" dirty="0">
                <a:solidFill>
                  <a:schemeClr val="tx1">
                    <a:lumMod val="50000"/>
                  </a:schemeClr>
                </a:solidFill>
                <a:latin typeface="Arial" panose="020B0604020202020204" pitchFamily="34" charset="0"/>
                <a:cs typeface="Arial" panose="020B0604020202020204" pitchFamily="34" charset="0"/>
              </a:rPr>
              <a:t> qui nous </a:t>
            </a:r>
            <a:r>
              <a:rPr lang="en-US" altLang="en-US" sz="2400" dirty="0" err="1">
                <a:solidFill>
                  <a:schemeClr val="tx1">
                    <a:lumMod val="50000"/>
                  </a:schemeClr>
                </a:solidFill>
                <a:latin typeface="Arial" panose="020B0604020202020204" pitchFamily="34" charset="0"/>
                <a:cs typeface="Arial" panose="020B0604020202020204" pitchFamily="34" charset="0"/>
              </a:rPr>
              <a:t>affectent</a:t>
            </a:r>
            <a:r>
              <a:rPr lang="en-US" altLang="en-US" sz="2400" dirty="0">
                <a:solidFill>
                  <a:schemeClr val="tx1">
                    <a:lumMod val="50000"/>
                  </a:schemeClr>
                </a:solidFill>
                <a:latin typeface="Arial" panose="020B0604020202020204" pitchFamily="34" charset="0"/>
                <a:cs typeface="Arial" panose="020B0604020202020204" pitchFamily="34" charset="0"/>
              </a:rPr>
              <a:t> et / </a:t>
            </a:r>
            <a:r>
              <a:rPr lang="en-US" altLang="en-US" sz="2400" dirty="0" err="1">
                <a:solidFill>
                  <a:schemeClr val="tx1">
                    <a:lumMod val="50000"/>
                  </a:schemeClr>
                </a:solidFill>
                <a:latin typeface="Arial" panose="020B0604020202020204" pitchFamily="34" charset="0"/>
                <a:cs typeface="Arial" panose="020B0604020202020204" pitchFamily="34" charset="0"/>
              </a:rPr>
              <a:t>ou</a:t>
            </a:r>
            <a:r>
              <a:rPr lang="en-US" altLang="en-US" sz="2400" dirty="0">
                <a:solidFill>
                  <a:schemeClr val="tx1">
                    <a:lumMod val="50000"/>
                  </a:schemeClr>
                </a:solidFill>
                <a:latin typeface="Arial" panose="020B0604020202020204" pitchFamily="34" charset="0"/>
                <a:cs typeface="Arial" panose="020B0604020202020204" pitchFamily="34" charset="0"/>
              </a:rPr>
              <a:t> qui </a:t>
            </a:r>
            <a:r>
              <a:rPr lang="en-US" altLang="en-US" sz="2400" dirty="0" err="1">
                <a:solidFill>
                  <a:schemeClr val="tx1">
                    <a:lumMod val="50000"/>
                  </a:schemeClr>
                </a:solidFill>
                <a:latin typeface="Arial" panose="020B0604020202020204" pitchFamily="34" charset="0"/>
                <a:cs typeface="Arial" panose="020B0604020202020204" pitchFamily="34" charset="0"/>
              </a:rPr>
              <a:t>affectent</a:t>
            </a:r>
            <a:r>
              <a:rPr lang="en-US" altLang="en-US" sz="2400" dirty="0">
                <a:solidFill>
                  <a:schemeClr val="tx1">
                    <a:lumMod val="50000"/>
                  </a:schemeClr>
                </a:solidFill>
                <a:latin typeface="Arial" panose="020B0604020202020204" pitchFamily="34" charset="0"/>
                <a:cs typeface="Arial" panose="020B0604020202020204" pitchFamily="34" charset="0"/>
              </a:rPr>
              <a:t> </a:t>
            </a:r>
            <a:r>
              <a:rPr lang="en-US" altLang="en-US" sz="2400" dirty="0" err="1">
                <a:solidFill>
                  <a:schemeClr val="tx1">
                    <a:lumMod val="50000"/>
                  </a:schemeClr>
                </a:solidFill>
                <a:latin typeface="Arial" panose="020B0604020202020204" pitchFamily="34" charset="0"/>
                <a:cs typeface="Arial" panose="020B0604020202020204" pitchFamily="34" charset="0"/>
              </a:rPr>
              <a:t>notre</a:t>
            </a:r>
            <a:r>
              <a:rPr lang="en-US" altLang="en-US" sz="2400" dirty="0">
                <a:solidFill>
                  <a:schemeClr val="tx1">
                    <a:lumMod val="50000"/>
                  </a:schemeClr>
                </a:solidFill>
                <a:latin typeface="Arial" panose="020B0604020202020204" pitchFamily="34" charset="0"/>
                <a:cs typeface="Arial" panose="020B0604020202020204" pitchFamily="34" charset="0"/>
              </a:rPr>
              <a:t> </a:t>
            </a:r>
            <a:r>
              <a:rPr lang="en-US" altLang="en-US" sz="2400" dirty="0" err="1">
                <a:solidFill>
                  <a:schemeClr val="tx1">
                    <a:lumMod val="50000"/>
                  </a:schemeClr>
                </a:solidFill>
                <a:latin typeface="Arial" panose="020B0604020202020204" pitchFamily="34" charset="0"/>
                <a:cs typeface="Arial" panose="020B0604020202020204" pitchFamily="34" charset="0"/>
              </a:rPr>
              <a:t>communauté</a:t>
            </a:r>
            <a:r>
              <a:rPr lang="en-US" altLang="en-US" sz="2400" dirty="0">
                <a:solidFill>
                  <a:schemeClr val="tx1">
                    <a:lumMod val="50000"/>
                  </a:schemeClr>
                </a:solidFill>
                <a:latin typeface="Arial" panose="020B0604020202020204" pitchFamily="34" charset="0"/>
                <a:cs typeface="Arial" panose="020B0604020202020204" pitchFamily="34" charset="0"/>
              </a:rPr>
              <a:t> :</a:t>
            </a:r>
          </a:p>
          <a:p>
            <a:pPr marL="342900" indent="-342900" algn="l" rtl="0">
              <a:buFont typeface="Wingdings" panose="05000000000000000000" pitchFamily="2" charset="2"/>
              <a:buChar char="ü"/>
              <a:defRPr/>
            </a:pPr>
            <a:r>
              <a:rPr lang="en-US" altLang="en-US" sz="2400" dirty="0" err="1">
                <a:solidFill>
                  <a:schemeClr val="tx1">
                    <a:lumMod val="50000"/>
                  </a:schemeClr>
                </a:solidFill>
                <a:latin typeface="Arial" panose="020B0604020202020204" pitchFamily="34" charset="0"/>
                <a:cs typeface="Arial" panose="020B0604020202020204" pitchFamily="34" charset="0"/>
              </a:rPr>
              <a:t>Sécurité</a:t>
            </a:r>
            <a:r>
              <a:rPr lang="en-US" altLang="en-US" sz="2400" dirty="0">
                <a:solidFill>
                  <a:schemeClr val="tx1">
                    <a:lumMod val="50000"/>
                  </a:schemeClr>
                </a:solidFill>
                <a:latin typeface="Arial" panose="020B0604020202020204" pitchFamily="34" charset="0"/>
                <a:cs typeface="Arial" panose="020B0604020202020204" pitchFamily="34" charset="0"/>
              </a:rPr>
              <a:t> Internet</a:t>
            </a:r>
          </a:p>
          <a:p>
            <a:pPr marL="342900" indent="-342900" algn="l" rtl="0">
              <a:buFont typeface="Wingdings" panose="05000000000000000000" pitchFamily="2" charset="2"/>
              <a:buChar char="ü"/>
              <a:defRPr/>
            </a:pPr>
            <a:r>
              <a:rPr lang="en-US" altLang="en-US" sz="2400" dirty="0" err="1">
                <a:solidFill>
                  <a:schemeClr val="tx1">
                    <a:lumMod val="50000"/>
                  </a:schemeClr>
                </a:solidFill>
                <a:latin typeface="Arial" panose="020B0604020202020204" pitchFamily="34" charset="0"/>
                <a:cs typeface="Arial" panose="020B0604020202020204" pitchFamily="34" charset="0"/>
              </a:rPr>
              <a:t>Harcèlement</a:t>
            </a:r>
            <a:r>
              <a:rPr lang="en-US" altLang="en-US" sz="2400" dirty="0">
                <a:solidFill>
                  <a:schemeClr val="tx1">
                    <a:lumMod val="50000"/>
                  </a:schemeClr>
                </a:solidFill>
                <a:latin typeface="Arial" panose="020B0604020202020204" pitchFamily="34" charset="0"/>
                <a:cs typeface="Arial" panose="020B0604020202020204" pitchFamily="34" charset="0"/>
              </a:rPr>
              <a:t> </a:t>
            </a:r>
            <a:r>
              <a:rPr lang="en-US" altLang="en-US" sz="2400" dirty="0" err="1">
                <a:solidFill>
                  <a:schemeClr val="tx1">
                    <a:lumMod val="50000"/>
                  </a:schemeClr>
                </a:solidFill>
                <a:latin typeface="Arial" panose="020B0604020202020204" pitchFamily="34" charset="0"/>
                <a:cs typeface="Arial" panose="020B0604020202020204" pitchFamily="34" charset="0"/>
              </a:rPr>
              <a:t>en</a:t>
            </a:r>
            <a:r>
              <a:rPr lang="en-US" altLang="en-US" sz="2400" dirty="0">
                <a:solidFill>
                  <a:schemeClr val="tx1">
                    <a:lumMod val="50000"/>
                  </a:schemeClr>
                </a:solidFill>
                <a:latin typeface="Arial" panose="020B0604020202020204" pitchFamily="34" charset="0"/>
                <a:cs typeface="Arial" panose="020B0604020202020204" pitchFamily="34" charset="0"/>
              </a:rPr>
              <a:t> </a:t>
            </a:r>
            <a:r>
              <a:rPr lang="en-US" altLang="en-US" sz="2400" dirty="0" err="1">
                <a:solidFill>
                  <a:schemeClr val="tx1">
                    <a:lumMod val="50000"/>
                  </a:schemeClr>
                </a:solidFill>
                <a:latin typeface="Arial" panose="020B0604020202020204" pitchFamily="34" charset="0"/>
                <a:cs typeface="Arial" panose="020B0604020202020204" pitchFamily="34" charset="0"/>
              </a:rPr>
              <a:t>ligne</a:t>
            </a:r>
            <a:endParaRPr lang="en-US" altLang="en-US" sz="2400" dirty="0">
              <a:solidFill>
                <a:schemeClr val="tx1">
                  <a:lumMod val="50000"/>
                </a:schemeClr>
              </a:solidFill>
              <a:latin typeface="Arial" panose="020B0604020202020204" pitchFamily="34" charset="0"/>
              <a:cs typeface="Arial" panose="020B0604020202020204" pitchFamily="34" charset="0"/>
            </a:endParaRPr>
          </a:p>
          <a:p>
            <a:pPr marL="342900" indent="-342900" algn="l" rtl="0">
              <a:buFont typeface="Wingdings" panose="05000000000000000000" pitchFamily="2" charset="2"/>
              <a:buChar char="ü"/>
              <a:defRPr/>
            </a:pPr>
            <a:r>
              <a:rPr lang="en-US" altLang="en-US" sz="2400" dirty="0" err="1">
                <a:solidFill>
                  <a:schemeClr val="tx1">
                    <a:lumMod val="50000"/>
                  </a:schemeClr>
                </a:solidFill>
                <a:latin typeface="Arial" panose="020B0604020202020204" pitchFamily="34" charset="0"/>
                <a:cs typeface="Arial" panose="020B0604020202020204" pitchFamily="34" charset="0"/>
              </a:rPr>
              <a:t>Accessibilité</a:t>
            </a:r>
            <a:r>
              <a:rPr lang="en-US" altLang="en-US" sz="2400" dirty="0">
                <a:solidFill>
                  <a:schemeClr val="tx1">
                    <a:lumMod val="50000"/>
                  </a:schemeClr>
                </a:solidFill>
                <a:latin typeface="Arial" panose="020B0604020202020204" pitchFamily="34" charset="0"/>
                <a:cs typeface="Arial" panose="020B0604020202020204" pitchFamily="34" charset="0"/>
              </a:rPr>
              <a:t> numérique</a:t>
            </a:r>
          </a:p>
          <a:p>
            <a:pPr marL="342900" indent="-342900" algn="l" rtl="0">
              <a:buFont typeface="Wingdings" panose="05000000000000000000" pitchFamily="2" charset="2"/>
              <a:buChar char="ü"/>
              <a:defRPr/>
            </a:pPr>
            <a:r>
              <a:rPr lang="en-US" altLang="en-US" sz="2400" dirty="0" err="1">
                <a:solidFill>
                  <a:schemeClr val="tx1">
                    <a:lumMod val="50000"/>
                  </a:schemeClr>
                </a:solidFill>
                <a:latin typeface="Arial" panose="020B0604020202020204" pitchFamily="34" charset="0"/>
                <a:cs typeface="Arial" panose="020B0604020202020204" pitchFamily="34" charset="0"/>
              </a:rPr>
              <a:t>Fausses</a:t>
            </a:r>
            <a:r>
              <a:rPr lang="en-US" altLang="en-US" sz="2400" dirty="0">
                <a:solidFill>
                  <a:schemeClr val="tx1">
                    <a:lumMod val="50000"/>
                  </a:schemeClr>
                </a:solidFill>
                <a:latin typeface="Arial" panose="020B0604020202020204" pitchFamily="34" charset="0"/>
                <a:cs typeface="Arial" panose="020B0604020202020204" pitchFamily="34" charset="0"/>
              </a:rPr>
              <a:t> </a:t>
            </a:r>
            <a:r>
              <a:rPr lang="en-US" altLang="en-US" sz="2400" dirty="0" err="1">
                <a:solidFill>
                  <a:schemeClr val="tx1">
                    <a:lumMod val="50000"/>
                  </a:schemeClr>
                </a:solidFill>
                <a:latin typeface="Arial" panose="020B0604020202020204" pitchFamily="34" charset="0"/>
                <a:cs typeface="Arial" panose="020B0604020202020204" pitchFamily="34" charset="0"/>
              </a:rPr>
              <a:t>informations</a:t>
            </a:r>
            <a:endParaRPr lang="en-US" altLang="en-US" sz="2400" dirty="0">
              <a:solidFill>
                <a:schemeClr val="tx1">
                  <a:lumMod val="50000"/>
                </a:schemeClr>
              </a:solidFill>
              <a:latin typeface="Arial" panose="020B0604020202020204" pitchFamily="34" charset="0"/>
              <a:cs typeface="Arial" panose="020B0604020202020204" pitchFamily="34" charset="0"/>
            </a:endParaRPr>
          </a:p>
          <a:p>
            <a:pPr marL="342900" indent="-342900" algn="l" rtl="0">
              <a:buFont typeface="Wingdings" panose="05000000000000000000" pitchFamily="2" charset="2"/>
              <a:buChar char="ü"/>
              <a:defRPr/>
            </a:pPr>
            <a:r>
              <a:rPr lang="en-US" altLang="en-US" sz="2400" dirty="0">
                <a:solidFill>
                  <a:schemeClr val="tx1">
                    <a:lumMod val="50000"/>
                  </a:schemeClr>
                </a:solidFill>
                <a:latin typeface="Arial" panose="020B0604020202020204" pitchFamily="34" charset="0"/>
                <a:cs typeface="Arial" panose="020B0604020202020204" pitchFamily="34" charset="0"/>
              </a:rPr>
              <a:t>Manipulation </a:t>
            </a:r>
            <a:r>
              <a:rPr lang="en-US" altLang="en-US" sz="2400" dirty="0" err="1">
                <a:solidFill>
                  <a:schemeClr val="tx1">
                    <a:lumMod val="50000"/>
                  </a:schemeClr>
                </a:solidFill>
                <a:latin typeface="Arial" panose="020B0604020202020204" pitchFamily="34" charset="0"/>
                <a:cs typeface="Arial" panose="020B0604020202020204" pitchFamily="34" charset="0"/>
              </a:rPr>
              <a:t>en</a:t>
            </a:r>
            <a:r>
              <a:rPr lang="en-US" altLang="en-US" sz="2400" dirty="0">
                <a:solidFill>
                  <a:schemeClr val="tx1">
                    <a:lumMod val="50000"/>
                  </a:schemeClr>
                </a:solidFill>
                <a:latin typeface="Arial" panose="020B0604020202020204" pitchFamily="34" charset="0"/>
                <a:cs typeface="Arial" panose="020B0604020202020204" pitchFamily="34" charset="0"/>
              </a:rPr>
              <a:t> </a:t>
            </a:r>
            <a:r>
              <a:rPr lang="en-US" altLang="en-US" sz="2400" dirty="0" err="1">
                <a:solidFill>
                  <a:schemeClr val="tx1">
                    <a:lumMod val="50000"/>
                  </a:schemeClr>
                </a:solidFill>
                <a:latin typeface="Arial" panose="020B0604020202020204" pitchFamily="34" charset="0"/>
                <a:cs typeface="Arial" panose="020B0604020202020204" pitchFamily="34" charset="0"/>
              </a:rPr>
              <a:t>ligne</a:t>
            </a:r>
            <a:endParaRPr lang="en-US" altLang="en-US" sz="2400" dirty="0">
              <a:solidFill>
                <a:schemeClr val="tx1">
                  <a:lumMod val="50000"/>
                </a:schemeClr>
              </a:solidFill>
              <a:latin typeface="Arial" panose="020B0604020202020204" pitchFamily="34" charset="0"/>
              <a:cs typeface="Arial" panose="020B0604020202020204" pitchFamily="34" charset="0"/>
            </a:endParaRPr>
          </a:p>
          <a:p>
            <a:pPr marL="342900" indent="-342900" algn="l" rtl="0">
              <a:buFont typeface="Wingdings" panose="05000000000000000000" pitchFamily="2" charset="2"/>
              <a:buChar char="ü"/>
              <a:defRPr/>
            </a:pPr>
            <a:r>
              <a:rPr lang="en-US" altLang="en-US" sz="2400" dirty="0" err="1">
                <a:solidFill>
                  <a:schemeClr val="tx1">
                    <a:lumMod val="50000"/>
                  </a:schemeClr>
                </a:solidFill>
                <a:latin typeface="Arial" panose="020B0604020202020204" pitchFamily="34" charset="0"/>
                <a:cs typeface="Arial" panose="020B0604020202020204" pitchFamily="34" charset="0"/>
              </a:rPr>
              <a:t>Obtenir</a:t>
            </a:r>
            <a:r>
              <a:rPr lang="en-US" altLang="en-US" sz="2400" dirty="0">
                <a:solidFill>
                  <a:schemeClr val="tx1">
                    <a:lumMod val="50000"/>
                  </a:schemeClr>
                </a:solidFill>
                <a:latin typeface="Arial" panose="020B0604020202020204" pitchFamily="34" charset="0"/>
                <a:cs typeface="Arial" panose="020B0604020202020204" pitchFamily="34" charset="0"/>
              </a:rPr>
              <a:t> de </a:t>
            </a:r>
            <a:r>
              <a:rPr lang="en-US" altLang="en-US" sz="2400" dirty="0" err="1">
                <a:solidFill>
                  <a:schemeClr val="tx1">
                    <a:lumMod val="50000"/>
                  </a:schemeClr>
                </a:solidFill>
                <a:latin typeface="Arial" panose="020B0604020202020204" pitchFamily="34" charset="0"/>
                <a:cs typeface="Arial" panose="020B0604020202020204" pitchFamily="34" charset="0"/>
              </a:rPr>
              <a:t>l'aide</a:t>
            </a:r>
            <a:endParaRPr lang="en-US" altLang="en-US" sz="2400" dirty="0">
              <a:solidFill>
                <a:schemeClr val="tx1">
                  <a:lumMod val="50000"/>
                </a:schemeClr>
              </a:solidFill>
              <a:latin typeface="Arial" panose="020B0604020202020204" pitchFamily="34" charset="0"/>
              <a:cs typeface="Arial" panose="020B0604020202020204" pitchFamily="34" charset="0"/>
            </a:endParaRPr>
          </a:p>
          <a:p>
            <a:pPr algn="l" rtl="0">
              <a:defRPr/>
            </a:pPr>
            <a:endParaRPr lang="en-US" altLang="en-US" sz="2400" dirty="0">
              <a:solidFill>
                <a:schemeClr val="tx1">
                  <a:lumMod val="50000"/>
                </a:schemeClr>
              </a:solidFill>
              <a:latin typeface="Arial" panose="020B0604020202020204" pitchFamily="34" charset="0"/>
              <a:cs typeface="Arial" panose="020B0604020202020204" pitchFamily="34" charset="0"/>
            </a:endParaRPr>
          </a:p>
          <a:p>
            <a:pPr algn="l" rtl="0">
              <a:defRPr/>
            </a:pPr>
            <a:r>
              <a:rPr lang="en-US" altLang="en-US" sz="2400" dirty="0" err="1">
                <a:solidFill>
                  <a:schemeClr val="tx1">
                    <a:lumMod val="50000"/>
                  </a:schemeClr>
                </a:solidFill>
                <a:latin typeface="Arial" panose="020B0604020202020204" pitchFamily="34" charset="0"/>
                <a:cs typeface="Arial" panose="020B0604020202020204" pitchFamily="34" charset="0"/>
              </a:rPr>
              <a:t>Divisez-vous</a:t>
            </a:r>
            <a:r>
              <a:rPr lang="en-US" altLang="en-US" sz="2400" dirty="0">
                <a:solidFill>
                  <a:schemeClr val="tx1">
                    <a:lumMod val="50000"/>
                  </a:schemeClr>
                </a:solidFill>
                <a:latin typeface="Arial" panose="020B0604020202020204" pitchFamily="34" charset="0"/>
                <a:cs typeface="Arial" panose="020B0604020202020204" pitchFamily="34" charset="0"/>
              </a:rPr>
              <a:t> </a:t>
            </a:r>
            <a:r>
              <a:rPr lang="en-US" altLang="en-US" sz="2400" dirty="0" err="1">
                <a:solidFill>
                  <a:schemeClr val="tx1">
                    <a:lumMod val="50000"/>
                  </a:schemeClr>
                </a:solidFill>
                <a:latin typeface="Arial" panose="020B0604020202020204" pitchFamily="34" charset="0"/>
                <a:cs typeface="Arial" panose="020B0604020202020204" pitchFamily="34" charset="0"/>
              </a:rPr>
              <a:t>en</a:t>
            </a:r>
            <a:r>
              <a:rPr lang="en-US" altLang="en-US" sz="2400" dirty="0">
                <a:solidFill>
                  <a:schemeClr val="tx1">
                    <a:lumMod val="50000"/>
                  </a:schemeClr>
                </a:solidFill>
                <a:latin typeface="Arial" panose="020B0604020202020204" pitchFamily="34" charset="0"/>
                <a:cs typeface="Arial" panose="020B0604020202020204" pitchFamily="34" charset="0"/>
              </a:rPr>
              <a:t> </a:t>
            </a:r>
            <a:r>
              <a:rPr lang="en-US" altLang="en-US" sz="2400" dirty="0" err="1">
                <a:solidFill>
                  <a:schemeClr val="tx1">
                    <a:lumMod val="50000"/>
                  </a:schemeClr>
                </a:solidFill>
                <a:latin typeface="Arial" panose="020B0604020202020204" pitchFamily="34" charset="0"/>
                <a:cs typeface="Arial" panose="020B0604020202020204" pitchFamily="34" charset="0"/>
              </a:rPr>
              <a:t>groupes</a:t>
            </a:r>
            <a:r>
              <a:rPr lang="en-US" altLang="en-US" sz="2400" dirty="0">
                <a:solidFill>
                  <a:schemeClr val="tx1">
                    <a:lumMod val="50000"/>
                  </a:schemeClr>
                </a:solidFill>
                <a:latin typeface="Arial" panose="020B0604020202020204" pitchFamily="34" charset="0"/>
                <a:cs typeface="Arial" panose="020B0604020202020204" pitchFamily="34" charset="0"/>
              </a:rPr>
              <a:t>, </a:t>
            </a:r>
            <a:r>
              <a:rPr lang="en-US" altLang="en-US" sz="2400" dirty="0" err="1">
                <a:solidFill>
                  <a:schemeClr val="tx1">
                    <a:lumMod val="50000"/>
                  </a:schemeClr>
                </a:solidFill>
                <a:latin typeface="Arial" panose="020B0604020202020204" pitchFamily="34" charset="0"/>
                <a:cs typeface="Arial" panose="020B0604020202020204" pitchFamily="34" charset="0"/>
              </a:rPr>
              <a:t>sélectionnez</a:t>
            </a:r>
            <a:r>
              <a:rPr lang="en-US" altLang="en-US" sz="2400" dirty="0">
                <a:solidFill>
                  <a:schemeClr val="tx1">
                    <a:lumMod val="50000"/>
                  </a:schemeClr>
                </a:solidFill>
                <a:latin typeface="Arial" panose="020B0604020202020204" pitchFamily="34" charset="0"/>
                <a:cs typeface="Arial" panose="020B0604020202020204" pitchFamily="34" charset="0"/>
              </a:rPr>
              <a:t> et </a:t>
            </a:r>
            <a:r>
              <a:rPr lang="en-US" altLang="en-US" sz="2400" dirty="0" err="1">
                <a:solidFill>
                  <a:schemeClr val="tx1">
                    <a:lumMod val="50000"/>
                  </a:schemeClr>
                </a:solidFill>
                <a:latin typeface="Arial" panose="020B0604020202020204" pitchFamily="34" charset="0"/>
                <a:cs typeface="Arial" panose="020B0604020202020204" pitchFamily="34" charset="0"/>
              </a:rPr>
              <a:t>discutez</a:t>
            </a:r>
            <a:r>
              <a:rPr lang="en-US" altLang="en-US" sz="2400" dirty="0">
                <a:solidFill>
                  <a:schemeClr val="tx1">
                    <a:lumMod val="50000"/>
                  </a:schemeClr>
                </a:solidFill>
                <a:latin typeface="Arial" panose="020B0604020202020204" pitchFamily="34" charset="0"/>
                <a:cs typeface="Arial" panose="020B0604020202020204" pitchFamily="34" charset="0"/>
              </a:rPr>
              <a:t> de </a:t>
            </a:r>
            <a:r>
              <a:rPr lang="en-US" altLang="en-US" sz="2400" dirty="0" err="1">
                <a:solidFill>
                  <a:schemeClr val="tx1">
                    <a:lumMod val="50000"/>
                  </a:schemeClr>
                </a:solidFill>
                <a:latin typeface="Arial" panose="020B0604020202020204" pitchFamily="34" charset="0"/>
                <a:cs typeface="Arial" panose="020B0604020202020204" pitchFamily="34" charset="0"/>
              </a:rPr>
              <a:t>l'une</a:t>
            </a:r>
            <a:r>
              <a:rPr lang="en-US" altLang="en-US" sz="2400" dirty="0">
                <a:solidFill>
                  <a:schemeClr val="tx1">
                    <a:lumMod val="50000"/>
                  </a:schemeClr>
                </a:solidFill>
                <a:latin typeface="Arial" panose="020B0604020202020204" pitchFamily="34" charset="0"/>
                <a:cs typeface="Arial" panose="020B0604020202020204" pitchFamily="34" charset="0"/>
              </a:rPr>
              <a:t> des </a:t>
            </a:r>
            <a:r>
              <a:rPr lang="en-US" altLang="en-US" sz="2400" dirty="0" err="1">
                <a:solidFill>
                  <a:schemeClr val="tx1">
                    <a:lumMod val="50000"/>
                  </a:schemeClr>
                </a:solidFill>
                <a:latin typeface="Arial" panose="020B0604020202020204" pitchFamily="34" charset="0"/>
                <a:cs typeface="Arial" panose="020B0604020202020204" pitchFamily="34" charset="0"/>
              </a:rPr>
              <a:t>façons</a:t>
            </a:r>
            <a:r>
              <a:rPr lang="en-US" altLang="en-US" sz="2400" dirty="0">
                <a:solidFill>
                  <a:schemeClr val="tx1">
                    <a:lumMod val="50000"/>
                  </a:schemeClr>
                </a:solidFill>
                <a:latin typeface="Arial" panose="020B0604020202020204" pitchFamily="34" charset="0"/>
                <a:cs typeface="Arial" panose="020B0604020202020204" pitchFamily="34" charset="0"/>
              </a:rPr>
              <a:t> </a:t>
            </a:r>
            <a:r>
              <a:rPr lang="en-US" altLang="en-US" sz="2400" dirty="0" err="1">
                <a:solidFill>
                  <a:schemeClr val="tx1">
                    <a:lumMod val="50000"/>
                  </a:schemeClr>
                </a:solidFill>
                <a:latin typeface="Arial" panose="020B0604020202020204" pitchFamily="34" charset="0"/>
                <a:cs typeface="Arial" panose="020B0604020202020204" pitchFamily="34" charset="0"/>
              </a:rPr>
              <a:t>d'agir</a:t>
            </a:r>
            <a:r>
              <a:rPr lang="en-US" altLang="en-US" sz="2400" dirty="0">
                <a:solidFill>
                  <a:schemeClr val="tx1">
                    <a:lumMod val="50000"/>
                  </a:schemeClr>
                </a:solidFill>
                <a:latin typeface="Arial" panose="020B0604020202020204" pitchFamily="34" charset="0"/>
                <a:cs typeface="Arial" panose="020B0604020202020204" pitchFamily="34" charset="0"/>
              </a:rPr>
              <a:t> :</a:t>
            </a:r>
          </a:p>
          <a:p>
            <a:pPr algn="l" rtl="0">
              <a:defRPr/>
            </a:pPr>
            <a:r>
              <a:rPr lang="en-US" altLang="en-US" sz="2400" dirty="0" err="1">
                <a:solidFill>
                  <a:schemeClr val="tx1">
                    <a:lumMod val="50000"/>
                  </a:schemeClr>
                </a:solidFill>
                <a:latin typeface="Arial" panose="020B0604020202020204" pitchFamily="34" charset="0"/>
                <a:cs typeface="Arial" panose="020B0604020202020204" pitchFamily="34" charset="0"/>
              </a:rPr>
              <a:t>Renforcer</a:t>
            </a:r>
            <a:r>
              <a:rPr lang="en-US" altLang="en-US" sz="2400" dirty="0">
                <a:solidFill>
                  <a:schemeClr val="tx1">
                    <a:lumMod val="50000"/>
                  </a:schemeClr>
                </a:solidFill>
                <a:latin typeface="Arial" panose="020B0604020202020204" pitchFamily="34" charset="0"/>
                <a:cs typeface="Arial" panose="020B0604020202020204" pitchFamily="34" charset="0"/>
              </a:rPr>
              <a:t> la </a:t>
            </a:r>
            <a:r>
              <a:rPr lang="en-US" altLang="en-US" sz="2400" dirty="0" err="1">
                <a:solidFill>
                  <a:schemeClr val="tx1">
                    <a:lumMod val="50000"/>
                  </a:schemeClr>
                </a:solidFill>
                <a:latin typeface="Arial" panose="020B0604020202020204" pitchFamily="34" charset="0"/>
                <a:cs typeface="Arial" panose="020B0604020202020204" pitchFamily="34" charset="0"/>
              </a:rPr>
              <a:t>sensibilisation</a:t>
            </a:r>
            <a:r>
              <a:rPr lang="en-US" altLang="en-US" sz="2400" dirty="0">
                <a:solidFill>
                  <a:schemeClr val="tx1">
                    <a:lumMod val="50000"/>
                  </a:schemeClr>
                </a:solidFill>
                <a:latin typeface="Arial" panose="020B0604020202020204" pitchFamily="34" charset="0"/>
                <a:cs typeface="Arial" panose="020B0604020202020204" pitchFamily="34" charset="0"/>
              </a:rPr>
              <a:t> – </a:t>
            </a:r>
            <a:r>
              <a:rPr lang="en-US" altLang="en-US" sz="2400" dirty="0" err="1">
                <a:solidFill>
                  <a:schemeClr val="tx1">
                    <a:lumMod val="50000"/>
                  </a:schemeClr>
                </a:solidFill>
                <a:latin typeface="Arial" panose="020B0604020202020204" pitchFamily="34" charset="0"/>
                <a:cs typeface="Arial" panose="020B0604020202020204" pitchFamily="34" charset="0"/>
              </a:rPr>
              <a:t>Agir</a:t>
            </a:r>
            <a:r>
              <a:rPr lang="en-US" altLang="en-US" sz="2400" dirty="0">
                <a:solidFill>
                  <a:schemeClr val="tx1">
                    <a:lumMod val="50000"/>
                  </a:schemeClr>
                </a:solidFill>
                <a:latin typeface="Arial" panose="020B0604020202020204" pitchFamily="34" charset="0"/>
                <a:cs typeface="Arial" panose="020B0604020202020204" pitchFamily="34" charset="0"/>
              </a:rPr>
              <a:t> dans </a:t>
            </a:r>
            <a:r>
              <a:rPr lang="en-US" altLang="en-US" sz="2400" dirty="0" err="1">
                <a:solidFill>
                  <a:schemeClr val="tx1">
                    <a:lumMod val="50000"/>
                  </a:schemeClr>
                </a:solidFill>
                <a:latin typeface="Arial" panose="020B0604020202020204" pitchFamily="34" charset="0"/>
                <a:cs typeface="Arial" panose="020B0604020202020204" pitchFamily="34" charset="0"/>
              </a:rPr>
              <a:t>votre</a:t>
            </a:r>
            <a:r>
              <a:rPr lang="en-US" altLang="en-US" sz="2400" dirty="0">
                <a:solidFill>
                  <a:schemeClr val="tx1">
                    <a:lumMod val="50000"/>
                  </a:schemeClr>
                </a:solidFill>
                <a:latin typeface="Arial" panose="020B0604020202020204" pitchFamily="34" charset="0"/>
                <a:cs typeface="Arial" panose="020B0604020202020204" pitchFamily="34" charset="0"/>
              </a:rPr>
              <a:t> </a:t>
            </a:r>
            <a:r>
              <a:rPr lang="en-US" altLang="en-US" sz="2400" dirty="0" err="1">
                <a:solidFill>
                  <a:schemeClr val="tx1">
                    <a:lumMod val="50000"/>
                  </a:schemeClr>
                </a:solidFill>
                <a:latin typeface="Arial" panose="020B0604020202020204" pitchFamily="34" charset="0"/>
                <a:cs typeface="Arial" panose="020B0604020202020204" pitchFamily="34" charset="0"/>
              </a:rPr>
              <a:t>communauté</a:t>
            </a:r>
            <a:r>
              <a:rPr lang="en-US" altLang="en-US" sz="2400" dirty="0">
                <a:solidFill>
                  <a:schemeClr val="tx1">
                    <a:lumMod val="50000"/>
                  </a:schemeClr>
                </a:solidFill>
                <a:latin typeface="Arial" panose="020B0604020202020204" pitchFamily="34" charset="0"/>
                <a:cs typeface="Arial" panose="020B0604020202020204" pitchFamily="34" charset="0"/>
              </a:rPr>
              <a:t> – Prendre la parole</a:t>
            </a:r>
          </a:p>
          <a:p>
            <a:pPr algn="l" rtl="0">
              <a:defRPr/>
            </a:pPr>
            <a:endParaRPr lang="en-US" altLang="en-US" sz="2400" dirty="0">
              <a:solidFill>
                <a:schemeClr val="tx1">
                  <a:lumMod val="50000"/>
                </a:schemeClr>
              </a:solidFill>
              <a:latin typeface="Arial" panose="020B0604020202020204" pitchFamily="34" charset="0"/>
              <a:cs typeface="Arial" panose="020B0604020202020204" pitchFamily="34" charset="0"/>
            </a:endParaRPr>
          </a:p>
          <a:p>
            <a:pPr algn="l" rtl="0">
              <a:defRPr/>
            </a:pPr>
            <a:r>
              <a:rPr lang="en-US" altLang="en-US" sz="2400" dirty="0" err="1">
                <a:solidFill>
                  <a:schemeClr val="tx1">
                    <a:lumMod val="50000"/>
                  </a:schemeClr>
                </a:solidFill>
                <a:latin typeface="Arial" panose="020B0604020202020204" pitchFamily="34" charset="0"/>
                <a:cs typeface="Arial" panose="020B0604020202020204" pitchFamily="34" charset="0"/>
              </a:rPr>
              <a:t>Dressez</a:t>
            </a:r>
            <a:r>
              <a:rPr lang="en-US" altLang="en-US" sz="2400" dirty="0">
                <a:solidFill>
                  <a:schemeClr val="tx1">
                    <a:lumMod val="50000"/>
                  </a:schemeClr>
                </a:solidFill>
                <a:latin typeface="Arial" panose="020B0604020202020204" pitchFamily="34" charset="0"/>
                <a:cs typeface="Arial" panose="020B0604020202020204" pitchFamily="34" charset="0"/>
              </a:rPr>
              <a:t> </a:t>
            </a:r>
            <a:r>
              <a:rPr lang="en-US" altLang="en-US" sz="2400" dirty="0" err="1">
                <a:solidFill>
                  <a:schemeClr val="tx1">
                    <a:lumMod val="50000"/>
                  </a:schemeClr>
                </a:solidFill>
                <a:latin typeface="Arial" panose="020B0604020202020204" pitchFamily="34" charset="0"/>
                <a:cs typeface="Arial" panose="020B0604020202020204" pitchFamily="34" charset="0"/>
              </a:rPr>
              <a:t>une</a:t>
            </a:r>
            <a:r>
              <a:rPr lang="en-US" altLang="en-US" sz="2400" dirty="0">
                <a:solidFill>
                  <a:schemeClr val="tx1">
                    <a:lumMod val="50000"/>
                  </a:schemeClr>
                </a:solidFill>
                <a:latin typeface="Arial" panose="020B0604020202020204" pitchFamily="34" charset="0"/>
                <a:cs typeface="Arial" panose="020B0604020202020204" pitchFamily="34" charset="0"/>
              </a:rPr>
              <a:t> </a:t>
            </a:r>
            <a:r>
              <a:rPr lang="en-US" altLang="en-US" sz="2400" dirty="0" err="1">
                <a:solidFill>
                  <a:schemeClr val="tx1">
                    <a:lumMod val="50000"/>
                  </a:schemeClr>
                </a:solidFill>
                <a:latin typeface="Arial" panose="020B0604020202020204" pitchFamily="34" charset="0"/>
                <a:cs typeface="Arial" panose="020B0604020202020204" pitchFamily="34" charset="0"/>
              </a:rPr>
              <a:t>liste</a:t>
            </a:r>
            <a:r>
              <a:rPr lang="en-US" altLang="en-US" sz="2400" dirty="0">
                <a:solidFill>
                  <a:schemeClr val="tx1">
                    <a:lumMod val="50000"/>
                  </a:schemeClr>
                </a:solidFill>
                <a:latin typeface="Arial" panose="020B0604020202020204" pitchFamily="34" charset="0"/>
                <a:cs typeface="Arial" panose="020B0604020202020204" pitchFamily="34" charset="0"/>
              </a:rPr>
              <a:t> de choses que </a:t>
            </a:r>
            <a:r>
              <a:rPr lang="en-US" altLang="en-US" sz="2400" dirty="0" err="1">
                <a:solidFill>
                  <a:schemeClr val="tx1">
                    <a:lumMod val="50000"/>
                  </a:schemeClr>
                </a:solidFill>
                <a:latin typeface="Arial" panose="020B0604020202020204" pitchFamily="34" charset="0"/>
                <a:cs typeface="Arial" panose="020B0604020202020204" pitchFamily="34" charset="0"/>
              </a:rPr>
              <a:t>vous</a:t>
            </a:r>
            <a:r>
              <a:rPr lang="en-US" altLang="en-US" sz="2400" dirty="0">
                <a:solidFill>
                  <a:schemeClr val="tx1">
                    <a:lumMod val="50000"/>
                  </a:schemeClr>
                </a:solidFill>
                <a:latin typeface="Arial" panose="020B0604020202020204" pitchFamily="34" charset="0"/>
                <a:cs typeface="Arial" panose="020B0604020202020204" pitchFamily="34" charset="0"/>
              </a:rPr>
              <a:t> </a:t>
            </a:r>
            <a:r>
              <a:rPr lang="en-US" altLang="en-US" sz="2400" dirty="0" err="1">
                <a:solidFill>
                  <a:schemeClr val="tx1">
                    <a:lumMod val="50000"/>
                  </a:schemeClr>
                </a:solidFill>
                <a:latin typeface="Arial" panose="020B0604020202020204" pitchFamily="34" charset="0"/>
                <a:cs typeface="Arial" panose="020B0604020202020204" pitchFamily="34" charset="0"/>
              </a:rPr>
              <a:t>pourriez</a:t>
            </a:r>
            <a:r>
              <a:rPr lang="en-US" altLang="en-US" sz="2400" dirty="0">
                <a:solidFill>
                  <a:schemeClr val="tx1">
                    <a:lumMod val="50000"/>
                  </a:schemeClr>
                </a:solidFill>
                <a:latin typeface="Arial" panose="020B0604020202020204" pitchFamily="34" charset="0"/>
                <a:cs typeface="Arial" panose="020B0604020202020204" pitchFamily="34" charset="0"/>
              </a:rPr>
              <a:t> faire et </a:t>
            </a:r>
            <a:r>
              <a:rPr lang="en-US" altLang="en-US" sz="2400" dirty="0" err="1">
                <a:solidFill>
                  <a:schemeClr val="tx1">
                    <a:lumMod val="50000"/>
                  </a:schemeClr>
                </a:solidFill>
                <a:latin typeface="Arial" panose="020B0604020202020204" pitchFamily="34" charset="0"/>
                <a:cs typeface="Arial" panose="020B0604020202020204" pitchFamily="34" charset="0"/>
              </a:rPr>
              <a:t>présentez</a:t>
            </a:r>
            <a:r>
              <a:rPr lang="en-US" altLang="en-US" sz="2400" dirty="0">
                <a:solidFill>
                  <a:schemeClr val="tx1">
                    <a:lumMod val="50000"/>
                  </a:schemeClr>
                </a:solidFill>
                <a:latin typeface="Arial" panose="020B0604020202020204" pitchFamily="34" charset="0"/>
                <a:cs typeface="Arial" panose="020B0604020202020204" pitchFamily="34" charset="0"/>
              </a:rPr>
              <a:t>-les aux </a:t>
            </a:r>
            <a:r>
              <a:rPr lang="en-US" altLang="en-US" sz="2400" dirty="0" err="1">
                <a:solidFill>
                  <a:schemeClr val="tx1">
                    <a:lumMod val="50000"/>
                  </a:schemeClr>
                </a:solidFill>
                <a:latin typeface="Arial" panose="020B0604020202020204" pitchFamily="34" charset="0"/>
                <a:cs typeface="Arial" panose="020B0604020202020204" pitchFamily="34" charset="0"/>
              </a:rPr>
              <a:t>autres</a:t>
            </a:r>
            <a:r>
              <a:rPr lang="en-US" altLang="en-US" sz="2400" dirty="0">
                <a:solidFill>
                  <a:schemeClr val="tx1">
                    <a:lumMod val="50000"/>
                  </a:schemeClr>
                </a:solidFill>
                <a:latin typeface="Arial" panose="020B0604020202020204" pitchFamily="34" charset="0"/>
                <a:cs typeface="Arial" panose="020B0604020202020204" pitchFamily="34" charset="0"/>
              </a:rPr>
              <a:t> </a:t>
            </a:r>
            <a:r>
              <a:rPr lang="en-US" altLang="en-US" sz="2400" dirty="0" err="1">
                <a:solidFill>
                  <a:schemeClr val="tx1">
                    <a:lumMod val="50000"/>
                  </a:schemeClr>
                </a:solidFill>
                <a:latin typeface="Arial" panose="020B0604020202020204" pitchFamily="34" charset="0"/>
                <a:cs typeface="Arial" panose="020B0604020202020204" pitchFamily="34" charset="0"/>
              </a:rPr>
              <a:t>groupes</a:t>
            </a:r>
            <a:r>
              <a:rPr lang="en-US" altLang="en-US" sz="2400" dirty="0">
                <a:solidFill>
                  <a:schemeClr val="tx1">
                    <a:lumMod val="50000"/>
                  </a:schemeClr>
                </a:solidFill>
                <a:latin typeface="Arial" panose="020B0604020202020204" pitchFamily="34" charset="0"/>
                <a:cs typeface="Arial" panose="020B0604020202020204" pitchFamily="34" charset="0"/>
              </a:rPr>
              <a: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366AFD-07F2-4B15-ACED-9E92E42F9530}"/>
              </a:ext>
            </a:extLst>
          </p:cNvPr>
          <p:cNvSpPr>
            <a:spLocks noGrp="1"/>
          </p:cNvSpPr>
          <p:nvPr>
            <p:ph idx="1"/>
          </p:nvPr>
        </p:nvSpPr>
        <p:spPr>
          <a:xfrm>
            <a:off x="222458" y="960385"/>
            <a:ext cx="9835498" cy="5031153"/>
          </a:xfrm>
        </p:spPr>
        <p:txBody>
          <a:bodyPr/>
          <a:lstStyle/>
          <a:p>
            <a:pPr algn="ctr" rtl="0">
              <a:lnSpc>
                <a:spcPct val="150000"/>
              </a:lnSpc>
              <a:spcBef>
                <a:spcPts val="100"/>
              </a:spcBef>
              <a:spcAft>
                <a:spcPts val="100"/>
              </a:spcAft>
            </a:pPr>
            <a:r>
              <a:rPr lang="en-US" sz="6000" b="1" dirty="0" err="1">
                <a:ea typeface="MS PGothic"/>
              </a:rPr>
              <a:t>Vous</a:t>
            </a:r>
            <a:r>
              <a:rPr lang="en-US" sz="6000" b="1" dirty="0">
                <a:ea typeface="MS PGothic"/>
              </a:rPr>
              <a:t> </a:t>
            </a:r>
            <a:r>
              <a:rPr lang="en-US" sz="6000" b="1" dirty="0" err="1">
                <a:ea typeface="MS PGothic"/>
              </a:rPr>
              <a:t>sentez-vous</a:t>
            </a:r>
            <a:r>
              <a:rPr lang="en-US" sz="6000" b="1" dirty="0">
                <a:ea typeface="MS PGothic"/>
              </a:rPr>
              <a:t> </a:t>
            </a:r>
            <a:r>
              <a:rPr lang="en-US" sz="6000" b="1" dirty="0" err="1">
                <a:ea typeface="MS PGothic"/>
              </a:rPr>
              <a:t>confiant</a:t>
            </a:r>
            <a:r>
              <a:rPr lang="en-US" sz="6000" b="1" dirty="0">
                <a:ea typeface="MS PGothic"/>
              </a:rPr>
              <a:t> pour DISPENSER SURF SMART 2.0 ?</a:t>
            </a:r>
            <a:endParaRPr lang="en-US" sz="6000" b="1" dirty="0"/>
          </a:p>
        </p:txBody>
      </p:sp>
      <p:pic>
        <p:nvPicPr>
          <p:cNvPr id="3" name="Picture 3" descr="Like Bee">
            <a:extLst>
              <a:ext uri="{FF2B5EF4-FFF2-40B4-BE49-F238E27FC236}">
                <a16:creationId xmlns:a16="http://schemas.microsoft.com/office/drawing/2014/main" id="{6559C995-811A-42AD-B84C-7FC688DAD5AD}"/>
              </a:ext>
            </a:extLst>
          </p:cNvPr>
          <p:cNvPicPr>
            <a:picLocks noChangeAspect="1"/>
          </p:cNvPicPr>
          <p:nvPr/>
        </p:nvPicPr>
        <p:blipFill>
          <a:blip r:embed="rId2"/>
          <a:stretch>
            <a:fillRect/>
          </a:stretch>
        </p:blipFill>
        <p:spPr>
          <a:xfrm>
            <a:off x="506551" y="4868173"/>
            <a:ext cx="2628212" cy="2628182"/>
          </a:xfrm>
          <a:prstGeom prst="rect">
            <a:avLst/>
          </a:prstGeom>
        </p:spPr>
      </p:pic>
      <p:pic>
        <p:nvPicPr>
          <p:cNvPr id="4" name="Picture 4" descr="Stop Bee">
            <a:extLst>
              <a:ext uri="{FF2B5EF4-FFF2-40B4-BE49-F238E27FC236}">
                <a16:creationId xmlns:a16="http://schemas.microsoft.com/office/drawing/2014/main" id="{56110E5D-407B-45F8-9274-3D422B104558}"/>
              </a:ext>
            </a:extLst>
          </p:cNvPr>
          <p:cNvPicPr>
            <a:picLocks noChangeAspect="1"/>
          </p:cNvPicPr>
          <p:nvPr/>
        </p:nvPicPr>
        <p:blipFill>
          <a:blip r:embed="rId3"/>
          <a:stretch>
            <a:fillRect/>
          </a:stretch>
        </p:blipFill>
        <p:spPr>
          <a:xfrm>
            <a:off x="7195072" y="4868173"/>
            <a:ext cx="2628212" cy="2628182"/>
          </a:xfrm>
          <a:prstGeom prst="rect">
            <a:avLst/>
          </a:prstGeom>
        </p:spPr>
      </p:pic>
    </p:spTree>
    <p:extLst>
      <p:ext uri="{BB962C8B-B14F-4D97-AF65-F5344CB8AC3E}">
        <p14:creationId xmlns:p14="http://schemas.microsoft.com/office/powerpoint/2010/main" val="20381416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366AFD-07F2-4B15-ACED-9E92E42F9530}"/>
              </a:ext>
            </a:extLst>
          </p:cNvPr>
          <p:cNvSpPr>
            <a:spLocks noGrp="1"/>
          </p:cNvSpPr>
          <p:nvPr>
            <p:ph idx="1"/>
          </p:nvPr>
        </p:nvSpPr>
        <p:spPr>
          <a:xfrm>
            <a:off x="3075709" y="1171253"/>
            <a:ext cx="7065818" cy="5970474"/>
          </a:xfrm>
        </p:spPr>
        <p:txBody>
          <a:bodyPr/>
          <a:lstStyle/>
          <a:p>
            <a:pPr algn="ctr" rtl="0">
              <a:lnSpc>
                <a:spcPct val="150000"/>
              </a:lnSpc>
              <a:spcBef>
                <a:spcPts val="100"/>
              </a:spcBef>
              <a:spcAft>
                <a:spcPts val="100"/>
              </a:spcAft>
            </a:pPr>
            <a:r>
              <a:rPr lang="en-US" sz="6000" b="1" dirty="0">
                <a:ea typeface="MS PGothic"/>
              </a:rPr>
              <a:t>AVEZ-</a:t>
            </a:r>
            <a:r>
              <a:rPr lang="en-US" sz="6000" b="1" dirty="0" err="1">
                <a:ea typeface="MS PGothic"/>
              </a:rPr>
              <a:t>vous</a:t>
            </a:r>
            <a:r>
              <a:rPr lang="en-US" sz="6000" b="1" dirty="0">
                <a:ea typeface="MS PGothic"/>
              </a:rPr>
              <a:t> DES QUESTIONS OU DES PRÉOCCUPATIONS?</a:t>
            </a:r>
            <a:endParaRPr lang="en-US" sz="6000" b="1" dirty="0"/>
          </a:p>
        </p:txBody>
      </p:sp>
      <p:pic>
        <p:nvPicPr>
          <p:cNvPr id="6" name="Picture 6" descr="Don't Know Teodor the Cat">
            <a:extLst>
              <a:ext uri="{FF2B5EF4-FFF2-40B4-BE49-F238E27FC236}">
                <a16:creationId xmlns:a16="http://schemas.microsoft.com/office/drawing/2014/main" id="{8D72ECC1-E636-4F8B-9F7E-617948D0C393}"/>
              </a:ext>
            </a:extLst>
          </p:cNvPr>
          <p:cNvPicPr>
            <a:picLocks noChangeAspect="1"/>
          </p:cNvPicPr>
          <p:nvPr/>
        </p:nvPicPr>
        <p:blipFill>
          <a:blip r:embed="rId2"/>
          <a:stretch>
            <a:fillRect/>
          </a:stretch>
        </p:blipFill>
        <p:spPr>
          <a:xfrm>
            <a:off x="697282" y="3352800"/>
            <a:ext cx="2917520" cy="2917645"/>
          </a:xfrm>
          <a:prstGeom prst="rect">
            <a:avLst/>
          </a:prstGeom>
        </p:spPr>
      </p:pic>
    </p:spTree>
    <p:extLst>
      <p:ext uri="{BB962C8B-B14F-4D97-AF65-F5344CB8AC3E}">
        <p14:creationId xmlns:p14="http://schemas.microsoft.com/office/powerpoint/2010/main" val="964537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EC60E-4A3C-49B9-9BE2-5D6B07C1EC31}"/>
              </a:ext>
            </a:extLst>
          </p:cNvPr>
          <p:cNvSpPr>
            <a:spLocks noGrp="1"/>
          </p:cNvSpPr>
          <p:nvPr>
            <p:ph type="title"/>
          </p:nvPr>
        </p:nvSpPr>
        <p:spPr>
          <a:xfrm>
            <a:off x="205481" y="482600"/>
            <a:ext cx="10391775" cy="1031875"/>
          </a:xfrm>
        </p:spPr>
        <p:txBody>
          <a:bodyPr/>
          <a:lstStyle/>
          <a:p>
            <a:pPr algn="l" rtl="0">
              <a:defRPr/>
            </a:pPr>
            <a:r>
              <a:rPr lang="en-US" b="1" dirty="0">
                <a:solidFill>
                  <a:srgbClr val="00A4BA"/>
                </a:solidFill>
              </a:rPr>
              <a:t>Guides et </a:t>
            </a:r>
            <a:r>
              <a:rPr lang="en-US" b="1" dirty="0" err="1">
                <a:solidFill>
                  <a:srgbClr val="00A4BA"/>
                </a:solidFill>
              </a:rPr>
              <a:t>éclaireuses</a:t>
            </a:r>
            <a:r>
              <a:rPr lang="en-US" b="1" dirty="0">
                <a:solidFill>
                  <a:srgbClr val="00A4BA"/>
                </a:solidFill>
              </a:rPr>
              <a:t> RESPONSABLES </a:t>
            </a:r>
            <a:br>
              <a:rPr lang="en-US" b="1" dirty="0">
                <a:solidFill>
                  <a:srgbClr val="00A4BA"/>
                </a:solidFill>
              </a:rPr>
            </a:br>
            <a:endParaRPr lang="en-US" dirty="0">
              <a:solidFill>
                <a:srgbClr val="00A4BA"/>
              </a:solidFill>
            </a:endParaRPr>
          </a:p>
        </p:txBody>
      </p:sp>
      <p:sp>
        <p:nvSpPr>
          <p:cNvPr id="3" name="Content Placeholder 2">
            <a:extLst>
              <a:ext uri="{FF2B5EF4-FFF2-40B4-BE49-F238E27FC236}">
                <a16:creationId xmlns:a16="http://schemas.microsoft.com/office/drawing/2014/main" id="{48E1F883-20A5-44F8-A88D-B5E944BB4F0F}"/>
              </a:ext>
            </a:extLst>
          </p:cNvPr>
          <p:cNvSpPr>
            <a:spLocks noGrp="1"/>
          </p:cNvSpPr>
          <p:nvPr>
            <p:ph idx="1"/>
          </p:nvPr>
        </p:nvSpPr>
        <p:spPr>
          <a:xfrm>
            <a:off x="205482" y="1266104"/>
            <a:ext cx="9819668" cy="8043862"/>
          </a:xfrm>
        </p:spPr>
        <p:txBody>
          <a:bodyPr/>
          <a:lstStyle/>
          <a:p>
            <a:pPr marL="0" indent="0" algn="l" rtl="0">
              <a:defRPr/>
            </a:pPr>
            <a:r>
              <a:rPr lang="en-US" sz="2400" b="1" dirty="0">
                <a:solidFill>
                  <a:srgbClr val="00A4BA"/>
                </a:solidFill>
              </a:rPr>
              <a:t>&gt;&gt;Une </a:t>
            </a:r>
            <a:r>
              <a:rPr lang="en-US" sz="2400" b="1" dirty="0" err="1">
                <a:solidFill>
                  <a:srgbClr val="00A4BA"/>
                </a:solidFill>
              </a:rPr>
              <a:t>approche</a:t>
            </a:r>
            <a:r>
              <a:rPr lang="en-US" sz="2400" b="1" dirty="0">
                <a:solidFill>
                  <a:srgbClr val="00A4BA"/>
                </a:solidFill>
              </a:rPr>
              <a:t> </a:t>
            </a:r>
            <a:r>
              <a:rPr lang="en-US" sz="2400" b="1" dirty="0" err="1">
                <a:solidFill>
                  <a:srgbClr val="00A4BA"/>
                </a:solidFill>
              </a:rPr>
              <a:t>dirigée</a:t>
            </a:r>
            <a:r>
              <a:rPr lang="en-US" sz="2400" b="1" dirty="0">
                <a:solidFill>
                  <a:srgbClr val="00A4BA"/>
                </a:solidFill>
              </a:rPr>
              <a:t> à </a:t>
            </a:r>
            <a:r>
              <a:rPr lang="en-US" sz="2400" b="1" dirty="0" err="1">
                <a:solidFill>
                  <a:srgbClr val="00A4BA"/>
                </a:solidFill>
              </a:rPr>
              <a:t>une</a:t>
            </a:r>
            <a:r>
              <a:rPr lang="en-US" sz="2400" b="1" dirty="0">
                <a:solidFill>
                  <a:srgbClr val="00A4BA"/>
                </a:solidFill>
              </a:rPr>
              <a:t> Guide / </a:t>
            </a:r>
            <a:r>
              <a:rPr lang="en-US" sz="2400" b="1" dirty="0" err="1">
                <a:solidFill>
                  <a:srgbClr val="00A4BA"/>
                </a:solidFill>
              </a:rPr>
              <a:t>Éclaireuse</a:t>
            </a:r>
            <a:r>
              <a:rPr lang="en-US" sz="2400" b="1" dirty="0">
                <a:solidFill>
                  <a:srgbClr val="00A4BA"/>
                </a:solidFill>
              </a:rPr>
              <a:t> dans la </a:t>
            </a:r>
            <a:r>
              <a:rPr lang="en-US" sz="2400" b="1" dirty="0" err="1">
                <a:solidFill>
                  <a:srgbClr val="00A4BA"/>
                </a:solidFill>
              </a:rPr>
              <a:t>création</a:t>
            </a:r>
            <a:r>
              <a:rPr lang="en-US" sz="2400" b="1" dirty="0">
                <a:solidFill>
                  <a:srgbClr val="00A4BA"/>
                </a:solidFill>
              </a:rPr>
              <a:t> de son </a:t>
            </a:r>
            <a:r>
              <a:rPr lang="en-US" sz="2400" b="1" dirty="0" err="1">
                <a:solidFill>
                  <a:srgbClr val="00A4BA"/>
                </a:solidFill>
              </a:rPr>
              <a:t>Programme</a:t>
            </a:r>
            <a:r>
              <a:rPr lang="en-US" sz="2400" b="1" dirty="0">
                <a:solidFill>
                  <a:srgbClr val="00A4BA"/>
                </a:solidFill>
              </a:rPr>
              <a:t> SURF SMART 2.0 </a:t>
            </a:r>
            <a:r>
              <a:rPr lang="en-US" sz="2400" dirty="0">
                <a:solidFill>
                  <a:srgbClr val="00A4BA"/>
                </a:solidFill>
              </a:rPr>
              <a:t>:</a:t>
            </a:r>
            <a:r>
              <a:rPr lang="en-US" sz="2000" dirty="0">
                <a:solidFill>
                  <a:srgbClr val="00A4BA"/>
                </a:solidFill>
              </a:rPr>
              <a:t> </a:t>
            </a:r>
          </a:p>
          <a:p>
            <a:pPr algn="l" rtl="0">
              <a:defRPr/>
            </a:pPr>
            <a:endParaRPr lang="en-US" sz="2000" dirty="0">
              <a:solidFill>
                <a:schemeClr val="tx1">
                  <a:lumMod val="50000"/>
                </a:schemeClr>
              </a:solidFill>
            </a:endParaRPr>
          </a:p>
          <a:p>
            <a:pPr algn="l" rtl="0">
              <a:spcBef>
                <a:spcPts val="300"/>
              </a:spcBef>
              <a:defRPr/>
            </a:pPr>
            <a:r>
              <a:rPr lang="en-US" sz="2000" u="sng" dirty="0" err="1">
                <a:solidFill>
                  <a:schemeClr val="tx1">
                    <a:lumMod val="50000"/>
                  </a:schemeClr>
                </a:solidFill>
              </a:rPr>
              <a:t>Pensez</a:t>
            </a:r>
            <a:r>
              <a:rPr lang="en-US" sz="2000" u="sng" dirty="0">
                <a:solidFill>
                  <a:schemeClr val="tx1">
                    <a:lumMod val="50000"/>
                  </a:schemeClr>
                </a:solidFill>
              </a:rPr>
              <a:t> à </a:t>
            </a:r>
            <a:r>
              <a:rPr lang="en-US" sz="2000" u="sng" dirty="0" err="1">
                <a:solidFill>
                  <a:schemeClr val="tx1">
                    <a:lumMod val="50000"/>
                  </a:schemeClr>
                </a:solidFill>
              </a:rPr>
              <a:t>ces</a:t>
            </a:r>
            <a:r>
              <a:rPr lang="en-US" sz="2000" u="sng" dirty="0">
                <a:solidFill>
                  <a:schemeClr val="tx1">
                    <a:lumMod val="50000"/>
                  </a:schemeClr>
                </a:solidFill>
              </a:rPr>
              <a:t> </a:t>
            </a:r>
            <a:r>
              <a:rPr lang="en-US" sz="2000" u="sng" dirty="0" err="1">
                <a:solidFill>
                  <a:schemeClr val="tx1">
                    <a:lumMod val="50000"/>
                  </a:schemeClr>
                </a:solidFill>
              </a:rPr>
              <a:t>facteurs</a:t>
            </a:r>
            <a:r>
              <a:rPr lang="en-US" sz="2000" u="sng" dirty="0">
                <a:solidFill>
                  <a:schemeClr val="tx1">
                    <a:lumMod val="50000"/>
                  </a:schemeClr>
                </a:solidFill>
              </a:rPr>
              <a:t> </a:t>
            </a:r>
            <a:r>
              <a:rPr lang="en-US" sz="2000" u="sng" dirty="0" err="1">
                <a:solidFill>
                  <a:schemeClr val="tx1">
                    <a:lumMod val="50000"/>
                  </a:schemeClr>
                </a:solidFill>
              </a:rPr>
              <a:t>clés</a:t>
            </a:r>
            <a:r>
              <a:rPr lang="en-US" sz="2000" u="sng" dirty="0">
                <a:solidFill>
                  <a:schemeClr val="tx1">
                    <a:lumMod val="50000"/>
                  </a:schemeClr>
                </a:solidFill>
              </a:rPr>
              <a:t> :</a:t>
            </a:r>
          </a:p>
          <a:p>
            <a:pPr algn="l" rtl="0">
              <a:spcBef>
                <a:spcPts val="300"/>
              </a:spcBef>
              <a:buFont typeface="Arial" panose="020B0604020202020204" pitchFamily="34" charset="0"/>
              <a:buChar char="•"/>
              <a:defRPr/>
            </a:pPr>
            <a:r>
              <a:rPr lang="en-US" sz="2000" dirty="0">
                <a:solidFill>
                  <a:schemeClr val="tx1">
                    <a:lumMod val="50000"/>
                  </a:schemeClr>
                </a:solidFill>
              </a:rPr>
              <a:t>la taille du </a:t>
            </a:r>
            <a:r>
              <a:rPr lang="en-US" sz="2000" dirty="0" err="1">
                <a:solidFill>
                  <a:schemeClr val="tx1">
                    <a:lumMod val="50000"/>
                  </a:schemeClr>
                </a:solidFill>
              </a:rPr>
              <a:t>groupe</a:t>
            </a:r>
            <a:endParaRPr lang="en-US" sz="2000" dirty="0">
              <a:solidFill>
                <a:schemeClr val="tx1">
                  <a:lumMod val="50000"/>
                </a:schemeClr>
              </a:solidFill>
            </a:endParaRPr>
          </a:p>
          <a:p>
            <a:pPr algn="l" rtl="0">
              <a:spcBef>
                <a:spcPts val="300"/>
              </a:spcBef>
              <a:buFont typeface="Arial" panose="020B0604020202020204" pitchFamily="34" charset="0"/>
              <a:buChar char="•"/>
              <a:defRPr/>
            </a:pPr>
            <a:r>
              <a:rPr lang="en-US" sz="2000" dirty="0" err="1">
                <a:solidFill>
                  <a:schemeClr val="tx1">
                    <a:lumMod val="50000"/>
                  </a:schemeClr>
                </a:solidFill>
              </a:rPr>
              <a:t>l'âge</a:t>
            </a:r>
            <a:r>
              <a:rPr lang="en-US" sz="2000" dirty="0">
                <a:solidFill>
                  <a:schemeClr val="tx1">
                    <a:lumMod val="50000"/>
                  </a:schemeClr>
                </a:solidFill>
              </a:rPr>
              <a:t> du </a:t>
            </a:r>
            <a:r>
              <a:rPr lang="en-US" sz="2000" dirty="0" err="1">
                <a:solidFill>
                  <a:schemeClr val="tx1">
                    <a:lumMod val="50000"/>
                  </a:schemeClr>
                </a:solidFill>
              </a:rPr>
              <a:t>groupe</a:t>
            </a:r>
            <a:r>
              <a:rPr lang="en-US" sz="2000" dirty="0">
                <a:solidFill>
                  <a:schemeClr val="tx1">
                    <a:lumMod val="50000"/>
                  </a:schemeClr>
                </a:solidFill>
              </a:rPr>
              <a:t> </a:t>
            </a:r>
          </a:p>
          <a:p>
            <a:pPr algn="l" rtl="0">
              <a:spcBef>
                <a:spcPts val="300"/>
              </a:spcBef>
              <a:buFont typeface="Arial" panose="020B0604020202020204" pitchFamily="34" charset="0"/>
              <a:buChar char="•"/>
              <a:defRPr/>
            </a:pPr>
            <a:r>
              <a:rPr lang="en-US" sz="2000" dirty="0" err="1">
                <a:solidFill>
                  <a:schemeClr val="tx1">
                    <a:lumMod val="50000"/>
                  </a:schemeClr>
                </a:solidFill>
              </a:rPr>
              <a:t>l'expérience</a:t>
            </a:r>
            <a:r>
              <a:rPr lang="en-US" sz="2000" dirty="0">
                <a:solidFill>
                  <a:schemeClr val="tx1">
                    <a:lumMod val="50000"/>
                  </a:schemeClr>
                </a:solidFill>
              </a:rPr>
              <a:t> du </a:t>
            </a:r>
            <a:r>
              <a:rPr lang="en-US" sz="2000" dirty="0" err="1">
                <a:solidFill>
                  <a:schemeClr val="tx1">
                    <a:lumMod val="50000"/>
                  </a:schemeClr>
                </a:solidFill>
              </a:rPr>
              <a:t>groupe</a:t>
            </a:r>
            <a:r>
              <a:rPr lang="en-US" sz="2000" dirty="0">
                <a:solidFill>
                  <a:schemeClr val="tx1">
                    <a:lumMod val="50000"/>
                  </a:schemeClr>
                </a:solidFill>
              </a:rPr>
              <a:t> </a:t>
            </a:r>
          </a:p>
          <a:p>
            <a:pPr algn="l" rtl="0">
              <a:spcBef>
                <a:spcPts val="300"/>
              </a:spcBef>
              <a:defRPr/>
            </a:pPr>
            <a:endParaRPr lang="en-US" sz="2000" dirty="0">
              <a:solidFill>
                <a:schemeClr val="tx1">
                  <a:lumMod val="50000"/>
                </a:schemeClr>
              </a:solidFill>
            </a:endParaRPr>
          </a:p>
          <a:p>
            <a:pPr algn="l" rtl="0">
              <a:spcBef>
                <a:spcPts val="300"/>
              </a:spcBef>
              <a:defRPr/>
            </a:pPr>
            <a:r>
              <a:rPr lang="en-US" sz="2000" u="sng" dirty="0" err="1">
                <a:solidFill>
                  <a:schemeClr val="tx1">
                    <a:lumMod val="50000"/>
                  </a:schemeClr>
                </a:solidFill>
              </a:rPr>
              <a:t>Accompagnez</a:t>
            </a:r>
            <a:r>
              <a:rPr lang="en-US" sz="2000" u="sng" dirty="0">
                <a:solidFill>
                  <a:schemeClr val="tx1">
                    <a:lumMod val="50000"/>
                  </a:schemeClr>
                </a:solidFill>
              </a:rPr>
              <a:t> les participants dans la </a:t>
            </a:r>
            <a:r>
              <a:rPr lang="en-US" sz="2000" u="sng" dirty="0" err="1">
                <a:solidFill>
                  <a:schemeClr val="tx1">
                    <a:lumMod val="50000"/>
                  </a:schemeClr>
                </a:solidFill>
              </a:rPr>
              <a:t>création</a:t>
            </a:r>
            <a:r>
              <a:rPr lang="en-US" sz="2000" u="sng" dirty="0">
                <a:solidFill>
                  <a:schemeClr val="tx1">
                    <a:lumMod val="50000"/>
                  </a:schemeClr>
                </a:solidFill>
              </a:rPr>
              <a:t> de </a:t>
            </a:r>
            <a:r>
              <a:rPr lang="en-US" sz="2000" u="sng" dirty="0" err="1">
                <a:solidFill>
                  <a:schemeClr val="tx1">
                    <a:lumMod val="50000"/>
                  </a:schemeClr>
                </a:solidFill>
              </a:rPr>
              <a:t>leur</a:t>
            </a:r>
            <a:r>
              <a:rPr lang="en-US" sz="2000" u="sng" dirty="0">
                <a:solidFill>
                  <a:schemeClr val="tx1">
                    <a:lumMod val="50000"/>
                  </a:schemeClr>
                </a:solidFill>
              </a:rPr>
              <a:t> propre </a:t>
            </a:r>
            <a:r>
              <a:rPr lang="en-US" sz="2000" u="sng" dirty="0" err="1">
                <a:solidFill>
                  <a:schemeClr val="tx1">
                    <a:lumMod val="50000"/>
                  </a:schemeClr>
                </a:solidFill>
              </a:rPr>
              <a:t>parcours</a:t>
            </a:r>
            <a:r>
              <a:rPr lang="en-US" sz="2000" u="sng" dirty="0">
                <a:solidFill>
                  <a:schemeClr val="tx1">
                    <a:lumMod val="50000"/>
                  </a:schemeClr>
                </a:solidFill>
              </a:rPr>
              <a:t> :</a:t>
            </a:r>
          </a:p>
          <a:p>
            <a:pPr>
              <a:spcBef>
                <a:spcPts val="300"/>
              </a:spcBef>
              <a:buFont typeface="Arial" panose="020B0604020202020204" pitchFamily="34" charset="0"/>
              <a:buChar char="•"/>
              <a:defRPr/>
            </a:pPr>
            <a:r>
              <a:rPr lang="en-US" sz="2000" dirty="0" err="1">
                <a:solidFill>
                  <a:schemeClr val="tx1">
                    <a:lumMod val="50000"/>
                  </a:schemeClr>
                </a:solidFill>
              </a:rPr>
              <a:t>Définissez</a:t>
            </a:r>
            <a:r>
              <a:rPr lang="en-US" sz="2000" dirty="0">
                <a:solidFill>
                  <a:schemeClr val="tx1">
                    <a:lumMod val="50000"/>
                  </a:schemeClr>
                </a:solidFill>
              </a:rPr>
              <a:t> le </a:t>
            </a:r>
            <a:r>
              <a:rPr lang="en-US" sz="2000" dirty="0" err="1">
                <a:solidFill>
                  <a:schemeClr val="tx1">
                    <a:lumMod val="50000"/>
                  </a:schemeClr>
                </a:solidFill>
              </a:rPr>
              <a:t>contexte</a:t>
            </a:r>
            <a:r>
              <a:rPr lang="en-US" sz="2000" dirty="0">
                <a:solidFill>
                  <a:schemeClr val="tx1">
                    <a:lumMod val="50000"/>
                  </a:schemeClr>
                </a:solidFill>
              </a:rPr>
              <a:t> : </a:t>
            </a:r>
            <a:r>
              <a:rPr lang="fr-FR" sz="2000" dirty="0">
                <a:solidFill>
                  <a:schemeClr val="tx1">
                    <a:lumMod val="50000"/>
                  </a:schemeClr>
                </a:solidFill>
              </a:rPr>
              <a:t>En quoi consiste Surf Smart 2.0 ? </a:t>
            </a:r>
            <a:r>
              <a:rPr lang="en-US" sz="2000" dirty="0" err="1">
                <a:solidFill>
                  <a:schemeClr val="tx1">
                    <a:lumMod val="50000"/>
                  </a:schemeClr>
                </a:solidFill>
              </a:rPr>
              <a:t>Quels</a:t>
            </a:r>
            <a:r>
              <a:rPr lang="en-US" sz="2000" dirty="0">
                <a:solidFill>
                  <a:schemeClr val="tx1">
                    <a:lumMod val="50000"/>
                  </a:schemeClr>
                </a:solidFill>
              </a:rPr>
              <a:t> </a:t>
            </a:r>
            <a:r>
              <a:rPr lang="en-US" sz="2000" dirty="0" err="1">
                <a:solidFill>
                  <a:schemeClr val="tx1">
                    <a:lumMod val="50000"/>
                  </a:schemeClr>
                </a:solidFill>
              </a:rPr>
              <a:t>sont</a:t>
            </a:r>
            <a:r>
              <a:rPr lang="en-US" sz="2000" dirty="0">
                <a:solidFill>
                  <a:schemeClr val="tx1">
                    <a:lumMod val="50000"/>
                  </a:schemeClr>
                </a:solidFill>
              </a:rPr>
              <a:t> </a:t>
            </a:r>
            <a:r>
              <a:rPr lang="en-US" sz="2000" dirty="0" err="1">
                <a:solidFill>
                  <a:schemeClr val="tx1">
                    <a:lumMod val="50000"/>
                  </a:schemeClr>
                </a:solidFill>
              </a:rPr>
              <a:t>leurs</a:t>
            </a:r>
            <a:r>
              <a:rPr lang="en-US" sz="2000" dirty="0">
                <a:solidFill>
                  <a:schemeClr val="tx1">
                    <a:lumMod val="50000"/>
                  </a:schemeClr>
                </a:solidFill>
              </a:rPr>
              <a:t> </a:t>
            </a:r>
            <a:r>
              <a:rPr lang="en-US" sz="2000" dirty="0" err="1">
                <a:solidFill>
                  <a:schemeClr val="tx1">
                    <a:lumMod val="50000"/>
                  </a:schemeClr>
                </a:solidFill>
              </a:rPr>
              <a:t>besoins</a:t>
            </a:r>
            <a:r>
              <a:rPr lang="en-US" sz="2000" dirty="0">
                <a:solidFill>
                  <a:schemeClr val="tx1">
                    <a:lumMod val="50000"/>
                  </a:schemeClr>
                </a:solidFill>
              </a:rPr>
              <a:t> </a:t>
            </a:r>
            <a:r>
              <a:rPr lang="en-US" sz="2000" dirty="0" err="1">
                <a:solidFill>
                  <a:schemeClr val="tx1">
                    <a:lumMod val="50000"/>
                  </a:schemeClr>
                </a:solidFill>
              </a:rPr>
              <a:t>en</a:t>
            </a:r>
            <a:r>
              <a:rPr lang="en-US" sz="2000" dirty="0">
                <a:solidFill>
                  <a:schemeClr val="tx1">
                    <a:lumMod val="50000"/>
                  </a:schemeClr>
                </a:solidFill>
              </a:rPr>
              <a:t> matière de </a:t>
            </a:r>
            <a:r>
              <a:rPr lang="en-US" sz="2000" dirty="0" err="1">
                <a:solidFill>
                  <a:schemeClr val="tx1">
                    <a:lumMod val="50000"/>
                  </a:schemeClr>
                </a:solidFill>
              </a:rPr>
              <a:t>sécurité</a:t>
            </a:r>
            <a:r>
              <a:rPr lang="en-US" sz="2000" dirty="0">
                <a:solidFill>
                  <a:schemeClr val="tx1">
                    <a:lumMod val="50000"/>
                  </a:schemeClr>
                </a:solidFill>
              </a:rPr>
              <a:t> sur Internet ?</a:t>
            </a:r>
          </a:p>
          <a:p>
            <a:pPr algn="l" rtl="0">
              <a:spcBef>
                <a:spcPts val="300"/>
              </a:spcBef>
              <a:buFont typeface="Arial" panose="020B0604020202020204" pitchFamily="34" charset="0"/>
              <a:buChar char="•"/>
              <a:defRPr/>
            </a:pPr>
            <a:r>
              <a:rPr lang="en-US" sz="2000" dirty="0" err="1">
                <a:solidFill>
                  <a:schemeClr val="tx1">
                    <a:lumMod val="50000"/>
                  </a:schemeClr>
                </a:solidFill>
              </a:rPr>
              <a:t>Aménagez</a:t>
            </a:r>
            <a:r>
              <a:rPr lang="en-US" sz="2000" dirty="0">
                <a:solidFill>
                  <a:schemeClr val="tx1">
                    <a:lumMod val="50000"/>
                  </a:schemeClr>
                </a:solidFill>
              </a:rPr>
              <a:t> </a:t>
            </a:r>
            <a:r>
              <a:rPr lang="en-US" sz="2000" dirty="0" err="1">
                <a:solidFill>
                  <a:schemeClr val="tx1">
                    <a:lumMod val="50000"/>
                  </a:schemeClr>
                </a:solidFill>
              </a:rPr>
              <a:t>l'espace</a:t>
            </a:r>
            <a:r>
              <a:rPr lang="en-US" sz="2000" dirty="0">
                <a:solidFill>
                  <a:schemeClr val="tx1">
                    <a:lumMod val="50000"/>
                  </a:schemeClr>
                </a:solidFill>
              </a:rPr>
              <a:t> : </a:t>
            </a:r>
            <a:r>
              <a:rPr lang="en-US" sz="2000" dirty="0" err="1">
                <a:solidFill>
                  <a:schemeClr val="tx1">
                    <a:lumMod val="50000"/>
                  </a:schemeClr>
                </a:solidFill>
              </a:rPr>
              <a:t>Où</a:t>
            </a:r>
            <a:r>
              <a:rPr lang="en-US" sz="2000" dirty="0">
                <a:solidFill>
                  <a:schemeClr val="tx1">
                    <a:lumMod val="50000"/>
                  </a:schemeClr>
                </a:solidFill>
              </a:rPr>
              <a:t> le </a:t>
            </a:r>
            <a:r>
              <a:rPr lang="en-US" sz="2000" dirty="0" err="1">
                <a:solidFill>
                  <a:schemeClr val="tx1">
                    <a:lumMod val="50000"/>
                  </a:schemeClr>
                </a:solidFill>
              </a:rPr>
              <a:t>programme</a:t>
            </a:r>
            <a:r>
              <a:rPr lang="en-US" sz="2000" dirty="0">
                <a:solidFill>
                  <a:schemeClr val="tx1">
                    <a:lumMod val="50000"/>
                  </a:schemeClr>
                </a:solidFill>
              </a:rPr>
              <a:t> sera-t-il </a:t>
            </a:r>
            <a:r>
              <a:rPr lang="en-US" sz="2000" dirty="0" err="1">
                <a:solidFill>
                  <a:schemeClr val="tx1">
                    <a:lumMod val="50000"/>
                  </a:schemeClr>
                </a:solidFill>
              </a:rPr>
              <a:t>livré</a:t>
            </a:r>
            <a:r>
              <a:rPr lang="en-US" sz="2000" dirty="0">
                <a:solidFill>
                  <a:schemeClr val="tx1">
                    <a:lumMod val="50000"/>
                  </a:schemeClr>
                </a:solidFill>
              </a:rPr>
              <a:t> ? Quelle </a:t>
            </a:r>
            <a:r>
              <a:rPr lang="en-US" sz="2000" dirty="0" err="1">
                <a:solidFill>
                  <a:schemeClr val="tx1">
                    <a:lumMod val="50000"/>
                  </a:schemeClr>
                </a:solidFill>
              </a:rPr>
              <a:t>est</a:t>
            </a:r>
            <a:r>
              <a:rPr lang="en-US" sz="2000" dirty="0">
                <a:solidFill>
                  <a:schemeClr val="tx1">
                    <a:lumMod val="50000"/>
                  </a:schemeClr>
                </a:solidFill>
              </a:rPr>
              <a:t> la taille de </a:t>
            </a:r>
            <a:r>
              <a:rPr lang="en-US" sz="2000" dirty="0" err="1">
                <a:solidFill>
                  <a:schemeClr val="tx1">
                    <a:lumMod val="50000"/>
                  </a:schemeClr>
                </a:solidFill>
              </a:rPr>
              <a:t>l'espace</a:t>
            </a:r>
            <a:r>
              <a:rPr lang="en-US" sz="2000" dirty="0">
                <a:solidFill>
                  <a:schemeClr val="tx1">
                    <a:lumMod val="50000"/>
                  </a:schemeClr>
                </a:solidFill>
              </a:rPr>
              <a:t> ? Comment le </a:t>
            </a:r>
            <a:r>
              <a:rPr lang="en-US" sz="2000" dirty="0" err="1">
                <a:solidFill>
                  <a:schemeClr val="tx1">
                    <a:lumMod val="50000"/>
                  </a:schemeClr>
                </a:solidFill>
              </a:rPr>
              <a:t>rendre</a:t>
            </a:r>
            <a:r>
              <a:rPr lang="en-US" sz="2000" dirty="0">
                <a:solidFill>
                  <a:schemeClr val="tx1">
                    <a:lumMod val="50000"/>
                  </a:schemeClr>
                </a:solidFill>
              </a:rPr>
              <a:t> plus </a:t>
            </a:r>
            <a:r>
              <a:rPr lang="en-US" sz="2000" dirty="0" err="1">
                <a:solidFill>
                  <a:schemeClr val="tx1">
                    <a:lumMod val="50000"/>
                  </a:schemeClr>
                </a:solidFill>
              </a:rPr>
              <a:t>accueillant</a:t>
            </a:r>
            <a:r>
              <a:rPr lang="en-US" sz="2000" dirty="0">
                <a:solidFill>
                  <a:schemeClr val="tx1">
                    <a:lumMod val="50000"/>
                  </a:schemeClr>
                </a:solidFill>
              </a:rPr>
              <a:t> et </a:t>
            </a:r>
            <a:r>
              <a:rPr lang="en-US" sz="2000" dirty="0" err="1">
                <a:solidFill>
                  <a:schemeClr val="tx1">
                    <a:lumMod val="50000"/>
                  </a:schemeClr>
                </a:solidFill>
              </a:rPr>
              <a:t>fonctionnel</a:t>
            </a:r>
            <a:r>
              <a:rPr lang="en-US" sz="2000" dirty="0">
                <a:solidFill>
                  <a:schemeClr val="tx1">
                    <a:lumMod val="50000"/>
                  </a:schemeClr>
                </a:solidFill>
              </a:rPr>
              <a:t> ?</a:t>
            </a:r>
          </a:p>
          <a:p>
            <a:pPr algn="l" rtl="0">
              <a:spcBef>
                <a:spcPts val="300"/>
              </a:spcBef>
              <a:buFont typeface="Arial" panose="020B0604020202020204" pitchFamily="34" charset="0"/>
              <a:buChar char="•"/>
              <a:defRPr/>
            </a:pPr>
            <a:r>
              <a:rPr lang="en-US" sz="2000" dirty="0" err="1">
                <a:solidFill>
                  <a:schemeClr val="tx1">
                    <a:lumMod val="50000"/>
                  </a:schemeClr>
                </a:solidFill>
              </a:rPr>
              <a:t>Facilitez</a:t>
            </a:r>
            <a:r>
              <a:rPr lang="en-US" sz="2000" dirty="0">
                <a:solidFill>
                  <a:schemeClr val="tx1">
                    <a:lumMod val="50000"/>
                  </a:schemeClr>
                </a:solidFill>
              </a:rPr>
              <a:t> la </a:t>
            </a:r>
            <a:r>
              <a:rPr lang="en-US" sz="2000" dirty="0" err="1">
                <a:solidFill>
                  <a:schemeClr val="tx1">
                    <a:lumMod val="50000"/>
                  </a:schemeClr>
                </a:solidFill>
              </a:rPr>
              <a:t>prise</a:t>
            </a:r>
            <a:r>
              <a:rPr lang="en-US" sz="2000" dirty="0">
                <a:solidFill>
                  <a:schemeClr val="tx1">
                    <a:lumMod val="50000"/>
                  </a:schemeClr>
                </a:solidFill>
              </a:rPr>
              <a:t> de </a:t>
            </a:r>
            <a:r>
              <a:rPr lang="en-US" sz="2000" dirty="0" err="1">
                <a:solidFill>
                  <a:schemeClr val="tx1">
                    <a:lumMod val="50000"/>
                  </a:schemeClr>
                </a:solidFill>
              </a:rPr>
              <a:t>décision</a:t>
            </a:r>
            <a:r>
              <a:rPr lang="en-US" sz="2000" dirty="0">
                <a:solidFill>
                  <a:schemeClr val="tx1">
                    <a:lumMod val="50000"/>
                  </a:schemeClr>
                </a:solidFill>
              </a:rPr>
              <a:t> </a:t>
            </a:r>
            <a:r>
              <a:rPr lang="en-US" sz="2000" dirty="0" err="1">
                <a:solidFill>
                  <a:schemeClr val="tx1">
                    <a:lumMod val="50000"/>
                  </a:schemeClr>
                </a:solidFill>
              </a:rPr>
              <a:t>en</a:t>
            </a:r>
            <a:r>
              <a:rPr lang="en-US" sz="2000" dirty="0">
                <a:solidFill>
                  <a:schemeClr val="tx1">
                    <a:lumMod val="50000"/>
                  </a:schemeClr>
                </a:solidFill>
              </a:rPr>
              <a:t> </a:t>
            </a:r>
            <a:r>
              <a:rPr lang="en-US" sz="2000" dirty="0" err="1">
                <a:solidFill>
                  <a:schemeClr val="tx1">
                    <a:lumMod val="50000"/>
                  </a:schemeClr>
                </a:solidFill>
              </a:rPr>
              <a:t>fonction</a:t>
            </a:r>
            <a:r>
              <a:rPr lang="en-US" sz="2000" dirty="0">
                <a:solidFill>
                  <a:schemeClr val="tx1">
                    <a:lumMod val="50000"/>
                  </a:schemeClr>
                </a:solidFill>
              </a:rPr>
              <a:t> de </a:t>
            </a:r>
            <a:r>
              <a:rPr lang="en-US" sz="2000" dirty="0" err="1">
                <a:solidFill>
                  <a:schemeClr val="tx1">
                    <a:lumMod val="50000"/>
                  </a:schemeClr>
                </a:solidFill>
              </a:rPr>
              <a:t>l'âge</a:t>
            </a:r>
            <a:r>
              <a:rPr lang="en-US" sz="2000" dirty="0">
                <a:solidFill>
                  <a:schemeClr val="tx1">
                    <a:lumMod val="50000"/>
                  </a:schemeClr>
                </a:solidFill>
              </a:rPr>
              <a:t> des participants et de </a:t>
            </a:r>
            <a:r>
              <a:rPr lang="en-US" sz="2000" dirty="0" err="1">
                <a:solidFill>
                  <a:schemeClr val="tx1">
                    <a:lumMod val="50000"/>
                  </a:schemeClr>
                </a:solidFill>
              </a:rPr>
              <a:t>l'expérience</a:t>
            </a:r>
            <a:r>
              <a:rPr lang="en-US" sz="2000" dirty="0">
                <a:solidFill>
                  <a:schemeClr val="tx1">
                    <a:lumMod val="50000"/>
                  </a:schemeClr>
                </a:solidFill>
              </a:rPr>
              <a:t> des participants</a:t>
            </a:r>
          </a:p>
          <a:p>
            <a:pPr algn="l" rtl="0">
              <a:spcBef>
                <a:spcPts val="300"/>
              </a:spcBef>
              <a:buFont typeface="Arial" panose="020B0604020202020204" pitchFamily="34" charset="0"/>
              <a:buChar char="•"/>
              <a:defRPr/>
            </a:pPr>
            <a:r>
              <a:rPr lang="en-US" sz="2000" dirty="0" err="1">
                <a:solidFill>
                  <a:schemeClr val="tx1">
                    <a:lumMod val="50000"/>
                  </a:schemeClr>
                </a:solidFill>
              </a:rPr>
              <a:t>Planifiez</a:t>
            </a:r>
            <a:r>
              <a:rPr lang="en-US" sz="2000" dirty="0">
                <a:solidFill>
                  <a:schemeClr val="tx1">
                    <a:lumMod val="50000"/>
                  </a:schemeClr>
                </a:solidFill>
              </a:rPr>
              <a:t> le support </a:t>
            </a:r>
            <a:r>
              <a:rPr lang="en-US" sz="2000" dirty="0" err="1">
                <a:solidFill>
                  <a:schemeClr val="tx1">
                    <a:lumMod val="50000"/>
                  </a:schemeClr>
                </a:solidFill>
              </a:rPr>
              <a:t>en</a:t>
            </a:r>
            <a:r>
              <a:rPr lang="en-US" sz="2000" dirty="0">
                <a:solidFill>
                  <a:schemeClr val="tx1">
                    <a:lumMod val="50000"/>
                  </a:schemeClr>
                </a:solidFill>
              </a:rPr>
              <a:t> </a:t>
            </a:r>
            <a:r>
              <a:rPr lang="en-US" sz="2000" dirty="0" err="1">
                <a:solidFill>
                  <a:schemeClr val="tx1">
                    <a:lumMod val="50000"/>
                  </a:schemeClr>
                </a:solidFill>
              </a:rPr>
              <a:t>fonction</a:t>
            </a:r>
            <a:r>
              <a:rPr lang="en-US" sz="2000" dirty="0">
                <a:solidFill>
                  <a:schemeClr val="tx1">
                    <a:lumMod val="50000"/>
                  </a:schemeClr>
                </a:solidFill>
              </a:rPr>
              <a:t> de </a:t>
            </a:r>
            <a:r>
              <a:rPr lang="en-US" sz="2000" dirty="0" err="1">
                <a:solidFill>
                  <a:schemeClr val="tx1">
                    <a:lumMod val="50000"/>
                  </a:schemeClr>
                </a:solidFill>
              </a:rPr>
              <a:t>l'âge</a:t>
            </a:r>
            <a:r>
              <a:rPr lang="en-US" sz="2000" dirty="0">
                <a:solidFill>
                  <a:schemeClr val="tx1">
                    <a:lumMod val="50000"/>
                  </a:schemeClr>
                </a:solidFill>
              </a:rPr>
              <a:t> et de </a:t>
            </a:r>
            <a:r>
              <a:rPr lang="en-US" sz="2000" dirty="0" err="1">
                <a:solidFill>
                  <a:schemeClr val="tx1">
                    <a:lumMod val="50000"/>
                  </a:schemeClr>
                </a:solidFill>
              </a:rPr>
              <a:t>l'expérience</a:t>
            </a:r>
            <a:r>
              <a:rPr lang="en-US" sz="2000" dirty="0">
                <a:solidFill>
                  <a:schemeClr val="tx1">
                    <a:lumMod val="50000"/>
                  </a:schemeClr>
                </a:solidFill>
              </a:rPr>
              <a:t>.</a:t>
            </a:r>
          </a:p>
          <a:p>
            <a:pPr algn="l" rtl="0">
              <a:spcBef>
                <a:spcPts val="300"/>
              </a:spcBef>
              <a:buFont typeface="Arial" panose="020B0604020202020204" pitchFamily="34" charset="0"/>
              <a:buChar char="•"/>
              <a:defRPr/>
            </a:pPr>
            <a:r>
              <a:rPr lang="en-US" sz="2000" dirty="0" err="1">
                <a:solidFill>
                  <a:schemeClr val="tx1">
                    <a:lumMod val="50000"/>
                  </a:schemeClr>
                </a:solidFill>
              </a:rPr>
              <a:t>Encouragez</a:t>
            </a:r>
            <a:r>
              <a:rPr lang="en-US" sz="2000" dirty="0">
                <a:solidFill>
                  <a:schemeClr val="tx1">
                    <a:lumMod val="50000"/>
                  </a:schemeClr>
                </a:solidFill>
              </a:rPr>
              <a:t> la livraison par les </a:t>
            </a:r>
            <a:r>
              <a:rPr lang="en-US" sz="2000" dirty="0" err="1">
                <a:solidFill>
                  <a:schemeClr val="tx1">
                    <a:lumMod val="50000"/>
                  </a:schemeClr>
                </a:solidFill>
              </a:rPr>
              <a:t>membres</a:t>
            </a:r>
            <a:r>
              <a:rPr lang="en-US" sz="2000" dirty="0">
                <a:solidFill>
                  <a:schemeClr val="tx1">
                    <a:lumMod val="50000"/>
                  </a:schemeClr>
                </a:solidFill>
              </a:rPr>
              <a:t> du </a:t>
            </a:r>
            <a:r>
              <a:rPr lang="en-US" sz="2000" dirty="0" err="1">
                <a:solidFill>
                  <a:schemeClr val="tx1">
                    <a:lumMod val="50000"/>
                  </a:schemeClr>
                </a:solidFill>
              </a:rPr>
              <a:t>groupe</a:t>
            </a:r>
            <a:r>
              <a:rPr lang="en-US" sz="2000" dirty="0">
                <a:solidFill>
                  <a:schemeClr val="tx1">
                    <a:lumMod val="50000"/>
                  </a:schemeClr>
                </a:solidFill>
              </a:rPr>
              <a:t> </a:t>
            </a:r>
            <a:r>
              <a:rPr lang="en-US" sz="2000" dirty="0" err="1">
                <a:solidFill>
                  <a:schemeClr val="tx1">
                    <a:lumMod val="50000"/>
                  </a:schemeClr>
                </a:solidFill>
              </a:rPr>
              <a:t>en</a:t>
            </a:r>
            <a:r>
              <a:rPr lang="en-US" sz="2000" dirty="0">
                <a:solidFill>
                  <a:schemeClr val="tx1">
                    <a:lumMod val="50000"/>
                  </a:schemeClr>
                </a:solidFill>
              </a:rPr>
              <a:t> </a:t>
            </a:r>
            <a:r>
              <a:rPr lang="en-US" sz="2000" dirty="0" err="1">
                <a:solidFill>
                  <a:schemeClr val="tx1">
                    <a:lumMod val="50000"/>
                  </a:schemeClr>
                </a:solidFill>
              </a:rPr>
              <a:t>fonction</a:t>
            </a:r>
            <a:r>
              <a:rPr lang="en-US" sz="2000" dirty="0">
                <a:solidFill>
                  <a:schemeClr val="tx1">
                    <a:lumMod val="50000"/>
                  </a:schemeClr>
                </a:solidFill>
              </a:rPr>
              <a:t> de </a:t>
            </a:r>
            <a:r>
              <a:rPr lang="en-US" sz="2000" dirty="0" err="1">
                <a:solidFill>
                  <a:schemeClr val="tx1">
                    <a:lumMod val="50000"/>
                  </a:schemeClr>
                </a:solidFill>
              </a:rPr>
              <a:t>leur</a:t>
            </a:r>
            <a:r>
              <a:rPr lang="en-US" sz="2000" dirty="0">
                <a:solidFill>
                  <a:schemeClr val="tx1">
                    <a:lumMod val="50000"/>
                  </a:schemeClr>
                </a:solidFill>
              </a:rPr>
              <a:t> </a:t>
            </a:r>
            <a:r>
              <a:rPr lang="en-US" sz="2000" dirty="0" err="1">
                <a:solidFill>
                  <a:schemeClr val="tx1">
                    <a:lumMod val="50000"/>
                  </a:schemeClr>
                </a:solidFill>
              </a:rPr>
              <a:t>âge</a:t>
            </a:r>
            <a:r>
              <a:rPr lang="en-US" sz="2000" dirty="0">
                <a:solidFill>
                  <a:schemeClr val="tx1">
                    <a:lumMod val="50000"/>
                  </a:schemeClr>
                </a:solidFill>
              </a:rPr>
              <a:t> et de </a:t>
            </a:r>
            <a:r>
              <a:rPr lang="en-US" sz="2000" dirty="0" err="1">
                <a:solidFill>
                  <a:schemeClr val="tx1">
                    <a:lumMod val="50000"/>
                  </a:schemeClr>
                </a:solidFill>
              </a:rPr>
              <a:t>leur</a:t>
            </a:r>
            <a:r>
              <a:rPr lang="en-US" sz="2000" dirty="0">
                <a:solidFill>
                  <a:schemeClr val="tx1">
                    <a:lumMod val="50000"/>
                  </a:schemeClr>
                </a:solidFill>
              </a:rPr>
              <a:t> </a:t>
            </a:r>
            <a:r>
              <a:rPr lang="en-US" sz="2000" dirty="0" err="1">
                <a:solidFill>
                  <a:schemeClr val="tx1">
                    <a:lumMod val="50000"/>
                  </a:schemeClr>
                </a:solidFill>
              </a:rPr>
              <a:t>expérience</a:t>
            </a:r>
            <a:r>
              <a:rPr lang="en-US" sz="2000" dirty="0">
                <a:solidFill>
                  <a:schemeClr val="tx1">
                    <a:lumMod val="50000"/>
                  </a:schemeClr>
                </a:solidFill>
              </a:rPr>
              <a:t>.</a:t>
            </a:r>
          </a:p>
          <a:p>
            <a:pPr marL="0" indent="0" algn="l" rtl="0">
              <a:defRPr/>
            </a:pPr>
            <a:r>
              <a:rPr lang="en-US" sz="2000" dirty="0">
                <a:solidFill>
                  <a:schemeClr val="tx1">
                    <a:lumMod val="50000"/>
                  </a:schemeClr>
                </a:solidFill>
              </a:rPr>
              <a:t> </a:t>
            </a:r>
          </a:p>
          <a:p>
            <a:pPr marL="0" indent="7938" algn="l" rtl="0">
              <a:defRPr/>
            </a:pPr>
            <a:r>
              <a:rPr lang="en-US" sz="2000" dirty="0" err="1">
                <a:solidFill>
                  <a:schemeClr val="tx1">
                    <a:lumMod val="50000"/>
                  </a:schemeClr>
                </a:solidFill>
              </a:rPr>
              <a:t>En</a:t>
            </a:r>
            <a:r>
              <a:rPr lang="en-US" sz="2000" dirty="0">
                <a:solidFill>
                  <a:schemeClr val="tx1">
                    <a:lumMod val="50000"/>
                  </a:schemeClr>
                </a:solidFill>
              </a:rPr>
              <a:t> </a:t>
            </a:r>
            <a:r>
              <a:rPr lang="en-US" sz="2000" dirty="0" err="1">
                <a:solidFill>
                  <a:schemeClr val="tx1">
                    <a:lumMod val="50000"/>
                  </a:schemeClr>
                </a:solidFill>
              </a:rPr>
              <a:t>cas</a:t>
            </a:r>
            <a:r>
              <a:rPr lang="en-US" sz="2000" dirty="0">
                <a:solidFill>
                  <a:schemeClr val="tx1">
                    <a:lumMod val="50000"/>
                  </a:schemeClr>
                </a:solidFill>
              </a:rPr>
              <a:t> de raisons pratiques </a:t>
            </a:r>
            <a:r>
              <a:rPr lang="en-US" sz="2000" dirty="0" err="1">
                <a:solidFill>
                  <a:schemeClr val="tx1">
                    <a:lumMod val="50000"/>
                  </a:schemeClr>
                </a:solidFill>
              </a:rPr>
              <a:t>ou</a:t>
            </a:r>
            <a:r>
              <a:rPr lang="en-US" sz="2000" dirty="0">
                <a:solidFill>
                  <a:schemeClr val="tx1">
                    <a:lumMod val="50000"/>
                  </a:schemeClr>
                </a:solidFill>
              </a:rPr>
              <a:t> </a:t>
            </a:r>
            <a:r>
              <a:rPr lang="en-US" sz="2000" dirty="0" err="1">
                <a:solidFill>
                  <a:schemeClr val="tx1">
                    <a:lumMod val="50000"/>
                  </a:schemeClr>
                </a:solidFill>
              </a:rPr>
              <a:t>liées</a:t>
            </a:r>
            <a:r>
              <a:rPr lang="en-US" sz="2000" dirty="0">
                <a:solidFill>
                  <a:schemeClr val="tx1">
                    <a:lumMod val="50000"/>
                  </a:schemeClr>
                </a:solidFill>
              </a:rPr>
              <a:t> à </a:t>
            </a:r>
            <a:r>
              <a:rPr lang="en-US" sz="2000" dirty="0" err="1">
                <a:solidFill>
                  <a:schemeClr val="tx1">
                    <a:lumMod val="50000"/>
                  </a:schemeClr>
                </a:solidFill>
              </a:rPr>
              <a:t>l'âge</a:t>
            </a:r>
            <a:r>
              <a:rPr lang="en-US" sz="2000" dirty="0">
                <a:solidFill>
                  <a:schemeClr val="tx1">
                    <a:lumMod val="50000"/>
                  </a:schemeClr>
                </a:solidFill>
              </a:rPr>
              <a:t>, </a:t>
            </a:r>
            <a:r>
              <a:rPr lang="en-US" sz="2000" dirty="0" err="1">
                <a:solidFill>
                  <a:schemeClr val="tx1">
                    <a:lumMod val="50000"/>
                  </a:schemeClr>
                </a:solidFill>
              </a:rPr>
              <a:t>une</a:t>
            </a:r>
            <a:r>
              <a:rPr lang="en-US" sz="2000" dirty="0">
                <a:solidFill>
                  <a:schemeClr val="tx1">
                    <a:lumMod val="50000"/>
                  </a:schemeClr>
                </a:solidFill>
              </a:rPr>
              <a:t> </a:t>
            </a:r>
            <a:r>
              <a:rPr lang="en-US" sz="2000" dirty="0" err="1">
                <a:solidFill>
                  <a:schemeClr val="tx1">
                    <a:lumMod val="50000"/>
                  </a:schemeClr>
                </a:solidFill>
              </a:rPr>
              <a:t>approche</a:t>
            </a:r>
            <a:r>
              <a:rPr lang="en-US" sz="2000" dirty="0">
                <a:solidFill>
                  <a:schemeClr val="tx1">
                    <a:lumMod val="50000"/>
                  </a:schemeClr>
                </a:solidFill>
              </a:rPr>
              <a:t> </a:t>
            </a:r>
            <a:r>
              <a:rPr lang="en-US" sz="2000" dirty="0" err="1">
                <a:solidFill>
                  <a:schemeClr val="tx1">
                    <a:lumMod val="50000"/>
                  </a:schemeClr>
                </a:solidFill>
              </a:rPr>
              <a:t>dirigée</a:t>
            </a:r>
            <a:r>
              <a:rPr lang="en-US" sz="2000" dirty="0">
                <a:solidFill>
                  <a:schemeClr val="tx1">
                    <a:lumMod val="50000"/>
                  </a:schemeClr>
                </a:solidFill>
              </a:rPr>
              <a:t> par un leader </a:t>
            </a:r>
            <a:r>
              <a:rPr lang="en-US" sz="2000" dirty="0" err="1">
                <a:solidFill>
                  <a:schemeClr val="tx1">
                    <a:lumMod val="50000"/>
                  </a:schemeClr>
                </a:solidFill>
              </a:rPr>
              <a:t>ou</a:t>
            </a:r>
            <a:r>
              <a:rPr lang="en-US" sz="2000" dirty="0">
                <a:solidFill>
                  <a:schemeClr val="tx1">
                    <a:lumMod val="50000"/>
                  </a:schemeClr>
                </a:solidFill>
              </a:rPr>
              <a:t> </a:t>
            </a:r>
            <a:r>
              <a:rPr lang="en-US" sz="2000" dirty="0" err="1">
                <a:solidFill>
                  <a:schemeClr val="tx1">
                    <a:lumMod val="50000"/>
                  </a:schemeClr>
                </a:solidFill>
              </a:rPr>
              <a:t>combinée</a:t>
            </a:r>
            <a:r>
              <a:rPr lang="en-US" sz="2000" dirty="0">
                <a:solidFill>
                  <a:schemeClr val="tx1">
                    <a:lumMod val="50000"/>
                  </a:schemeClr>
                </a:solidFill>
              </a:rPr>
              <a:t> </a:t>
            </a:r>
            <a:r>
              <a:rPr lang="en-US" sz="2000" dirty="0" err="1">
                <a:solidFill>
                  <a:schemeClr val="tx1">
                    <a:lumMod val="50000"/>
                  </a:schemeClr>
                </a:solidFill>
              </a:rPr>
              <a:t>peut</a:t>
            </a:r>
            <a:r>
              <a:rPr lang="en-US" sz="2000" dirty="0">
                <a:solidFill>
                  <a:schemeClr val="tx1">
                    <a:lumMod val="50000"/>
                  </a:schemeClr>
                </a:solidFill>
              </a:rPr>
              <a:t> </a:t>
            </a:r>
            <a:r>
              <a:rPr lang="en-US" sz="2000" dirty="0" err="1">
                <a:solidFill>
                  <a:schemeClr val="tx1">
                    <a:lumMod val="50000"/>
                  </a:schemeClr>
                </a:solidFill>
              </a:rPr>
              <a:t>être</a:t>
            </a:r>
            <a:r>
              <a:rPr lang="en-US" sz="2000" dirty="0">
                <a:solidFill>
                  <a:schemeClr val="tx1">
                    <a:lumMod val="50000"/>
                  </a:schemeClr>
                </a:solidFill>
              </a:rPr>
              <a:t> </a:t>
            </a:r>
            <a:r>
              <a:rPr lang="en-US" sz="2000" dirty="0" err="1">
                <a:solidFill>
                  <a:schemeClr val="tx1">
                    <a:lumMod val="50000"/>
                  </a:schemeClr>
                </a:solidFill>
              </a:rPr>
              <a:t>nécessaire</a:t>
            </a:r>
            <a:r>
              <a:rPr lang="en-US" sz="2000" dirty="0">
                <a:solidFill>
                  <a:schemeClr val="tx1">
                    <a:lumMod val="50000"/>
                  </a:schemeClr>
                </a:solidFill>
              </a:rPr>
              <a:t>. Le Guide </a:t>
            </a:r>
            <a:r>
              <a:rPr lang="en-US" sz="2000" dirty="0" err="1">
                <a:solidFill>
                  <a:schemeClr val="tx1">
                    <a:lumMod val="50000"/>
                  </a:schemeClr>
                </a:solidFill>
              </a:rPr>
              <a:t>d’Activités</a:t>
            </a:r>
            <a:r>
              <a:rPr lang="en-US" sz="2000" dirty="0">
                <a:solidFill>
                  <a:schemeClr val="tx1">
                    <a:lumMod val="50000"/>
                  </a:schemeClr>
                </a:solidFill>
              </a:rPr>
              <a:t> </a:t>
            </a:r>
            <a:r>
              <a:rPr lang="en-US" sz="2000" dirty="0" err="1">
                <a:solidFill>
                  <a:schemeClr val="tx1">
                    <a:lumMod val="50000"/>
                  </a:schemeClr>
                </a:solidFill>
              </a:rPr>
              <a:t>contenu</a:t>
            </a:r>
            <a:r>
              <a:rPr lang="en-US" sz="2000" dirty="0">
                <a:solidFill>
                  <a:schemeClr val="tx1">
                    <a:lumMod val="50000"/>
                  </a:schemeClr>
                </a:solidFill>
              </a:rPr>
              <a:t> dans le pack </a:t>
            </a:r>
            <a:r>
              <a:rPr lang="en-US" sz="2000" dirty="0" err="1">
                <a:solidFill>
                  <a:schemeClr val="tx1">
                    <a:lumMod val="50000"/>
                  </a:schemeClr>
                </a:solidFill>
              </a:rPr>
              <a:t>donne</a:t>
            </a:r>
            <a:r>
              <a:rPr lang="en-US" sz="2000" dirty="0">
                <a:solidFill>
                  <a:schemeClr val="tx1">
                    <a:lumMod val="50000"/>
                  </a:schemeClr>
                </a:solidFill>
              </a:rPr>
              <a:t> un aperçu </a:t>
            </a:r>
            <a:r>
              <a:rPr lang="en-US" sz="2000" dirty="0" err="1">
                <a:solidFill>
                  <a:schemeClr val="tx1">
                    <a:lumMod val="50000"/>
                  </a:schemeClr>
                </a:solidFill>
              </a:rPr>
              <a:t>rapide</a:t>
            </a:r>
            <a:r>
              <a:rPr lang="en-US" sz="2000" dirty="0">
                <a:solidFill>
                  <a:schemeClr val="tx1">
                    <a:lumMod val="50000"/>
                  </a:schemeClr>
                </a:solidFill>
              </a:rPr>
              <a:t> des </a:t>
            </a:r>
            <a:r>
              <a:rPr lang="en-US" sz="2000" dirty="0" err="1">
                <a:solidFill>
                  <a:schemeClr val="tx1">
                    <a:lumMod val="50000"/>
                  </a:schemeClr>
                </a:solidFill>
              </a:rPr>
              <a:t>activités</a:t>
            </a:r>
            <a:r>
              <a:rPr lang="en-US" sz="2000" dirty="0">
                <a:solidFill>
                  <a:schemeClr val="tx1">
                    <a:lumMod val="50000"/>
                  </a:schemeClr>
                </a:solidFill>
              </a:rPr>
              <a:t>, </a:t>
            </a:r>
            <a:r>
              <a:rPr lang="en-US" sz="2000" dirty="0" err="1">
                <a:solidFill>
                  <a:schemeClr val="tx1">
                    <a:lumMod val="50000"/>
                  </a:schemeClr>
                </a:solidFill>
              </a:rPr>
              <a:t>en</a:t>
            </a:r>
            <a:r>
              <a:rPr lang="en-US" sz="2000" dirty="0">
                <a:solidFill>
                  <a:schemeClr val="tx1">
                    <a:lumMod val="50000"/>
                  </a:schemeClr>
                </a:solidFill>
              </a:rPr>
              <a:t> </a:t>
            </a:r>
            <a:r>
              <a:rPr lang="en-US" sz="2000" dirty="0" err="1">
                <a:solidFill>
                  <a:schemeClr val="tx1">
                    <a:lumMod val="50000"/>
                  </a:schemeClr>
                </a:solidFill>
              </a:rPr>
              <a:t>montrant</a:t>
            </a:r>
            <a:r>
              <a:rPr lang="en-US" sz="2000" dirty="0">
                <a:solidFill>
                  <a:schemeClr val="tx1">
                    <a:lumMod val="50000"/>
                  </a:schemeClr>
                </a:solidFill>
              </a:rPr>
              <a:t> </a:t>
            </a:r>
            <a:r>
              <a:rPr lang="en-US" sz="2000" dirty="0" err="1">
                <a:solidFill>
                  <a:schemeClr val="tx1">
                    <a:lumMod val="50000"/>
                  </a:schemeClr>
                </a:solidFill>
              </a:rPr>
              <a:t>toutes</a:t>
            </a:r>
            <a:r>
              <a:rPr lang="en-US" sz="2000" dirty="0">
                <a:solidFill>
                  <a:schemeClr val="tx1">
                    <a:lumMod val="50000"/>
                  </a:schemeClr>
                </a:solidFill>
              </a:rPr>
              <a:t> les </a:t>
            </a:r>
            <a:r>
              <a:rPr lang="en-US" sz="2000" dirty="0" err="1">
                <a:solidFill>
                  <a:schemeClr val="tx1">
                    <a:lumMod val="50000"/>
                  </a:schemeClr>
                </a:solidFill>
              </a:rPr>
              <a:t>informations</a:t>
            </a:r>
            <a:r>
              <a:rPr lang="en-US" sz="2000" dirty="0">
                <a:solidFill>
                  <a:schemeClr val="tx1">
                    <a:lumMod val="50000"/>
                  </a:schemeClr>
                </a:solidFill>
              </a:rPr>
              <a:t> </a:t>
            </a:r>
            <a:r>
              <a:rPr lang="en-US" sz="2000" dirty="0" err="1">
                <a:solidFill>
                  <a:schemeClr val="tx1">
                    <a:lumMod val="50000"/>
                  </a:schemeClr>
                </a:solidFill>
              </a:rPr>
              <a:t>nécessaires</a:t>
            </a:r>
            <a:r>
              <a:rPr lang="en-US" sz="2000" dirty="0">
                <a:solidFill>
                  <a:schemeClr val="tx1">
                    <a:lumMod val="50000"/>
                  </a:schemeClr>
                </a:solidFill>
              </a:rPr>
              <a:t>. </a:t>
            </a:r>
            <a:r>
              <a:rPr lang="en-US" sz="2000" dirty="0" err="1">
                <a:solidFill>
                  <a:schemeClr val="tx1">
                    <a:lumMod val="50000"/>
                  </a:schemeClr>
                </a:solidFill>
              </a:rPr>
              <a:t>Vous</a:t>
            </a:r>
            <a:r>
              <a:rPr lang="en-US" sz="2000" dirty="0">
                <a:solidFill>
                  <a:schemeClr val="tx1">
                    <a:lumMod val="50000"/>
                  </a:schemeClr>
                </a:solidFill>
              </a:rPr>
              <a:t> </a:t>
            </a:r>
            <a:r>
              <a:rPr lang="en-US" sz="2000" dirty="0" err="1">
                <a:solidFill>
                  <a:schemeClr val="tx1">
                    <a:lumMod val="50000"/>
                  </a:schemeClr>
                </a:solidFill>
              </a:rPr>
              <a:t>pouvez</a:t>
            </a:r>
            <a:r>
              <a:rPr lang="en-US" sz="2000" dirty="0">
                <a:solidFill>
                  <a:schemeClr val="tx1">
                    <a:lumMod val="50000"/>
                  </a:schemeClr>
                </a:solidFill>
              </a:rPr>
              <a:t> </a:t>
            </a:r>
            <a:r>
              <a:rPr lang="en-US" sz="2000" dirty="0" err="1">
                <a:solidFill>
                  <a:schemeClr val="tx1">
                    <a:lumMod val="50000"/>
                  </a:schemeClr>
                </a:solidFill>
              </a:rPr>
              <a:t>l'utiliser</a:t>
            </a:r>
            <a:r>
              <a:rPr lang="en-US" sz="2000" dirty="0">
                <a:solidFill>
                  <a:schemeClr val="tx1">
                    <a:lumMod val="50000"/>
                  </a:schemeClr>
                </a:solidFill>
              </a:rPr>
              <a:t> pour </a:t>
            </a:r>
            <a:r>
              <a:rPr lang="en-US" sz="2000" dirty="0" err="1">
                <a:solidFill>
                  <a:schemeClr val="tx1">
                    <a:lumMod val="50000"/>
                  </a:schemeClr>
                </a:solidFill>
              </a:rPr>
              <a:t>créer</a:t>
            </a:r>
            <a:r>
              <a:rPr lang="en-US" sz="2000" dirty="0">
                <a:solidFill>
                  <a:schemeClr val="tx1">
                    <a:lumMod val="50000"/>
                  </a:schemeClr>
                </a:solidFill>
              </a:rPr>
              <a:t> le </a:t>
            </a:r>
            <a:r>
              <a:rPr lang="en-US" sz="2000" dirty="0" err="1">
                <a:solidFill>
                  <a:schemeClr val="tx1">
                    <a:lumMod val="50000"/>
                  </a:schemeClr>
                </a:solidFill>
              </a:rPr>
              <a:t>meilleur</a:t>
            </a:r>
            <a:r>
              <a:rPr lang="en-US" sz="2000" dirty="0">
                <a:solidFill>
                  <a:schemeClr val="tx1">
                    <a:lumMod val="50000"/>
                  </a:schemeClr>
                </a:solidFill>
              </a:rPr>
              <a:t> </a:t>
            </a:r>
            <a:r>
              <a:rPr lang="en-US" sz="2000" dirty="0" err="1">
                <a:solidFill>
                  <a:schemeClr val="tx1">
                    <a:lumMod val="50000"/>
                  </a:schemeClr>
                </a:solidFill>
              </a:rPr>
              <a:t>parcours</a:t>
            </a:r>
            <a:r>
              <a:rPr lang="en-US" sz="2000" dirty="0">
                <a:solidFill>
                  <a:schemeClr val="tx1">
                    <a:lumMod val="50000"/>
                  </a:schemeClr>
                </a:solidFill>
              </a:rPr>
              <a:t> pour </a:t>
            </a:r>
            <a:r>
              <a:rPr lang="en-US" sz="2000" dirty="0" err="1">
                <a:solidFill>
                  <a:schemeClr val="tx1">
                    <a:lumMod val="50000"/>
                  </a:schemeClr>
                </a:solidFill>
              </a:rPr>
              <a:t>vous</a:t>
            </a:r>
            <a:r>
              <a:rPr lang="en-US" sz="2000" dirty="0">
                <a:solidFill>
                  <a:schemeClr val="tx1">
                    <a:lumMod val="50000"/>
                  </a:schemeClr>
                </a:solidFill>
              </a:rPr>
              <a:t> et </a:t>
            </a:r>
            <a:r>
              <a:rPr lang="en-US" sz="2000" dirty="0" err="1">
                <a:solidFill>
                  <a:schemeClr val="tx1">
                    <a:lumMod val="50000"/>
                  </a:schemeClr>
                </a:solidFill>
              </a:rPr>
              <a:t>votre</a:t>
            </a:r>
            <a:r>
              <a:rPr lang="en-US" sz="2000" dirty="0">
                <a:solidFill>
                  <a:schemeClr val="tx1">
                    <a:lumMod val="50000"/>
                  </a:schemeClr>
                </a:solidFill>
              </a:rPr>
              <a:t> </a:t>
            </a:r>
            <a:r>
              <a:rPr lang="en-US" sz="2000" dirty="0" err="1">
                <a:solidFill>
                  <a:schemeClr val="tx1">
                    <a:lumMod val="50000"/>
                  </a:schemeClr>
                </a:solidFill>
              </a:rPr>
              <a:t>groupe</a:t>
            </a:r>
            <a:r>
              <a:rPr lang="en-US" sz="2000" dirty="0">
                <a:solidFill>
                  <a:schemeClr val="tx1">
                    <a:lumMod val="50000"/>
                  </a:schemeClr>
                </a:solidFill>
              </a:rPr>
              <a:t>.</a:t>
            </a:r>
          </a:p>
        </p:txBody>
      </p:sp>
      <p:sp>
        <p:nvSpPr>
          <p:cNvPr id="125956" name="Slide Number Placeholder 4">
            <a:extLst>
              <a:ext uri="{FF2B5EF4-FFF2-40B4-BE49-F238E27FC236}">
                <a16:creationId xmlns:a16="http://schemas.microsoft.com/office/drawing/2014/main" id="{AABA2B64-51F9-4F28-AC0A-17AD2A90C25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l" rtl="0">
              <a:buFontTx/>
              <a:buNone/>
            </a:pPr>
            <a:fld id="{FF29F49B-390B-4C57-96E7-13DF3D0771B0}" type="slidenum">
              <a:rPr lang="en-US" altLang="en-US" sz="1100" smtClean="0">
                <a:solidFill>
                  <a:srgbClr val="262963"/>
                </a:solidFill>
              </a:rPr>
              <a:pPr algn="l" rtl="0">
                <a:buFontTx/>
                <a:buNone/>
              </a:pPr>
              <a:t>36</a:t>
            </a:fld>
            <a:endParaRPr lang="en-US" altLang="en-US" sz="1100">
              <a:solidFill>
                <a:srgbClr val="262963"/>
              </a:solidFill>
            </a:endParaRPr>
          </a:p>
        </p:txBody>
      </p:sp>
    </p:spTree>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CE0B60-B386-4883-AF31-625547B90B2D}"/>
              </a:ext>
            </a:extLst>
          </p:cNvPr>
          <p:cNvSpPr>
            <a:spLocks noGrp="1"/>
          </p:cNvSpPr>
          <p:nvPr>
            <p:ph idx="1"/>
          </p:nvPr>
        </p:nvSpPr>
        <p:spPr/>
        <p:txBody>
          <a:bodyPr/>
          <a:lstStyle/>
          <a:p>
            <a:pPr algn="l" rtl="0">
              <a:defRPr/>
            </a:pPr>
            <a:endParaRPr lang="en-US" sz="2000">
              <a:solidFill>
                <a:schemeClr val="bg1"/>
              </a:solidFill>
              <a:cs typeface="ＭＳ Ｐゴシック" charset="0"/>
            </a:endParaRPr>
          </a:p>
          <a:p>
            <a:pPr algn="l" rtl="0">
              <a:defRPr/>
            </a:pPr>
            <a:endParaRPr lang="en-US" sz="2000">
              <a:solidFill>
                <a:schemeClr val="bg1"/>
              </a:solidFill>
              <a:latin typeface="Arial" panose="020B0604020202020204" pitchFamily="34" charset="0"/>
              <a:cs typeface="Arial" panose="020B0604020202020204" pitchFamily="34" charset="0"/>
            </a:endParaRPr>
          </a:p>
          <a:p>
            <a:pPr algn="l" rtl="0">
              <a:defRPr/>
            </a:pPr>
            <a:endParaRPr lang="en-US" sz="2000">
              <a:solidFill>
                <a:schemeClr val="bg1"/>
              </a:solidFill>
              <a:latin typeface="Arial" panose="020B0604020202020204" pitchFamily="34" charset="0"/>
              <a:cs typeface="Arial" panose="020B0604020202020204" pitchFamily="34" charset="0"/>
            </a:endParaRPr>
          </a:p>
          <a:p>
            <a:pPr algn="l" rtl="0">
              <a:defRPr/>
            </a:pPr>
            <a:endParaRPr lang="en-US"/>
          </a:p>
        </p:txBody>
      </p:sp>
      <p:sp>
        <p:nvSpPr>
          <p:cNvPr id="128003" name="Slide Number Placeholder 4">
            <a:extLst>
              <a:ext uri="{FF2B5EF4-FFF2-40B4-BE49-F238E27FC236}">
                <a16:creationId xmlns:a16="http://schemas.microsoft.com/office/drawing/2014/main" id="{8767B5E7-C092-48D4-91C0-69F9783A37D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l" rtl="0">
              <a:buFontTx/>
              <a:buNone/>
            </a:pPr>
            <a:fld id="{5F72A97D-3404-4C26-B150-D3CD601698F8}" type="slidenum">
              <a:rPr lang="en-US" altLang="en-US" sz="1100" smtClean="0">
                <a:solidFill>
                  <a:srgbClr val="262963"/>
                </a:solidFill>
              </a:rPr>
              <a:pPr algn="l" rtl="0">
                <a:buFontTx/>
                <a:buNone/>
              </a:pPr>
              <a:t>37</a:t>
            </a:fld>
            <a:endParaRPr lang="en-US" altLang="en-US" sz="1100">
              <a:solidFill>
                <a:srgbClr val="262963"/>
              </a:solidFill>
            </a:endParaRPr>
          </a:p>
        </p:txBody>
      </p:sp>
      <p:sp>
        <p:nvSpPr>
          <p:cNvPr id="6" name="Title 1">
            <a:extLst>
              <a:ext uri="{FF2B5EF4-FFF2-40B4-BE49-F238E27FC236}">
                <a16:creationId xmlns:a16="http://schemas.microsoft.com/office/drawing/2014/main" id="{C2FFF456-9228-418F-BB70-C8AE8E5B908D}"/>
              </a:ext>
            </a:extLst>
          </p:cNvPr>
          <p:cNvSpPr>
            <a:spLocks noGrp="1"/>
          </p:cNvSpPr>
          <p:nvPr>
            <p:ph type="title"/>
          </p:nvPr>
        </p:nvSpPr>
        <p:spPr/>
        <p:txBody>
          <a:bodyPr/>
          <a:lstStyle/>
          <a:p>
            <a:pPr algn="l" rtl="0">
              <a:defRPr/>
            </a:pPr>
            <a:r>
              <a:rPr lang="en-US" b="1">
                <a:solidFill>
                  <a:srgbClr val="00A4BA"/>
                </a:solidFill>
              </a:rPr>
              <a:t>CONSEILS PRATIQUES</a:t>
            </a:r>
            <a:endParaRPr lang="en-US">
              <a:solidFill>
                <a:srgbClr val="00A4BA"/>
              </a:solidFill>
            </a:endParaRPr>
          </a:p>
        </p:txBody>
      </p:sp>
      <p:sp>
        <p:nvSpPr>
          <p:cNvPr id="8" name="Rectangle 7">
            <a:extLst>
              <a:ext uri="{FF2B5EF4-FFF2-40B4-BE49-F238E27FC236}">
                <a16:creationId xmlns:a16="http://schemas.microsoft.com/office/drawing/2014/main" id="{9FB0BB69-3612-4BBB-9D17-05EA68432AA3}"/>
              </a:ext>
            </a:extLst>
          </p:cNvPr>
          <p:cNvSpPr/>
          <p:nvPr/>
        </p:nvSpPr>
        <p:spPr>
          <a:xfrm>
            <a:off x="331788" y="1357313"/>
            <a:ext cx="9726612" cy="7602081"/>
          </a:xfrm>
          <a:prstGeom prst="rect">
            <a:avLst/>
          </a:prstGeom>
        </p:spPr>
        <p:txBody>
          <a:bodyPr>
            <a:spAutoFit/>
          </a:bodyPr>
          <a:lstStyle/>
          <a:p>
            <a:pPr indent="7938" algn="l" rtl="0">
              <a:defRPr/>
            </a:pPr>
            <a:r>
              <a:rPr lang="en-NZ" altLang="en-US" sz="2800" b="1" dirty="0">
                <a:solidFill>
                  <a:srgbClr val="00A4BA"/>
                </a:solidFill>
                <a:cs typeface="Arial" panose="020B0604020202020204" pitchFamily="34" charset="0"/>
              </a:rPr>
              <a:t>&gt;&gt;</a:t>
            </a:r>
            <a:r>
              <a:rPr lang="en-NZ" altLang="en-US" sz="2800" b="1" dirty="0" err="1">
                <a:solidFill>
                  <a:srgbClr val="00A4BA"/>
                </a:solidFill>
                <a:cs typeface="Arial" panose="020B0604020202020204" pitchFamily="34" charset="0"/>
              </a:rPr>
              <a:t>Adaptez</a:t>
            </a:r>
            <a:r>
              <a:rPr lang="en-NZ" altLang="en-US" sz="2800" b="1" dirty="0">
                <a:solidFill>
                  <a:srgbClr val="00A4BA"/>
                </a:solidFill>
                <a:cs typeface="Arial" panose="020B0604020202020204" pitchFamily="34" charset="0"/>
              </a:rPr>
              <a:t> les </a:t>
            </a:r>
            <a:r>
              <a:rPr lang="en-NZ" altLang="en-US" sz="2800" b="1" dirty="0" err="1">
                <a:solidFill>
                  <a:srgbClr val="00A4BA"/>
                </a:solidFill>
                <a:cs typeface="Arial" panose="020B0604020202020204" pitchFamily="34" charset="0"/>
              </a:rPr>
              <a:t>activités</a:t>
            </a:r>
            <a:endParaRPr lang="en-NZ" altLang="en-US" sz="2800" b="1" dirty="0">
              <a:solidFill>
                <a:srgbClr val="00A4BA"/>
              </a:solidFill>
              <a:cs typeface="Arial" panose="020B0604020202020204" pitchFamily="34" charset="0"/>
            </a:endParaRPr>
          </a:p>
          <a:p>
            <a:pPr indent="7938" algn="l" rtl="0">
              <a:defRPr/>
            </a:pPr>
            <a:endParaRPr lang="en-NZ" altLang="en-US" sz="2800" b="1" dirty="0">
              <a:solidFill>
                <a:srgbClr val="262963">
                  <a:lumMod val="50000"/>
                </a:srgbClr>
              </a:solidFill>
              <a:cs typeface="Arial" panose="020B0604020202020204" pitchFamily="34" charset="0"/>
            </a:endParaRPr>
          </a:p>
          <a:p>
            <a:pPr indent="7938" algn="l" rtl="0">
              <a:defRPr/>
            </a:pPr>
            <a:r>
              <a:rPr lang="en-NZ" altLang="en-US" sz="2400" b="1" dirty="0" err="1">
                <a:solidFill>
                  <a:srgbClr val="262963">
                    <a:lumMod val="50000"/>
                  </a:srgbClr>
                </a:solidFill>
                <a:cs typeface="Arial" panose="020B0604020202020204" pitchFamily="34" charset="0"/>
              </a:rPr>
              <a:t>Vous</a:t>
            </a:r>
            <a:r>
              <a:rPr lang="en-NZ" altLang="en-US" sz="2400" b="1" dirty="0">
                <a:solidFill>
                  <a:srgbClr val="262963">
                    <a:lumMod val="50000"/>
                  </a:srgbClr>
                </a:solidFill>
                <a:cs typeface="Arial" panose="020B0604020202020204" pitchFamily="34" charset="0"/>
              </a:rPr>
              <a:t> </a:t>
            </a:r>
            <a:r>
              <a:rPr lang="en-NZ" altLang="en-US" sz="2400" b="1" dirty="0" err="1">
                <a:solidFill>
                  <a:srgbClr val="262963">
                    <a:lumMod val="50000"/>
                  </a:srgbClr>
                </a:solidFill>
                <a:cs typeface="Arial" panose="020B0604020202020204" pitchFamily="34" charset="0"/>
              </a:rPr>
              <a:t>êtes</a:t>
            </a:r>
            <a:r>
              <a:rPr lang="en-NZ" altLang="en-US" sz="2400" b="1" dirty="0">
                <a:solidFill>
                  <a:srgbClr val="262963">
                    <a:lumMod val="50000"/>
                  </a:srgbClr>
                </a:solidFill>
                <a:cs typeface="Arial" panose="020B0604020202020204" pitchFamily="34" charset="0"/>
              </a:rPr>
              <a:t> la </a:t>
            </a:r>
            <a:r>
              <a:rPr lang="en-NZ" altLang="en-US" sz="2400" b="1" dirty="0" err="1">
                <a:solidFill>
                  <a:srgbClr val="262963">
                    <a:lumMod val="50000"/>
                  </a:srgbClr>
                </a:solidFill>
                <a:cs typeface="Arial" panose="020B0604020202020204" pitchFamily="34" charset="0"/>
              </a:rPr>
              <a:t>personne</a:t>
            </a:r>
            <a:r>
              <a:rPr lang="en-NZ" altLang="en-US" sz="2400" b="1" dirty="0">
                <a:solidFill>
                  <a:srgbClr val="262963">
                    <a:lumMod val="50000"/>
                  </a:srgbClr>
                </a:solidFill>
                <a:cs typeface="Arial" panose="020B0604020202020204" pitchFamily="34" charset="0"/>
              </a:rPr>
              <a:t> qui </a:t>
            </a:r>
            <a:r>
              <a:rPr lang="en-NZ" altLang="en-US" sz="2400" b="1" dirty="0" err="1">
                <a:solidFill>
                  <a:srgbClr val="262963">
                    <a:lumMod val="50000"/>
                  </a:srgbClr>
                </a:solidFill>
                <a:cs typeface="Arial" panose="020B0604020202020204" pitchFamily="34" charset="0"/>
              </a:rPr>
              <a:t>connait</a:t>
            </a:r>
            <a:r>
              <a:rPr lang="en-NZ" altLang="en-US" sz="2400" b="1" dirty="0">
                <a:solidFill>
                  <a:srgbClr val="262963">
                    <a:lumMod val="50000"/>
                  </a:srgbClr>
                </a:solidFill>
                <a:cs typeface="Arial" panose="020B0604020202020204" pitchFamily="34" charset="0"/>
              </a:rPr>
              <a:t> le </a:t>
            </a:r>
            <a:r>
              <a:rPr lang="en-NZ" altLang="en-US" sz="2400" b="1" dirty="0" err="1">
                <a:solidFill>
                  <a:srgbClr val="262963">
                    <a:lumMod val="50000"/>
                  </a:srgbClr>
                </a:solidFill>
                <a:cs typeface="Arial" panose="020B0604020202020204" pitchFamily="34" charset="0"/>
              </a:rPr>
              <a:t>mieux</a:t>
            </a:r>
            <a:r>
              <a:rPr lang="en-NZ" altLang="en-US" sz="2400" b="1" dirty="0">
                <a:solidFill>
                  <a:srgbClr val="262963">
                    <a:lumMod val="50000"/>
                  </a:srgbClr>
                </a:solidFill>
                <a:cs typeface="Arial" panose="020B0604020202020204" pitchFamily="34" charset="0"/>
              </a:rPr>
              <a:t> </a:t>
            </a:r>
            <a:r>
              <a:rPr lang="en-NZ" altLang="en-US" sz="2400" b="1" dirty="0" err="1">
                <a:solidFill>
                  <a:srgbClr val="262963">
                    <a:lumMod val="50000"/>
                  </a:srgbClr>
                </a:solidFill>
                <a:cs typeface="Arial" panose="020B0604020202020204" pitchFamily="34" charset="0"/>
              </a:rPr>
              <a:t>votre</a:t>
            </a:r>
            <a:r>
              <a:rPr lang="en-NZ" altLang="en-US" sz="2400" b="1" dirty="0">
                <a:solidFill>
                  <a:srgbClr val="262963">
                    <a:lumMod val="50000"/>
                  </a:srgbClr>
                </a:solidFill>
                <a:cs typeface="Arial" panose="020B0604020202020204" pitchFamily="34" charset="0"/>
              </a:rPr>
              <a:t> </a:t>
            </a:r>
            <a:r>
              <a:rPr lang="en-NZ" altLang="en-US" sz="2400" b="1" dirty="0" err="1">
                <a:solidFill>
                  <a:srgbClr val="262963">
                    <a:lumMod val="50000"/>
                  </a:srgbClr>
                </a:solidFill>
                <a:cs typeface="Arial" panose="020B0604020202020204" pitchFamily="34" charset="0"/>
              </a:rPr>
              <a:t>groupe</a:t>
            </a:r>
            <a:r>
              <a:rPr lang="en-NZ" altLang="en-US" sz="2400" b="1" dirty="0">
                <a:solidFill>
                  <a:srgbClr val="262963">
                    <a:lumMod val="50000"/>
                  </a:srgbClr>
                </a:solidFill>
                <a:cs typeface="Arial" panose="020B0604020202020204" pitchFamily="34" charset="0"/>
              </a:rPr>
              <a:t>. </a:t>
            </a:r>
            <a:r>
              <a:rPr lang="en-NZ" altLang="en-US" sz="2400" b="1" dirty="0" err="1">
                <a:solidFill>
                  <a:srgbClr val="262963">
                    <a:lumMod val="50000"/>
                  </a:srgbClr>
                </a:solidFill>
                <a:cs typeface="Arial" panose="020B0604020202020204" pitchFamily="34" charset="0"/>
              </a:rPr>
              <a:t>N'hésitez</a:t>
            </a:r>
            <a:r>
              <a:rPr lang="en-NZ" altLang="en-US" sz="2400" b="1" dirty="0">
                <a:solidFill>
                  <a:srgbClr val="262963">
                    <a:lumMod val="50000"/>
                  </a:srgbClr>
                </a:solidFill>
                <a:cs typeface="Arial" panose="020B0604020202020204" pitchFamily="34" charset="0"/>
              </a:rPr>
              <a:t> pas à adapter les </a:t>
            </a:r>
            <a:r>
              <a:rPr lang="en-NZ" altLang="en-US" sz="2400" b="1" dirty="0" err="1">
                <a:solidFill>
                  <a:srgbClr val="262963">
                    <a:lumMod val="50000"/>
                  </a:srgbClr>
                </a:solidFill>
                <a:cs typeface="Arial" panose="020B0604020202020204" pitchFamily="34" charset="0"/>
              </a:rPr>
              <a:t>activités</a:t>
            </a:r>
            <a:r>
              <a:rPr lang="en-NZ" altLang="en-US" sz="2400" b="1" dirty="0">
                <a:solidFill>
                  <a:srgbClr val="262963">
                    <a:lumMod val="50000"/>
                  </a:srgbClr>
                </a:solidFill>
                <a:cs typeface="Arial" panose="020B0604020202020204" pitchFamily="34" charset="0"/>
              </a:rPr>
              <a:t> à </a:t>
            </a:r>
            <a:r>
              <a:rPr lang="en-NZ" altLang="en-US" sz="2400" b="1" dirty="0" err="1">
                <a:solidFill>
                  <a:srgbClr val="262963">
                    <a:lumMod val="50000"/>
                  </a:srgbClr>
                </a:solidFill>
                <a:cs typeface="Arial" panose="020B0604020202020204" pitchFamily="34" charset="0"/>
              </a:rPr>
              <a:t>leur</a:t>
            </a:r>
            <a:r>
              <a:rPr lang="en-NZ" altLang="en-US" sz="2400" b="1" dirty="0">
                <a:solidFill>
                  <a:srgbClr val="262963">
                    <a:lumMod val="50000"/>
                  </a:srgbClr>
                </a:solidFill>
                <a:cs typeface="Arial" panose="020B0604020202020204" pitchFamily="34" charset="0"/>
              </a:rPr>
              <a:t> convenance.</a:t>
            </a:r>
          </a:p>
          <a:p>
            <a:pPr indent="7938" algn="l" rtl="0">
              <a:defRPr/>
            </a:pPr>
            <a:endParaRPr lang="en-NZ" altLang="en-US" sz="2400" b="1" dirty="0">
              <a:solidFill>
                <a:srgbClr val="262963">
                  <a:lumMod val="50000"/>
                </a:srgbClr>
              </a:solidFill>
              <a:cs typeface="Arial" panose="020B0604020202020204" pitchFamily="34" charset="0"/>
            </a:endParaRPr>
          </a:p>
          <a:p>
            <a:pPr algn="l" rtl="0">
              <a:defRPr/>
            </a:pPr>
            <a:r>
              <a:rPr lang="en-US" sz="2400" b="1" u="sng" dirty="0">
                <a:solidFill>
                  <a:srgbClr val="00A4BA"/>
                </a:solidFill>
                <a:cs typeface="ＭＳ Ｐゴシック" charset="0"/>
              </a:rPr>
              <a:t>Durée :</a:t>
            </a:r>
            <a:r>
              <a:rPr lang="en-US" sz="2400" b="1" dirty="0">
                <a:solidFill>
                  <a:srgbClr val="00A4BA"/>
                </a:solidFill>
                <a:cs typeface="ＭＳ Ｐゴシック" charset="0"/>
              </a:rPr>
              <a:t> </a:t>
            </a:r>
            <a:r>
              <a:rPr lang="en-US" sz="2400" b="1" dirty="0">
                <a:solidFill>
                  <a:srgbClr val="262963">
                    <a:lumMod val="50000"/>
                  </a:srgbClr>
                </a:solidFill>
                <a:cs typeface="ＭＳ Ｐゴシック" charset="0"/>
              </a:rPr>
              <a:t>Les </a:t>
            </a:r>
            <a:r>
              <a:rPr lang="en-US" sz="2400" b="1" dirty="0" err="1">
                <a:solidFill>
                  <a:srgbClr val="262963">
                    <a:lumMod val="50000"/>
                  </a:srgbClr>
                </a:solidFill>
                <a:cs typeface="ＭＳ Ｐゴシック" charset="0"/>
              </a:rPr>
              <a:t>durées</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proposées</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dépendent</a:t>
            </a:r>
            <a:r>
              <a:rPr lang="en-US" sz="2400" b="1" dirty="0">
                <a:solidFill>
                  <a:srgbClr val="262963">
                    <a:lumMod val="50000"/>
                  </a:srgbClr>
                </a:solidFill>
                <a:cs typeface="ＭＳ Ｐゴシック" charset="0"/>
              </a:rPr>
              <a:t> de la taille de </a:t>
            </a:r>
            <a:r>
              <a:rPr lang="en-US" sz="2400" b="1" dirty="0" err="1">
                <a:solidFill>
                  <a:srgbClr val="262963">
                    <a:lumMod val="50000"/>
                  </a:srgbClr>
                </a:solidFill>
                <a:cs typeface="ＭＳ Ｐゴシック" charset="0"/>
              </a:rPr>
              <a:t>votre</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groupe</a:t>
            </a:r>
            <a:r>
              <a:rPr lang="en-US" sz="2400" b="1" dirty="0">
                <a:solidFill>
                  <a:srgbClr val="262963">
                    <a:lumMod val="50000"/>
                  </a:srgbClr>
                </a:solidFill>
                <a:cs typeface="ＭＳ Ｐゴシック" charset="0"/>
              </a:rPr>
              <a:t> et de </a:t>
            </a:r>
            <a:r>
              <a:rPr lang="en-US" sz="2400" b="1" dirty="0" err="1">
                <a:solidFill>
                  <a:srgbClr val="262963">
                    <a:lumMod val="50000"/>
                  </a:srgbClr>
                </a:solidFill>
                <a:cs typeface="ＭＳ Ｐゴシック" charset="0"/>
              </a:rPr>
              <a:t>l'adaptation</a:t>
            </a:r>
            <a:r>
              <a:rPr lang="en-US" sz="2400" b="1" dirty="0">
                <a:solidFill>
                  <a:srgbClr val="262963">
                    <a:lumMod val="50000"/>
                  </a:srgbClr>
                </a:solidFill>
                <a:cs typeface="ＭＳ Ｐゴシック" charset="0"/>
              </a:rPr>
              <a:t> des </a:t>
            </a:r>
            <a:r>
              <a:rPr lang="en-US" sz="2400" b="1" dirty="0" err="1">
                <a:solidFill>
                  <a:srgbClr val="262963">
                    <a:lumMod val="50000"/>
                  </a:srgbClr>
                </a:solidFill>
                <a:cs typeface="ＭＳ Ｐゴシック" charset="0"/>
              </a:rPr>
              <a:t>activités</a:t>
            </a:r>
            <a:r>
              <a:rPr lang="en-US" sz="2400" b="1" dirty="0">
                <a:solidFill>
                  <a:srgbClr val="262963">
                    <a:lumMod val="50000"/>
                  </a:srgbClr>
                </a:solidFill>
                <a:cs typeface="ＭＳ Ｐゴシック" charset="0"/>
              </a:rPr>
              <a:t>.</a:t>
            </a:r>
          </a:p>
          <a:p>
            <a:pPr algn="l" rtl="0">
              <a:defRPr/>
            </a:pPr>
            <a:endParaRPr lang="en-US" sz="2400" b="1" u="sng" dirty="0">
              <a:solidFill>
                <a:srgbClr val="262963">
                  <a:lumMod val="50000"/>
                </a:srgbClr>
              </a:solidFill>
              <a:cs typeface="ＭＳ Ｐゴシック" charset="0"/>
            </a:endParaRPr>
          </a:p>
          <a:p>
            <a:pPr algn="l" rtl="0">
              <a:defRPr/>
            </a:pPr>
            <a:r>
              <a:rPr lang="en-US" sz="2400" b="1" u="sng" dirty="0" err="1">
                <a:solidFill>
                  <a:srgbClr val="00A4BA"/>
                </a:solidFill>
                <a:cs typeface="ＭＳ Ｐゴシック" charset="0"/>
              </a:rPr>
              <a:t>Espace</a:t>
            </a:r>
            <a:r>
              <a:rPr lang="en-US" sz="2400" b="1" u="sng" dirty="0">
                <a:solidFill>
                  <a:srgbClr val="00A4BA"/>
                </a:solidFill>
                <a:cs typeface="ＭＳ Ｐゴシック" charset="0"/>
              </a:rPr>
              <a:t> </a:t>
            </a:r>
            <a:r>
              <a:rPr lang="en-US" sz="2400" b="1" u="sng" dirty="0" err="1">
                <a:solidFill>
                  <a:srgbClr val="00A4BA"/>
                </a:solidFill>
                <a:cs typeface="ＭＳ Ｐゴシック" charset="0"/>
              </a:rPr>
              <a:t>suggéré</a:t>
            </a:r>
            <a:r>
              <a:rPr lang="en-US" sz="2400" b="1" u="sng" dirty="0">
                <a:solidFill>
                  <a:srgbClr val="00A4BA"/>
                </a:solidFill>
                <a:cs typeface="ＭＳ Ｐゴシック" charset="0"/>
              </a:rPr>
              <a:t> </a:t>
            </a:r>
            <a:r>
              <a:rPr lang="en-US" sz="2400" b="1" dirty="0">
                <a:solidFill>
                  <a:srgbClr val="00A4BA"/>
                </a:solidFill>
                <a:cs typeface="ＭＳ Ｐゴシック" charset="0"/>
              </a:rPr>
              <a:t>: </a:t>
            </a:r>
            <a:r>
              <a:rPr lang="en-US" sz="2400" b="1" dirty="0">
                <a:solidFill>
                  <a:srgbClr val="262963">
                    <a:lumMod val="50000"/>
                  </a:srgbClr>
                </a:solidFill>
                <a:cs typeface="ＭＳ Ｐゴシック" charset="0"/>
              </a:rPr>
              <a:t>Bien </a:t>
            </a:r>
            <a:r>
              <a:rPr lang="en-US" sz="2400" b="1" dirty="0" err="1">
                <a:solidFill>
                  <a:srgbClr val="262963">
                    <a:lumMod val="50000"/>
                  </a:srgbClr>
                </a:solidFill>
                <a:cs typeface="ＭＳ Ｐゴシック" charset="0"/>
              </a:rPr>
              <a:t>qu’un</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espace</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soit</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suggéré</a:t>
            </a:r>
            <a:r>
              <a:rPr lang="en-US" sz="2400" b="1" dirty="0">
                <a:solidFill>
                  <a:srgbClr val="262963">
                    <a:lumMod val="50000"/>
                  </a:srgbClr>
                </a:solidFill>
                <a:cs typeface="ＭＳ Ｐゴシック" charset="0"/>
              </a:rPr>
              <a:t> pour </a:t>
            </a:r>
            <a:r>
              <a:rPr lang="en-US" sz="2400" b="1" dirty="0" err="1">
                <a:solidFill>
                  <a:srgbClr val="262963">
                    <a:lumMod val="50000"/>
                  </a:srgbClr>
                </a:solidFill>
                <a:cs typeface="ＭＳ Ｐゴシック" charset="0"/>
              </a:rPr>
              <a:t>presque</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chaque</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activité</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toutes</a:t>
            </a:r>
            <a:r>
              <a:rPr lang="en-US" sz="2400" b="1" dirty="0">
                <a:solidFill>
                  <a:srgbClr val="262963">
                    <a:lumMod val="50000"/>
                  </a:srgbClr>
                </a:solidFill>
                <a:cs typeface="ＭＳ Ｐゴシック" charset="0"/>
              </a:rPr>
              <a:t> les </a:t>
            </a:r>
            <a:r>
              <a:rPr lang="en-US" sz="2400" b="1" dirty="0" err="1">
                <a:solidFill>
                  <a:srgbClr val="262963">
                    <a:lumMod val="50000"/>
                  </a:srgbClr>
                </a:solidFill>
                <a:cs typeface="ＭＳ Ｐゴシック" charset="0"/>
              </a:rPr>
              <a:t>activités</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peuvent</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être</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effectuées</a:t>
            </a:r>
            <a:r>
              <a:rPr lang="en-US" sz="2400" b="1" dirty="0">
                <a:solidFill>
                  <a:srgbClr val="262963">
                    <a:lumMod val="50000"/>
                  </a:srgbClr>
                </a:solidFill>
                <a:cs typeface="ＭＳ Ｐゴシック" charset="0"/>
              </a:rPr>
              <a:t> à la </a:t>
            </a:r>
            <a:r>
              <a:rPr lang="en-US" sz="2400" b="1" dirty="0" err="1">
                <a:solidFill>
                  <a:srgbClr val="262963">
                    <a:lumMod val="50000"/>
                  </a:srgbClr>
                </a:solidFill>
                <a:cs typeface="ＭＳ Ｐゴシック" charset="0"/>
              </a:rPr>
              <a:t>fois</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en</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intérieur</a:t>
            </a:r>
            <a:r>
              <a:rPr lang="en-US" sz="2400" b="1" dirty="0">
                <a:solidFill>
                  <a:srgbClr val="262963">
                    <a:lumMod val="50000"/>
                  </a:srgbClr>
                </a:solidFill>
                <a:cs typeface="ＭＳ Ｐゴシック" charset="0"/>
              </a:rPr>
              <a:t> et à </a:t>
            </a:r>
            <a:r>
              <a:rPr lang="en-US" sz="2400" b="1" dirty="0" err="1">
                <a:solidFill>
                  <a:srgbClr val="262963">
                    <a:lumMod val="50000"/>
                  </a:srgbClr>
                </a:solidFill>
                <a:cs typeface="ＭＳ Ｐゴシック" charset="0"/>
              </a:rPr>
              <a:t>l'extérieur</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en</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faisant</a:t>
            </a:r>
            <a:r>
              <a:rPr lang="en-US" sz="2400" b="1" dirty="0">
                <a:solidFill>
                  <a:srgbClr val="262963">
                    <a:lumMod val="50000"/>
                  </a:srgbClr>
                </a:solidFill>
                <a:cs typeface="ＭＳ Ｐゴシック" charset="0"/>
              </a:rPr>
              <a:t> les </a:t>
            </a:r>
            <a:r>
              <a:rPr lang="en-US" sz="2400" b="1" dirty="0" err="1">
                <a:solidFill>
                  <a:srgbClr val="262963">
                    <a:lumMod val="50000"/>
                  </a:srgbClr>
                </a:solidFill>
                <a:cs typeface="ＭＳ Ｐゴシック" charset="0"/>
              </a:rPr>
              <a:t>ajustements</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appropriés</a:t>
            </a:r>
            <a:r>
              <a:rPr lang="en-US" sz="2400" b="1" dirty="0">
                <a:solidFill>
                  <a:srgbClr val="262963">
                    <a:lumMod val="50000"/>
                  </a:srgbClr>
                </a:solidFill>
                <a:cs typeface="ＭＳ Ｐゴシック" charset="0"/>
              </a:rPr>
              <a:t>. </a:t>
            </a:r>
          </a:p>
          <a:p>
            <a:pPr algn="l" rtl="0">
              <a:defRPr/>
            </a:pPr>
            <a:endParaRPr lang="en-US" sz="2400" b="1" dirty="0">
              <a:solidFill>
                <a:srgbClr val="262963">
                  <a:lumMod val="50000"/>
                </a:srgbClr>
              </a:solidFill>
              <a:cs typeface="ＭＳ Ｐゴシック" charset="0"/>
            </a:endParaRPr>
          </a:p>
          <a:p>
            <a:pPr algn="l" rtl="0">
              <a:defRPr/>
            </a:pPr>
            <a:r>
              <a:rPr lang="en-US" sz="2400" b="1" u="sng" dirty="0" err="1">
                <a:solidFill>
                  <a:srgbClr val="00A4BA"/>
                </a:solidFill>
                <a:cs typeface="ＭＳ Ｐゴシック" charset="0"/>
              </a:rPr>
              <a:t>Nombre</a:t>
            </a:r>
            <a:r>
              <a:rPr lang="en-US" sz="2400" b="1" u="sng" dirty="0">
                <a:solidFill>
                  <a:srgbClr val="00A4BA"/>
                </a:solidFill>
                <a:cs typeface="ＭＳ Ｐゴシック" charset="0"/>
              </a:rPr>
              <a:t> de </a:t>
            </a:r>
            <a:r>
              <a:rPr lang="en-US" sz="2400" b="1" u="sng" dirty="0" err="1">
                <a:solidFill>
                  <a:srgbClr val="00A4BA"/>
                </a:solidFill>
                <a:cs typeface="ＭＳ Ｐゴシック" charset="0"/>
              </a:rPr>
              <a:t>personnes</a:t>
            </a:r>
            <a:r>
              <a:rPr lang="en-US" sz="2400" b="1" u="sng" dirty="0">
                <a:solidFill>
                  <a:srgbClr val="00A4BA"/>
                </a:solidFill>
                <a:cs typeface="ＭＳ Ｐゴシック" charset="0"/>
              </a:rPr>
              <a:t> </a:t>
            </a:r>
            <a:r>
              <a:rPr lang="en-US" sz="2400" b="1" dirty="0">
                <a:solidFill>
                  <a:srgbClr val="00A4BA"/>
                </a:solidFill>
                <a:cs typeface="ＭＳ Ｐゴシック" charset="0"/>
              </a:rPr>
              <a:t>: </a:t>
            </a:r>
            <a:r>
              <a:rPr lang="en-US" sz="2400" b="1" dirty="0" err="1">
                <a:solidFill>
                  <a:srgbClr val="262963">
                    <a:lumMod val="50000"/>
                  </a:srgbClr>
                </a:solidFill>
                <a:cs typeface="ＭＳ Ｐゴシック" charset="0"/>
              </a:rPr>
              <a:t>Certaines</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activités</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peuvent</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suggérer</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qu'elles</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conviennent</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mieux</a:t>
            </a:r>
            <a:r>
              <a:rPr lang="en-US" sz="2400" b="1" dirty="0">
                <a:solidFill>
                  <a:srgbClr val="262963">
                    <a:lumMod val="50000"/>
                  </a:srgbClr>
                </a:solidFill>
                <a:cs typeface="ＭＳ Ｐゴシック" charset="0"/>
              </a:rPr>
              <a:t> à un certain </a:t>
            </a:r>
            <a:r>
              <a:rPr lang="en-US" sz="2400" b="1" dirty="0" err="1">
                <a:solidFill>
                  <a:srgbClr val="262963">
                    <a:lumMod val="50000"/>
                  </a:srgbClr>
                </a:solidFill>
                <a:cs typeface="ＭＳ Ｐゴシック" charset="0"/>
              </a:rPr>
              <a:t>nombre</a:t>
            </a:r>
            <a:r>
              <a:rPr lang="en-US" sz="2400" b="1" dirty="0">
                <a:solidFill>
                  <a:srgbClr val="262963">
                    <a:lumMod val="50000"/>
                  </a:srgbClr>
                </a:solidFill>
                <a:cs typeface="ＭＳ Ｐゴシック" charset="0"/>
              </a:rPr>
              <a:t> de </a:t>
            </a:r>
            <a:r>
              <a:rPr lang="en-US" sz="2400" b="1" dirty="0" err="1">
                <a:solidFill>
                  <a:srgbClr val="262963">
                    <a:lumMod val="50000"/>
                  </a:srgbClr>
                </a:solidFill>
                <a:cs typeface="ＭＳ Ｐゴシック" charset="0"/>
              </a:rPr>
              <a:t>personnes</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mais</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en</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faisant</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quelques</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ajustements</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toute</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activité</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peut</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être</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réalisée</a:t>
            </a:r>
            <a:r>
              <a:rPr lang="en-US" sz="2400" b="1" dirty="0">
                <a:solidFill>
                  <a:srgbClr val="262963">
                    <a:lumMod val="50000"/>
                  </a:srgbClr>
                </a:solidFill>
                <a:cs typeface="ＭＳ Ｐゴシック" charset="0"/>
              </a:rPr>
              <a:t> à la </a:t>
            </a:r>
            <a:r>
              <a:rPr lang="en-US" sz="2400" b="1" dirty="0" err="1">
                <a:solidFill>
                  <a:srgbClr val="262963">
                    <a:lumMod val="50000"/>
                  </a:srgbClr>
                </a:solidFill>
                <a:cs typeface="ＭＳ Ｐゴシック" charset="0"/>
              </a:rPr>
              <a:t>fois</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en</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groupe</a:t>
            </a:r>
            <a:r>
              <a:rPr lang="en-US" sz="2400" b="1" dirty="0">
                <a:solidFill>
                  <a:srgbClr val="262963">
                    <a:lumMod val="50000"/>
                  </a:srgbClr>
                </a:solidFill>
                <a:cs typeface="ＭＳ Ｐゴシック" charset="0"/>
              </a:rPr>
              <a:t> et </a:t>
            </a:r>
            <a:r>
              <a:rPr lang="en-US" sz="2400" b="1" dirty="0" err="1">
                <a:solidFill>
                  <a:srgbClr val="262963">
                    <a:lumMod val="50000"/>
                  </a:srgbClr>
                </a:solidFill>
                <a:cs typeface="ＭＳ Ｐゴシック" charset="0"/>
              </a:rPr>
              <a:t>individuellement</a:t>
            </a:r>
            <a:r>
              <a:rPr lang="en-US" sz="2400" b="1" dirty="0">
                <a:solidFill>
                  <a:srgbClr val="262963">
                    <a:lumMod val="50000"/>
                  </a:srgbClr>
                </a:solidFill>
                <a:cs typeface="ＭＳ Ｐゴシック" charset="0"/>
              </a:rPr>
              <a:t>.</a:t>
            </a:r>
          </a:p>
          <a:p>
            <a:pPr algn="l" rtl="0">
              <a:defRPr/>
            </a:pPr>
            <a:endParaRPr lang="en-US" sz="2400" b="1" dirty="0">
              <a:solidFill>
                <a:srgbClr val="00A4BA"/>
              </a:solidFill>
              <a:cs typeface="ＭＳ Ｐゴシック" charset="0"/>
            </a:endParaRPr>
          </a:p>
          <a:p>
            <a:pPr algn="l" rtl="0">
              <a:defRPr/>
            </a:pPr>
            <a:r>
              <a:rPr lang="en-US" sz="2400" b="1" u="sng" dirty="0" err="1">
                <a:solidFill>
                  <a:srgbClr val="00A4BA"/>
                </a:solidFill>
                <a:cs typeface="ＭＳ Ｐゴシック" charset="0"/>
              </a:rPr>
              <a:t>Âge</a:t>
            </a:r>
            <a:r>
              <a:rPr lang="en-US" sz="2400" b="1" u="sng" dirty="0">
                <a:solidFill>
                  <a:srgbClr val="00A4BA"/>
                </a:solidFill>
                <a:cs typeface="ＭＳ Ｐゴシック" charset="0"/>
              </a:rPr>
              <a:t> </a:t>
            </a:r>
            <a:r>
              <a:rPr lang="en-US" sz="2400" b="1" u="sng" dirty="0" err="1">
                <a:solidFill>
                  <a:srgbClr val="00A4BA"/>
                </a:solidFill>
                <a:cs typeface="ＭＳ Ｐゴシック" charset="0"/>
              </a:rPr>
              <a:t>approprié</a:t>
            </a:r>
            <a:r>
              <a:rPr lang="en-US" sz="2400" b="1" u="sng" dirty="0">
                <a:solidFill>
                  <a:srgbClr val="00A4BA"/>
                </a:solidFill>
                <a:cs typeface="ＭＳ Ｐゴシック" charset="0"/>
              </a:rPr>
              <a:t> </a:t>
            </a:r>
            <a:r>
              <a:rPr lang="en-US" sz="2400" b="1" dirty="0">
                <a:solidFill>
                  <a:srgbClr val="00A4BA"/>
                </a:solidFill>
                <a:cs typeface="ＭＳ Ｐゴシック" charset="0"/>
              </a:rPr>
              <a:t>: </a:t>
            </a:r>
            <a:r>
              <a:rPr lang="en-US" sz="2400" b="1" dirty="0">
                <a:solidFill>
                  <a:srgbClr val="262963">
                    <a:lumMod val="50000"/>
                  </a:srgbClr>
                </a:solidFill>
                <a:cs typeface="ＭＳ Ｐゴシック" charset="0"/>
              </a:rPr>
              <a:t>Les </a:t>
            </a:r>
            <a:r>
              <a:rPr lang="en-US" sz="2400" b="1" dirty="0" err="1">
                <a:solidFill>
                  <a:srgbClr val="262963">
                    <a:lumMod val="50000"/>
                  </a:srgbClr>
                </a:solidFill>
                <a:cs typeface="ＭＳ Ｐゴシック" charset="0"/>
              </a:rPr>
              <a:t>activités</a:t>
            </a:r>
            <a:r>
              <a:rPr lang="en-US" sz="2400" b="1" dirty="0">
                <a:solidFill>
                  <a:srgbClr val="262963">
                    <a:lumMod val="50000"/>
                  </a:srgbClr>
                </a:solidFill>
                <a:cs typeface="ＭＳ Ｐゴシック" charset="0"/>
              </a:rPr>
              <a:t> de </a:t>
            </a:r>
            <a:r>
              <a:rPr lang="en-US" sz="2400" b="1" dirty="0" err="1">
                <a:solidFill>
                  <a:srgbClr val="262963">
                    <a:lumMod val="50000"/>
                  </a:srgbClr>
                </a:solidFill>
                <a:cs typeface="ＭＳ Ｐゴシック" charset="0"/>
              </a:rPr>
              <a:t>ce</a:t>
            </a:r>
            <a:r>
              <a:rPr lang="en-US" sz="2400" b="1" dirty="0">
                <a:solidFill>
                  <a:srgbClr val="262963">
                    <a:lumMod val="50000"/>
                  </a:srgbClr>
                </a:solidFill>
                <a:cs typeface="ＭＳ Ｐゴシック" charset="0"/>
              </a:rPr>
              <a:t> pack </a:t>
            </a:r>
            <a:r>
              <a:rPr lang="en-US" sz="2400" b="1" dirty="0" err="1">
                <a:solidFill>
                  <a:srgbClr val="262963">
                    <a:lumMod val="50000"/>
                  </a:srgbClr>
                </a:solidFill>
                <a:cs typeface="ＭＳ Ｐゴシック" charset="0"/>
              </a:rPr>
              <a:t>ont</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été</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identifiées</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comme</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étant</a:t>
            </a:r>
            <a:r>
              <a:rPr lang="en-US" sz="2400" b="1" dirty="0">
                <a:solidFill>
                  <a:srgbClr val="262963">
                    <a:lumMod val="50000"/>
                  </a:srgbClr>
                </a:solidFill>
                <a:cs typeface="ＭＳ Ｐゴシック" charset="0"/>
              </a:rPr>
              <a:t> plus </a:t>
            </a:r>
            <a:r>
              <a:rPr lang="en-US" sz="2400" b="1" dirty="0" err="1">
                <a:solidFill>
                  <a:srgbClr val="262963">
                    <a:lumMod val="50000"/>
                  </a:srgbClr>
                </a:solidFill>
                <a:cs typeface="ＭＳ Ｐゴシック" charset="0"/>
              </a:rPr>
              <a:t>adaptées</a:t>
            </a:r>
            <a:r>
              <a:rPr lang="en-US" sz="2400" b="1" dirty="0">
                <a:solidFill>
                  <a:srgbClr val="262963">
                    <a:lumMod val="50000"/>
                  </a:srgbClr>
                </a:solidFill>
                <a:cs typeface="ＭＳ Ｐゴシック" charset="0"/>
              </a:rPr>
              <a:t> aux </a:t>
            </a:r>
            <a:r>
              <a:rPr lang="en-US" sz="2400" b="1" dirty="0" err="1">
                <a:solidFill>
                  <a:srgbClr val="262963">
                    <a:lumMod val="50000"/>
                  </a:srgbClr>
                </a:solidFill>
                <a:cs typeface="ＭＳ Ｐゴシック" charset="0"/>
              </a:rPr>
              <a:t>membres</a:t>
            </a:r>
            <a:r>
              <a:rPr lang="en-US" sz="2400" b="1" dirty="0">
                <a:solidFill>
                  <a:srgbClr val="262963">
                    <a:lumMod val="50000"/>
                  </a:srgbClr>
                </a:solidFill>
                <a:cs typeface="ＭＳ Ｐゴシック" charset="0"/>
              </a:rPr>
              <a:t> plus </a:t>
            </a:r>
            <a:r>
              <a:rPr lang="en-US" sz="2400" b="1" dirty="0" err="1">
                <a:solidFill>
                  <a:srgbClr val="262963">
                    <a:lumMod val="50000"/>
                  </a:srgbClr>
                </a:solidFill>
                <a:cs typeface="ＭＳ Ｐゴシック" charset="0"/>
              </a:rPr>
              <a:t>âgés</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ou</a:t>
            </a:r>
            <a:r>
              <a:rPr lang="en-US" sz="2400" b="1" dirty="0">
                <a:solidFill>
                  <a:srgbClr val="262963">
                    <a:lumMod val="50000"/>
                  </a:srgbClr>
                </a:solidFill>
                <a:cs typeface="ＭＳ Ｐゴシック" charset="0"/>
              </a:rPr>
              <a:t> plus </a:t>
            </a:r>
            <a:r>
              <a:rPr lang="en-US" sz="2400" b="1" dirty="0" err="1">
                <a:solidFill>
                  <a:srgbClr val="262963">
                    <a:lumMod val="50000"/>
                  </a:srgbClr>
                </a:solidFill>
                <a:cs typeface="ＭＳ Ｐゴシック" charset="0"/>
              </a:rPr>
              <a:t>jeunes</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mais</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veuillez</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utiliser</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votre</a:t>
            </a:r>
            <a:r>
              <a:rPr lang="en-US" sz="2400" b="1" dirty="0">
                <a:solidFill>
                  <a:srgbClr val="262963">
                    <a:lumMod val="50000"/>
                  </a:srgbClr>
                </a:solidFill>
                <a:cs typeface="ＭＳ Ｐゴシック" charset="0"/>
              </a:rPr>
              <a:t> propre </a:t>
            </a:r>
            <a:r>
              <a:rPr lang="en-US" sz="2400" b="1" dirty="0" err="1">
                <a:solidFill>
                  <a:srgbClr val="262963">
                    <a:lumMod val="50000"/>
                  </a:srgbClr>
                </a:solidFill>
                <a:cs typeface="ＭＳ Ｐゴシック" charset="0"/>
              </a:rPr>
              <a:t>jugement</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lors</a:t>
            </a:r>
            <a:r>
              <a:rPr lang="en-US" sz="2400" b="1" dirty="0">
                <a:solidFill>
                  <a:srgbClr val="262963">
                    <a:lumMod val="50000"/>
                  </a:srgbClr>
                </a:solidFill>
                <a:cs typeface="ＭＳ Ｐゴシック" charset="0"/>
              </a:rPr>
              <a:t> de la </a:t>
            </a:r>
            <a:r>
              <a:rPr lang="en-US" sz="2400" b="1" dirty="0" err="1">
                <a:solidFill>
                  <a:srgbClr val="262963">
                    <a:lumMod val="50000"/>
                  </a:srgbClr>
                </a:solidFill>
                <a:cs typeface="ＭＳ Ｐゴシック" charset="0"/>
              </a:rPr>
              <a:t>sélection</a:t>
            </a:r>
            <a:r>
              <a:rPr lang="en-US" sz="2400" b="1" dirty="0">
                <a:solidFill>
                  <a:srgbClr val="262963">
                    <a:lumMod val="50000"/>
                  </a:srgbClr>
                </a:solidFill>
                <a:cs typeface="ＭＳ Ｐゴシック" charset="0"/>
              </a:rPr>
              <a:t> des </a:t>
            </a:r>
            <a:r>
              <a:rPr lang="en-US" sz="2400" b="1" dirty="0" err="1">
                <a:solidFill>
                  <a:srgbClr val="262963">
                    <a:lumMod val="50000"/>
                  </a:srgbClr>
                </a:solidFill>
                <a:cs typeface="ＭＳ Ｐゴシック" charset="0"/>
              </a:rPr>
              <a:t>activités</a:t>
            </a:r>
            <a:r>
              <a:rPr lang="en-US" sz="2400" b="1" dirty="0">
                <a:solidFill>
                  <a:srgbClr val="262963">
                    <a:lumMod val="50000"/>
                  </a:srgbClr>
                </a:solidFill>
                <a:cs typeface="ＭＳ Ｐゴシック" charset="0"/>
              </a:rPr>
              <a:t> pour </a:t>
            </a:r>
            <a:r>
              <a:rPr lang="en-US" sz="2400" b="1" dirty="0" err="1">
                <a:solidFill>
                  <a:srgbClr val="262963">
                    <a:lumMod val="50000"/>
                  </a:srgbClr>
                </a:solidFill>
                <a:cs typeface="ＭＳ Ｐゴシック" charset="0"/>
              </a:rPr>
              <a:t>votre</a:t>
            </a:r>
            <a:r>
              <a:rPr lang="en-US" sz="2400" b="1" dirty="0">
                <a:solidFill>
                  <a:srgbClr val="262963">
                    <a:lumMod val="50000"/>
                  </a:srgbClr>
                </a:solidFill>
                <a:cs typeface="ＭＳ Ｐゴシック" charset="0"/>
              </a:rPr>
              <a:t> </a:t>
            </a:r>
            <a:r>
              <a:rPr lang="en-US" sz="2400" b="1" dirty="0" err="1">
                <a:solidFill>
                  <a:srgbClr val="262963">
                    <a:lumMod val="50000"/>
                  </a:srgbClr>
                </a:solidFill>
                <a:cs typeface="ＭＳ Ｐゴシック" charset="0"/>
              </a:rPr>
              <a:t>groupe</a:t>
            </a:r>
            <a:r>
              <a:rPr lang="en-US" sz="2400" b="1" dirty="0">
                <a:solidFill>
                  <a:srgbClr val="262963">
                    <a:lumMod val="50000"/>
                  </a:srgbClr>
                </a:solidFill>
                <a:cs typeface="ＭＳ Ｐゴシック" charset="0"/>
              </a:rPr>
              <a:t>.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EBF81-CF8A-4EEE-BC30-4A2879FBFB19}"/>
              </a:ext>
            </a:extLst>
          </p:cNvPr>
          <p:cNvSpPr>
            <a:spLocks noGrp="1"/>
          </p:cNvSpPr>
          <p:nvPr>
            <p:ph type="title"/>
          </p:nvPr>
        </p:nvSpPr>
        <p:spPr/>
        <p:txBody>
          <a:bodyPr wrap="square" numCol="1" compatLnSpc="1">
            <a:prstTxWarp prst="textNoShape">
              <a:avLst/>
            </a:prstTxWarp>
          </a:bodyPr>
          <a:lstStyle/>
          <a:p>
            <a:pPr algn="l" rtl="0">
              <a:buFont typeface="Arial" panose="020B0604020202020204" pitchFamily="34" charset="0"/>
              <a:buNone/>
              <a:defRPr/>
            </a:pPr>
            <a:r>
              <a:rPr lang="en-US" b="1" spc="-20">
                <a:solidFill>
                  <a:srgbClr val="00A4BA"/>
                </a:solidFill>
                <a:latin typeface="Arial" pitchFamily="34" charset="0"/>
                <a:cs typeface="Arial" pitchFamily="34" charset="0"/>
              </a:rPr>
              <a:t>CONSEILS PRATIQUES</a:t>
            </a:r>
          </a:p>
        </p:txBody>
      </p:sp>
      <p:sp>
        <p:nvSpPr>
          <p:cNvPr id="130051" name="Slide Number Placeholder 4">
            <a:extLst>
              <a:ext uri="{FF2B5EF4-FFF2-40B4-BE49-F238E27FC236}">
                <a16:creationId xmlns:a16="http://schemas.microsoft.com/office/drawing/2014/main" id="{B887FE85-49F4-4E08-BACF-6627D160F98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l" rtl="0">
              <a:buFontTx/>
              <a:buNone/>
            </a:pPr>
            <a:fld id="{9122CD17-D652-473D-ADC9-69562FB98447}" type="slidenum">
              <a:rPr lang="en-US" altLang="en-US" sz="1100" smtClean="0">
                <a:solidFill>
                  <a:srgbClr val="262963"/>
                </a:solidFill>
              </a:rPr>
              <a:pPr algn="l" rtl="0">
                <a:buFontTx/>
                <a:buNone/>
              </a:pPr>
              <a:t>38</a:t>
            </a:fld>
            <a:endParaRPr lang="en-US" altLang="en-US" sz="1100">
              <a:solidFill>
                <a:srgbClr val="262963"/>
              </a:solidFill>
            </a:endParaRPr>
          </a:p>
        </p:txBody>
      </p:sp>
      <p:sp>
        <p:nvSpPr>
          <p:cNvPr id="14" name="Rectangle 13">
            <a:extLst>
              <a:ext uri="{FF2B5EF4-FFF2-40B4-BE49-F238E27FC236}">
                <a16:creationId xmlns:a16="http://schemas.microsoft.com/office/drawing/2014/main" id="{AE14C7FE-BDD7-4E92-ABC4-E9917F6AF26B}"/>
              </a:ext>
            </a:extLst>
          </p:cNvPr>
          <p:cNvSpPr/>
          <p:nvPr/>
        </p:nvSpPr>
        <p:spPr>
          <a:xfrm>
            <a:off x="334963" y="1365250"/>
            <a:ext cx="9658350" cy="7632859"/>
          </a:xfrm>
          <a:prstGeom prst="rect">
            <a:avLst/>
          </a:prstGeom>
        </p:spPr>
        <p:txBody>
          <a:bodyPr>
            <a:spAutoFit/>
          </a:bodyPr>
          <a:lstStyle/>
          <a:p>
            <a:pPr algn="l" rtl="0">
              <a:defRPr/>
            </a:pPr>
            <a:r>
              <a:rPr lang="en-NZ" altLang="en-US" sz="2800" b="1" dirty="0">
                <a:solidFill>
                  <a:srgbClr val="00A4BA"/>
                </a:solidFill>
                <a:latin typeface="Arial" panose="020B0604020202020204" pitchFamily="34" charset="0"/>
                <a:cs typeface="Arial" panose="020B0604020202020204" pitchFamily="34" charset="0"/>
              </a:rPr>
              <a:t>&gt;&gt;</a:t>
            </a:r>
            <a:r>
              <a:rPr lang="en-NZ" altLang="en-US" sz="2800" b="1" dirty="0" err="1">
                <a:solidFill>
                  <a:srgbClr val="00A4BA"/>
                </a:solidFill>
                <a:latin typeface="Arial" panose="020B0604020202020204" pitchFamily="34" charset="0"/>
                <a:cs typeface="Arial" panose="020B0604020202020204" pitchFamily="34" charset="0"/>
              </a:rPr>
              <a:t>Choisir</a:t>
            </a:r>
            <a:r>
              <a:rPr lang="en-NZ" altLang="en-US" sz="2800" b="1" dirty="0">
                <a:solidFill>
                  <a:srgbClr val="00A4BA"/>
                </a:solidFill>
                <a:latin typeface="Arial" panose="020B0604020202020204" pitchFamily="34" charset="0"/>
                <a:cs typeface="Arial" panose="020B0604020202020204" pitchFamily="34" charset="0"/>
              </a:rPr>
              <a:t> les </a:t>
            </a:r>
            <a:r>
              <a:rPr lang="en-NZ" altLang="en-US" sz="2800" b="1" dirty="0" err="1">
                <a:solidFill>
                  <a:srgbClr val="00A4BA"/>
                </a:solidFill>
                <a:latin typeface="Arial" panose="020B0604020202020204" pitchFamily="34" charset="0"/>
                <a:cs typeface="Arial" panose="020B0604020202020204" pitchFamily="34" charset="0"/>
              </a:rPr>
              <a:t>activités</a:t>
            </a:r>
            <a:endParaRPr lang="en-NZ" altLang="en-US" sz="2800" b="1" dirty="0">
              <a:solidFill>
                <a:srgbClr val="00A4BA"/>
              </a:solidFill>
              <a:latin typeface="Arial" panose="020B0604020202020204" pitchFamily="34" charset="0"/>
              <a:cs typeface="Arial" panose="020B0604020202020204" pitchFamily="34" charset="0"/>
            </a:endParaRPr>
          </a:p>
          <a:p>
            <a:pPr algn="l" rtl="0">
              <a:defRPr/>
            </a:pPr>
            <a:endParaRPr lang="en-US" sz="2200" u="sng" dirty="0">
              <a:solidFill>
                <a:srgbClr val="262963">
                  <a:lumMod val="50000"/>
                </a:srgbClr>
              </a:solidFill>
              <a:latin typeface="Arial" panose="020B0604020202020204" pitchFamily="34" charset="0"/>
              <a:cs typeface="Arial" panose="020B0604020202020204" pitchFamily="34" charset="0"/>
            </a:endParaRPr>
          </a:p>
          <a:p>
            <a:pPr algn="l" rtl="0">
              <a:defRPr/>
            </a:pPr>
            <a:r>
              <a:rPr lang="en-US" sz="2200" u="sng" dirty="0">
                <a:solidFill>
                  <a:srgbClr val="00A4BA"/>
                </a:solidFill>
                <a:latin typeface="Arial" panose="020B0604020202020204" pitchFamily="34" charset="0"/>
                <a:cs typeface="Arial" panose="020B0604020202020204" pitchFamily="34" charset="0"/>
              </a:rPr>
              <a:t>Type </a:t>
            </a:r>
            <a:r>
              <a:rPr lang="en-US" sz="2200" u="sng" dirty="0" err="1">
                <a:solidFill>
                  <a:srgbClr val="00A4BA"/>
                </a:solidFill>
                <a:latin typeface="Arial" panose="020B0604020202020204" pitchFamily="34" charset="0"/>
                <a:cs typeface="Arial" panose="020B0604020202020204" pitchFamily="34" charset="0"/>
              </a:rPr>
              <a:t>d'activité</a:t>
            </a:r>
            <a:r>
              <a:rPr lang="en-US" sz="2200" u="sng" dirty="0">
                <a:solidFill>
                  <a:srgbClr val="00A4BA"/>
                </a:solidFill>
                <a:latin typeface="Arial" panose="020B0604020202020204" pitchFamily="34" charset="0"/>
                <a:cs typeface="Arial" panose="020B0604020202020204" pitchFamily="34" charset="0"/>
              </a:rPr>
              <a:t> </a:t>
            </a:r>
            <a:r>
              <a:rPr lang="en-US" sz="2200" dirty="0">
                <a:solidFill>
                  <a:srgbClr val="00A4BA"/>
                </a:solidFill>
                <a:latin typeface="Arial" panose="020B0604020202020204" pitchFamily="34" charset="0"/>
                <a:cs typeface="Arial" panose="020B0604020202020204" pitchFamily="34" charset="0"/>
              </a:rPr>
              <a:t>: </a:t>
            </a:r>
          </a:p>
          <a:p>
            <a:pPr marL="342900" indent="-342900" algn="l" rtl="0">
              <a:buFont typeface="Arial" panose="020B0604020202020204" pitchFamily="34" charset="0"/>
              <a:buChar char="•"/>
              <a:defRPr/>
            </a:pPr>
            <a:r>
              <a:rPr lang="en-US" sz="2200" dirty="0">
                <a:solidFill>
                  <a:srgbClr val="262963">
                    <a:lumMod val="50000"/>
                  </a:srgbClr>
                </a:solidFill>
                <a:latin typeface="Arial" panose="020B0604020202020204" pitchFamily="34" charset="0"/>
                <a:cs typeface="Arial" panose="020B0604020202020204" pitchFamily="34" charset="0"/>
              </a:rPr>
              <a:t>Exploration : </a:t>
            </a:r>
            <a:r>
              <a:rPr lang="en-US" sz="2200" dirty="0" err="1">
                <a:solidFill>
                  <a:srgbClr val="262963">
                    <a:lumMod val="50000"/>
                  </a:srgbClr>
                </a:solidFill>
                <a:latin typeface="Arial" panose="020B0604020202020204" pitchFamily="34" charset="0"/>
                <a:cs typeface="Arial" panose="020B0604020202020204" pitchFamily="34" charset="0"/>
              </a:rPr>
              <a:t>réfléchir</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discuter</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communiquer</a:t>
            </a:r>
            <a:r>
              <a:rPr lang="en-US" sz="2200" dirty="0">
                <a:solidFill>
                  <a:srgbClr val="262963">
                    <a:lumMod val="50000"/>
                  </a:srgbClr>
                </a:solidFill>
                <a:latin typeface="Arial" panose="020B0604020202020204" pitchFamily="34" charset="0"/>
                <a:cs typeface="Arial" panose="020B0604020202020204" pitchFamily="34" charset="0"/>
              </a:rPr>
              <a:t> et </a:t>
            </a:r>
            <a:r>
              <a:rPr lang="en-US" sz="2200" dirty="0" err="1">
                <a:solidFill>
                  <a:srgbClr val="262963">
                    <a:lumMod val="50000"/>
                  </a:srgbClr>
                </a:solidFill>
                <a:latin typeface="Arial" panose="020B0604020202020204" pitchFamily="34" charset="0"/>
                <a:cs typeface="Arial" panose="020B0604020202020204" pitchFamily="34" charset="0"/>
              </a:rPr>
              <a:t>échanger</a:t>
            </a:r>
            <a:r>
              <a:rPr lang="en-US" sz="2200" dirty="0">
                <a:solidFill>
                  <a:srgbClr val="262963">
                    <a:lumMod val="50000"/>
                  </a:srgbClr>
                </a:solidFill>
                <a:latin typeface="Arial" panose="020B0604020202020204" pitchFamily="34" charset="0"/>
                <a:cs typeface="Arial" panose="020B0604020202020204" pitchFamily="34" charset="0"/>
              </a:rPr>
              <a:t> des points de </a:t>
            </a:r>
            <a:r>
              <a:rPr lang="en-US" sz="2200" dirty="0" err="1">
                <a:solidFill>
                  <a:srgbClr val="262963">
                    <a:lumMod val="50000"/>
                  </a:srgbClr>
                </a:solidFill>
                <a:latin typeface="Arial" panose="020B0604020202020204" pitchFamily="34" charset="0"/>
                <a:cs typeface="Arial" panose="020B0604020202020204" pitchFamily="34" charset="0"/>
              </a:rPr>
              <a:t>vue</a:t>
            </a:r>
            <a:r>
              <a:rPr lang="en-US" sz="2200" dirty="0">
                <a:solidFill>
                  <a:srgbClr val="262963">
                    <a:lumMod val="50000"/>
                  </a:srgbClr>
                </a:solidFill>
                <a:latin typeface="Arial" panose="020B0604020202020204" pitchFamily="34" charset="0"/>
                <a:cs typeface="Arial" panose="020B0604020202020204" pitchFamily="34" charset="0"/>
              </a:rPr>
              <a:t> et des </a:t>
            </a:r>
            <a:r>
              <a:rPr lang="en-US" sz="2200" dirty="0" err="1">
                <a:solidFill>
                  <a:srgbClr val="262963">
                    <a:lumMod val="50000"/>
                  </a:srgbClr>
                </a:solidFill>
                <a:latin typeface="Arial" panose="020B0604020202020204" pitchFamily="34" charset="0"/>
                <a:cs typeface="Arial" panose="020B0604020202020204" pitchFamily="34" charset="0"/>
              </a:rPr>
              <a:t>idées</a:t>
            </a:r>
            <a:r>
              <a:rPr lang="en-US" sz="2200" dirty="0">
                <a:solidFill>
                  <a:srgbClr val="262963">
                    <a:lumMod val="50000"/>
                  </a:srgbClr>
                </a:solidFill>
                <a:latin typeface="Arial" panose="020B0604020202020204" pitchFamily="34" charset="0"/>
                <a:cs typeface="Arial" panose="020B0604020202020204" pitchFamily="34" charset="0"/>
              </a:rPr>
              <a:t> </a:t>
            </a:r>
          </a:p>
          <a:p>
            <a:pPr marL="342900" indent="-342900" algn="l" rtl="0">
              <a:buFont typeface="Arial" panose="020B0604020202020204" pitchFamily="34" charset="0"/>
              <a:buChar char="•"/>
              <a:defRPr/>
            </a:pPr>
            <a:r>
              <a:rPr lang="en-US" sz="2200" dirty="0">
                <a:solidFill>
                  <a:srgbClr val="262963">
                    <a:lumMod val="50000"/>
                  </a:srgbClr>
                </a:solidFill>
                <a:latin typeface="Arial" panose="020B0604020202020204" pitchFamily="34" charset="0"/>
                <a:cs typeface="Arial" panose="020B0604020202020204" pitchFamily="34" charset="0"/>
              </a:rPr>
              <a:t>Pratique : </a:t>
            </a:r>
            <a:r>
              <a:rPr lang="en-US" sz="2200" dirty="0" err="1">
                <a:solidFill>
                  <a:srgbClr val="262963">
                    <a:lumMod val="50000"/>
                  </a:srgbClr>
                </a:solidFill>
                <a:latin typeface="Arial" panose="020B0604020202020204" pitchFamily="34" charset="0"/>
                <a:cs typeface="Arial" panose="020B0604020202020204" pitchFamily="34" charset="0"/>
              </a:rPr>
              <a:t>activités</a:t>
            </a:r>
            <a:r>
              <a:rPr lang="en-US" sz="2200" dirty="0">
                <a:solidFill>
                  <a:srgbClr val="262963">
                    <a:lumMod val="50000"/>
                  </a:srgbClr>
                </a:solidFill>
                <a:latin typeface="Arial" panose="020B0604020202020204" pitchFamily="34" charset="0"/>
                <a:cs typeface="Arial" panose="020B0604020202020204" pitchFamily="34" charset="0"/>
              </a:rPr>
              <a:t> pratiques </a:t>
            </a:r>
            <a:r>
              <a:rPr lang="en-US" sz="2200" dirty="0" err="1">
                <a:solidFill>
                  <a:srgbClr val="262963">
                    <a:lumMod val="50000"/>
                  </a:srgbClr>
                </a:solidFill>
                <a:latin typeface="Arial" panose="020B0604020202020204" pitchFamily="34" charset="0"/>
                <a:cs typeface="Arial" panose="020B0604020202020204" pitchFamily="34" charset="0"/>
              </a:rPr>
              <a:t>invitant</a:t>
            </a:r>
            <a:r>
              <a:rPr lang="en-US" sz="2200" dirty="0">
                <a:solidFill>
                  <a:srgbClr val="262963">
                    <a:lumMod val="50000"/>
                  </a:srgbClr>
                </a:solidFill>
                <a:latin typeface="Arial" panose="020B0604020202020204" pitchFamily="34" charset="0"/>
                <a:cs typeface="Arial" panose="020B0604020202020204" pitchFamily="34" charset="0"/>
              </a:rPr>
              <a:t> les participants à </a:t>
            </a:r>
            <a:r>
              <a:rPr lang="en-US" sz="2200" dirty="0" err="1">
                <a:solidFill>
                  <a:srgbClr val="262963">
                    <a:lumMod val="50000"/>
                  </a:srgbClr>
                </a:solidFill>
                <a:latin typeface="Arial" panose="020B0604020202020204" pitchFamily="34" charset="0"/>
                <a:cs typeface="Arial" panose="020B0604020202020204" pitchFamily="34" charset="0"/>
              </a:rPr>
              <a:t>créer</a:t>
            </a:r>
            <a:r>
              <a:rPr lang="en-US" sz="2200" dirty="0">
                <a:solidFill>
                  <a:srgbClr val="262963">
                    <a:lumMod val="50000"/>
                  </a:srgbClr>
                </a:solidFill>
                <a:latin typeface="Arial" panose="020B0604020202020204" pitchFamily="34" charset="0"/>
                <a:cs typeface="Arial" panose="020B0604020202020204" pitchFamily="34" charset="0"/>
              </a:rPr>
              <a:t> </a:t>
            </a:r>
          </a:p>
          <a:p>
            <a:pPr marL="342900" indent="-342900" algn="l" rtl="0">
              <a:buFont typeface="Arial" panose="020B0604020202020204" pitchFamily="34" charset="0"/>
              <a:buChar char="•"/>
              <a:defRPr/>
            </a:pPr>
            <a:r>
              <a:rPr lang="en-US" sz="2200" dirty="0" err="1">
                <a:solidFill>
                  <a:srgbClr val="262963">
                    <a:lumMod val="50000"/>
                  </a:srgbClr>
                </a:solidFill>
                <a:latin typeface="Arial" panose="020B0604020202020204" pitchFamily="34" charset="0"/>
                <a:cs typeface="Arial" panose="020B0604020202020204" pitchFamily="34" charset="0"/>
              </a:rPr>
              <a:t>Actif</a:t>
            </a:r>
            <a:r>
              <a:rPr lang="en-US" sz="2200" dirty="0">
                <a:solidFill>
                  <a:srgbClr val="262963">
                    <a:lumMod val="50000"/>
                  </a:srgbClr>
                </a:solidFill>
                <a:latin typeface="Arial" panose="020B0604020202020204" pitchFamily="34" charset="0"/>
                <a:cs typeface="Arial" panose="020B0604020202020204" pitchFamily="34" charset="0"/>
              </a:rPr>
              <a:t> : des jeux </a:t>
            </a:r>
            <a:r>
              <a:rPr lang="en-US" sz="2200" dirty="0" err="1">
                <a:solidFill>
                  <a:srgbClr val="262963">
                    <a:lumMod val="50000"/>
                  </a:srgbClr>
                </a:solidFill>
                <a:latin typeface="Arial" panose="020B0604020202020204" pitchFamily="34" charset="0"/>
                <a:cs typeface="Arial" panose="020B0604020202020204" pitchFamily="34" charset="0"/>
              </a:rPr>
              <a:t>engageants</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amusants</a:t>
            </a:r>
            <a:r>
              <a:rPr lang="en-US" sz="2200" dirty="0">
                <a:solidFill>
                  <a:srgbClr val="262963">
                    <a:lumMod val="50000"/>
                  </a:srgbClr>
                </a:solidFill>
                <a:latin typeface="Arial" panose="020B0604020202020204" pitchFamily="34" charset="0"/>
                <a:cs typeface="Arial" panose="020B0604020202020204" pitchFamily="34" charset="0"/>
              </a:rPr>
              <a:t> et </a:t>
            </a:r>
            <a:r>
              <a:rPr lang="en-US" sz="2200" dirty="0" err="1">
                <a:solidFill>
                  <a:srgbClr val="262963">
                    <a:lumMod val="50000"/>
                  </a:srgbClr>
                </a:solidFill>
                <a:latin typeface="Arial" panose="020B0604020202020204" pitchFamily="34" charset="0"/>
                <a:cs typeface="Arial" panose="020B0604020202020204" pitchFamily="34" charset="0"/>
              </a:rPr>
              <a:t>significatifs</a:t>
            </a:r>
            <a:r>
              <a:rPr lang="en-US" sz="2200" dirty="0">
                <a:solidFill>
                  <a:srgbClr val="262963">
                    <a:lumMod val="50000"/>
                  </a:srgbClr>
                </a:solidFill>
                <a:latin typeface="Arial" panose="020B0604020202020204" pitchFamily="34" charset="0"/>
                <a:cs typeface="Arial" panose="020B0604020202020204" pitchFamily="34" charset="0"/>
              </a:rPr>
              <a:t> pour </a:t>
            </a:r>
            <a:r>
              <a:rPr lang="en-US" sz="2200" dirty="0" err="1">
                <a:solidFill>
                  <a:srgbClr val="262963">
                    <a:lumMod val="50000"/>
                  </a:srgbClr>
                </a:solidFill>
                <a:latin typeface="Arial" panose="020B0604020202020204" pitchFamily="34" charset="0"/>
                <a:cs typeface="Arial" panose="020B0604020202020204" pitchFamily="34" charset="0"/>
              </a:rPr>
              <a:t>apprendre</a:t>
            </a:r>
            <a:r>
              <a:rPr lang="en-US" sz="2200" dirty="0">
                <a:solidFill>
                  <a:srgbClr val="262963">
                    <a:lumMod val="50000"/>
                  </a:srgbClr>
                </a:solidFill>
                <a:latin typeface="Arial" panose="020B0604020202020204" pitchFamily="34" charset="0"/>
                <a:cs typeface="Arial" panose="020B0604020202020204" pitchFamily="34" charset="0"/>
              </a:rPr>
              <a:t> </a:t>
            </a:r>
          </a:p>
          <a:p>
            <a:pPr algn="l" rtl="0">
              <a:defRPr/>
            </a:pPr>
            <a:r>
              <a:rPr lang="en-US" sz="2200" dirty="0" err="1">
                <a:solidFill>
                  <a:srgbClr val="262963">
                    <a:lumMod val="50000"/>
                  </a:srgbClr>
                </a:solidFill>
                <a:latin typeface="Arial" panose="020B0604020202020204" pitchFamily="34" charset="0"/>
                <a:cs typeface="Arial" panose="020B0604020202020204" pitchFamily="34" charset="0"/>
              </a:rPr>
              <a:t>Essayez</a:t>
            </a:r>
            <a:r>
              <a:rPr lang="en-US" sz="2200" dirty="0">
                <a:solidFill>
                  <a:srgbClr val="262963">
                    <a:lumMod val="50000"/>
                  </a:srgbClr>
                </a:solidFill>
                <a:latin typeface="Arial" panose="020B0604020202020204" pitchFamily="34" charset="0"/>
                <a:cs typeface="Arial" panose="020B0604020202020204" pitchFamily="34" charset="0"/>
              </a:rPr>
              <a:t> de combiner les types pour </a:t>
            </a:r>
            <a:r>
              <a:rPr lang="en-US" sz="2200" dirty="0" err="1">
                <a:solidFill>
                  <a:srgbClr val="262963">
                    <a:lumMod val="50000"/>
                  </a:srgbClr>
                </a:solidFill>
                <a:latin typeface="Arial" panose="020B0604020202020204" pitchFamily="34" charset="0"/>
                <a:cs typeface="Arial" panose="020B0604020202020204" pitchFamily="34" charset="0"/>
              </a:rPr>
              <a:t>offrir</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une</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expérience</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holistique</a:t>
            </a:r>
            <a:r>
              <a:rPr lang="en-US" sz="2200" dirty="0">
                <a:solidFill>
                  <a:srgbClr val="262963">
                    <a:lumMod val="50000"/>
                  </a:srgbClr>
                </a:solidFill>
                <a:latin typeface="Arial" panose="020B0604020202020204" pitchFamily="34" charset="0"/>
                <a:cs typeface="Arial" panose="020B0604020202020204" pitchFamily="34" charset="0"/>
              </a:rPr>
              <a:t> et de </a:t>
            </a:r>
            <a:r>
              <a:rPr lang="en-US" sz="2200" dirty="0" err="1">
                <a:solidFill>
                  <a:srgbClr val="262963">
                    <a:lumMod val="50000"/>
                  </a:srgbClr>
                </a:solidFill>
                <a:latin typeface="Arial" panose="020B0604020202020204" pitchFamily="34" charset="0"/>
                <a:cs typeface="Arial" panose="020B0604020202020204" pitchFamily="34" charset="0"/>
              </a:rPr>
              <a:t>qualité</a:t>
            </a:r>
            <a:r>
              <a:rPr lang="en-US" sz="2200" dirty="0">
                <a:solidFill>
                  <a:srgbClr val="262963">
                    <a:lumMod val="50000"/>
                  </a:srgbClr>
                </a:solidFill>
                <a:latin typeface="Arial" panose="020B0604020202020204" pitchFamily="34" charset="0"/>
                <a:cs typeface="Arial" panose="020B0604020202020204" pitchFamily="34" charset="0"/>
              </a:rPr>
              <a:t> aux participants.</a:t>
            </a:r>
          </a:p>
          <a:p>
            <a:pPr marL="342900" indent="-342900" algn="l" rtl="0">
              <a:buFont typeface="Arial" panose="020B0604020202020204" pitchFamily="34" charset="0"/>
              <a:buChar char="•"/>
              <a:defRPr/>
            </a:pPr>
            <a:endParaRPr lang="en-US" sz="2200" dirty="0">
              <a:solidFill>
                <a:srgbClr val="262963">
                  <a:lumMod val="50000"/>
                </a:srgbClr>
              </a:solidFill>
              <a:latin typeface="Arial" panose="020B0604020202020204" pitchFamily="34" charset="0"/>
              <a:cs typeface="Arial" panose="020B0604020202020204" pitchFamily="34" charset="0"/>
            </a:endParaRPr>
          </a:p>
          <a:p>
            <a:pPr algn="l" rtl="0">
              <a:defRPr/>
            </a:pPr>
            <a:r>
              <a:rPr lang="en-US" sz="2200" u="sng" dirty="0">
                <a:solidFill>
                  <a:srgbClr val="00A4BA"/>
                </a:solidFill>
                <a:latin typeface="Arial" panose="020B0604020202020204" pitchFamily="34" charset="0"/>
                <a:cs typeface="Arial" panose="020B0604020202020204" pitchFamily="34" charset="0"/>
              </a:rPr>
              <a:t>Durée / </a:t>
            </a:r>
            <a:r>
              <a:rPr lang="en-US" sz="2200" u="sng" dirty="0" err="1">
                <a:solidFill>
                  <a:srgbClr val="00A4BA"/>
                </a:solidFill>
                <a:latin typeface="Arial" panose="020B0604020202020204" pitchFamily="34" charset="0"/>
                <a:cs typeface="Arial" panose="020B0604020202020204" pitchFamily="34" charset="0"/>
              </a:rPr>
              <a:t>période</a:t>
            </a:r>
            <a:r>
              <a:rPr lang="en-US" sz="2200" u="sng" dirty="0">
                <a:solidFill>
                  <a:srgbClr val="00A4BA"/>
                </a:solidFill>
                <a:latin typeface="Arial" panose="020B0604020202020204" pitchFamily="34" charset="0"/>
                <a:cs typeface="Arial" panose="020B0604020202020204" pitchFamily="34" charset="0"/>
              </a:rPr>
              <a:t> </a:t>
            </a:r>
            <a:r>
              <a:rPr lang="en-US" sz="2200" dirty="0">
                <a:solidFill>
                  <a:srgbClr val="00A4BA"/>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Vous</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êtes</a:t>
            </a:r>
            <a:r>
              <a:rPr lang="en-US" sz="2200" dirty="0">
                <a:solidFill>
                  <a:srgbClr val="262963">
                    <a:lumMod val="50000"/>
                  </a:srgbClr>
                </a:solidFill>
                <a:latin typeface="Arial" panose="020B0604020202020204" pitchFamily="34" charset="0"/>
                <a:cs typeface="Arial" panose="020B0604020202020204" pitchFamily="34" charset="0"/>
              </a:rPr>
              <a:t> libre de </a:t>
            </a:r>
            <a:r>
              <a:rPr lang="en-US" sz="2200" dirty="0" err="1">
                <a:solidFill>
                  <a:srgbClr val="262963">
                    <a:lumMod val="50000"/>
                  </a:srgbClr>
                </a:solidFill>
                <a:latin typeface="Arial" panose="020B0604020202020204" pitchFamily="34" charset="0"/>
                <a:cs typeface="Arial" panose="020B0604020202020204" pitchFamily="34" charset="0"/>
              </a:rPr>
              <a:t>choisir</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si</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vous</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organiserez</a:t>
            </a:r>
            <a:r>
              <a:rPr lang="en-US" sz="2200" dirty="0">
                <a:solidFill>
                  <a:srgbClr val="262963">
                    <a:lumMod val="50000"/>
                  </a:srgbClr>
                </a:solidFill>
                <a:latin typeface="Arial" panose="020B0604020202020204" pitchFamily="34" charset="0"/>
                <a:cs typeface="Arial" panose="020B0604020202020204" pitchFamily="34" charset="0"/>
              </a:rPr>
              <a:t> les </a:t>
            </a:r>
            <a:r>
              <a:rPr lang="en-US" sz="2200" dirty="0" err="1">
                <a:solidFill>
                  <a:srgbClr val="262963">
                    <a:lumMod val="50000"/>
                  </a:srgbClr>
                </a:solidFill>
                <a:latin typeface="Arial" panose="020B0604020202020204" pitchFamily="34" charset="0"/>
                <a:cs typeface="Arial" panose="020B0604020202020204" pitchFamily="34" charset="0"/>
              </a:rPr>
              <a:t>activités</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consécutivement</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lors</a:t>
            </a:r>
            <a:r>
              <a:rPr lang="en-US" sz="2200" dirty="0">
                <a:solidFill>
                  <a:srgbClr val="262963">
                    <a:lumMod val="50000"/>
                  </a:srgbClr>
                </a:solidFill>
                <a:latin typeface="Arial" panose="020B0604020202020204" pitchFamily="34" charset="0"/>
                <a:cs typeface="Arial" panose="020B0604020202020204" pitchFamily="34" charset="0"/>
              </a:rPr>
              <a:t> d'un </a:t>
            </a:r>
            <a:r>
              <a:rPr lang="en-US" sz="2200" dirty="0" err="1">
                <a:solidFill>
                  <a:srgbClr val="262963">
                    <a:lumMod val="50000"/>
                  </a:srgbClr>
                </a:solidFill>
                <a:latin typeface="Arial" panose="020B0604020202020204" pitchFamily="34" charset="0"/>
                <a:cs typeface="Arial" panose="020B0604020202020204" pitchFamily="34" charset="0"/>
              </a:rPr>
              <a:t>événement</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ponctuel</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Ou</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réparties</a:t>
            </a:r>
            <a:r>
              <a:rPr lang="en-US" sz="2200" dirty="0">
                <a:solidFill>
                  <a:srgbClr val="262963">
                    <a:lumMod val="50000"/>
                  </a:srgbClr>
                </a:solidFill>
                <a:latin typeface="Arial" panose="020B0604020202020204" pitchFamily="34" charset="0"/>
                <a:cs typeface="Arial" panose="020B0604020202020204" pitchFamily="34" charset="0"/>
              </a:rPr>
              <a:t> sur sept </a:t>
            </a:r>
            <a:r>
              <a:rPr lang="en-US" sz="2200" dirty="0" err="1">
                <a:solidFill>
                  <a:srgbClr val="262963">
                    <a:lumMod val="50000"/>
                  </a:srgbClr>
                </a:solidFill>
                <a:latin typeface="Arial" panose="020B0604020202020204" pitchFamily="34" charset="0"/>
                <a:cs typeface="Arial" panose="020B0604020202020204" pitchFamily="34" charset="0"/>
              </a:rPr>
              <a:t>semaines</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ou</a:t>
            </a:r>
            <a:r>
              <a:rPr lang="en-US" sz="2200" dirty="0">
                <a:solidFill>
                  <a:srgbClr val="262963">
                    <a:lumMod val="50000"/>
                  </a:srgbClr>
                </a:solidFill>
                <a:latin typeface="Arial" panose="020B0604020202020204" pitchFamily="34" charset="0"/>
                <a:cs typeface="Arial" panose="020B0604020202020204" pitchFamily="34" charset="0"/>
              </a:rPr>
              <a:t> plus, </a:t>
            </a:r>
            <a:r>
              <a:rPr lang="en-US" sz="2200" dirty="0" err="1">
                <a:solidFill>
                  <a:srgbClr val="262963">
                    <a:lumMod val="50000"/>
                  </a:srgbClr>
                </a:solidFill>
                <a:latin typeface="Arial" panose="020B0604020202020204" pitchFamily="34" charset="0"/>
                <a:cs typeface="Arial" panose="020B0604020202020204" pitchFamily="34" charset="0"/>
              </a:rPr>
              <a:t>en</a:t>
            </a:r>
            <a:r>
              <a:rPr lang="en-US" sz="2200" dirty="0">
                <a:solidFill>
                  <a:srgbClr val="262963">
                    <a:lumMod val="50000"/>
                  </a:srgbClr>
                </a:solidFill>
                <a:latin typeface="Arial" panose="020B0604020202020204" pitchFamily="34" charset="0"/>
                <a:cs typeface="Arial" panose="020B0604020202020204" pitchFamily="34" charset="0"/>
              </a:rPr>
              <a:t> les intercalant avec </a:t>
            </a:r>
            <a:r>
              <a:rPr lang="en-US" sz="2200" dirty="0" err="1">
                <a:solidFill>
                  <a:srgbClr val="262963">
                    <a:lumMod val="50000"/>
                  </a:srgbClr>
                </a:solidFill>
                <a:latin typeface="Arial" panose="020B0604020202020204" pitchFamily="34" charset="0"/>
                <a:cs typeface="Arial" panose="020B0604020202020204" pitchFamily="34" charset="0"/>
              </a:rPr>
              <a:t>d'autres</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activités</a:t>
            </a:r>
            <a:r>
              <a:rPr lang="en-US" sz="2200" dirty="0">
                <a:solidFill>
                  <a:srgbClr val="262963">
                    <a:lumMod val="50000"/>
                  </a:srgbClr>
                </a:solidFill>
                <a:latin typeface="Arial" panose="020B0604020202020204" pitchFamily="34" charset="0"/>
                <a:cs typeface="Arial" panose="020B0604020202020204" pitchFamily="34" charset="0"/>
              </a:rPr>
              <a:t> du </a:t>
            </a:r>
            <a:r>
              <a:rPr lang="en-US" sz="2200" dirty="0" err="1">
                <a:solidFill>
                  <a:srgbClr val="262963">
                    <a:lumMod val="50000"/>
                  </a:srgbClr>
                </a:solidFill>
                <a:latin typeface="Arial" panose="020B0604020202020204" pitchFamily="34" charset="0"/>
                <a:cs typeface="Arial" panose="020B0604020202020204" pitchFamily="34" charset="0"/>
              </a:rPr>
              <a:t>Guidisme</a:t>
            </a:r>
            <a:r>
              <a:rPr lang="en-US" sz="2200" dirty="0">
                <a:solidFill>
                  <a:srgbClr val="262963">
                    <a:lumMod val="50000"/>
                  </a:srgbClr>
                </a:solidFill>
                <a:latin typeface="Arial" panose="020B0604020202020204" pitchFamily="34" charset="0"/>
                <a:cs typeface="Arial" panose="020B0604020202020204" pitchFamily="34" charset="0"/>
              </a:rPr>
              <a:t> et </a:t>
            </a:r>
            <a:r>
              <a:rPr lang="en-US" sz="2200" dirty="0" err="1">
                <a:solidFill>
                  <a:srgbClr val="262963">
                    <a:lumMod val="50000"/>
                  </a:srgbClr>
                </a:solidFill>
                <a:latin typeface="Arial" panose="020B0604020202020204" pitchFamily="34" charset="0"/>
                <a:cs typeface="Arial" panose="020B0604020202020204" pitchFamily="34" charset="0"/>
              </a:rPr>
              <a:t>Scoutisme</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féminin</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Vous</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pouvez</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également</a:t>
            </a:r>
            <a:r>
              <a:rPr lang="en-US" sz="2200" dirty="0">
                <a:solidFill>
                  <a:srgbClr val="262963">
                    <a:lumMod val="50000"/>
                  </a:srgbClr>
                </a:solidFill>
                <a:latin typeface="Arial" panose="020B0604020202020204" pitchFamily="34" charset="0"/>
                <a:cs typeface="Arial" panose="020B0604020202020204" pitchFamily="34" charset="0"/>
              </a:rPr>
              <a:t> les </a:t>
            </a:r>
            <a:r>
              <a:rPr lang="en-US" sz="2200" dirty="0" err="1">
                <a:solidFill>
                  <a:srgbClr val="262963">
                    <a:lumMod val="50000"/>
                  </a:srgbClr>
                </a:solidFill>
                <a:latin typeface="Arial" panose="020B0604020202020204" pitchFamily="34" charset="0"/>
                <a:cs typeface="Arial" panose="020B0604020202020204" pitchFamily="34" charset="0"/>
              </a:rPr>
              <a:t>organiser</a:t>
            </a:r>
            <a:r>
              <a:rPr lang="en-US" sz="2200" dirty="0">
                <a:solidFill>
                  <a:srgbClr val="262963">
                    <a:lumMod val="50000"/>
                  </a:srgbClr>
                </a:solidFill>
                <a:latin typeface="Arial" panose="020B0604020202020204" pitchFamily="34" charset="0"/>
                <a:cs typeface="Arial" panose="020B0604020202020204" pitchFamily="34" charset="0"/>
              </a:rPr>
              <a:t> pendant un camp </a:t>
            </a:r>
            <a:r>
              <a:rPr lang="en-US" sz="2200" dirty="0" err="1">
                <a:solidFill>
                  <a:srgbClr val="262963">
                    <a:lumMod val="50000"/>
                  </a:srgbClr>
                </a:solidFill>
                <a:latin typeface="Arial" panose="020B0604020202020204" pitchFamily="34" charset="0"/>
                <a:cs typeface="Arial" panose="020B0604020202020204" pitchFamily="34" charset="0"/>
              </a:rPr>
              <a:t>ou</a:t>
            </a:r>
            <a:r>
              <a:rPr lang="en-US" sz="2200" dirty="0">
                <a:solidFill>
                  <a:srgbClr val="262963">
                    <a:lumMod val="50000"/>
                  </a:srgbClr>
                </a:solidFill>
                <a:latin typeface="Arial" panose="020B0604020202020204" pitchFamily="34" charset="0"/>
                <a:cs typeface="Arial" panose="020B0604020202020204" pitchFamily="34" charset="0"/>
              </a:rPr>
              <a:t> un </a:t>
            </a:r>
            <a:r>
              <a:rPr lang="en-US" sz="2200" dirty="0" err="1">
                <a:solidFill>
                  <a:srgbClr val="262963">
                    <a:lumMod val="50000"/>
                  </a:srgbClr>
                </a:solidFill>
                <a:latin typeface="Arial" panose="020B0604020202020204" pitchFamily="34" charset="0"/>
                <a:cs typeface="Arial" panose="020B0604020202020204" pitchFamily="34" charset="0"/>
              </a:rPr>
              <a:t>autre</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événement</a:t>
            </a:r>
            <a:r>
              <a:rPr lang="en-US" sz="2200" dirty="0">
                <a:solidFill>
                  <a:srgbClr val="262963">
                    <a:lumMod val="50000"/>
                  </a:srgbClr>
                </a:solidFill>
                <a:latin typeface="Arial" panose="020B0604020202020204" pitchFamily="34" charset="0"/>
                <a:cs typeface="Arial" panose="020B0604020202020204" pitchFamily="34" charset="0"/>
              </a:rPr>
              <a:t> du </a:t>
            </a:r>
            <a:r>
              <a:rPr lang="en-US" sz="2200" dirty="0" err="1">
                <a:solidFill>
                  <a:srgbClr val="262963">
                    <a:lumMod val="50000"/>
                  </a:srgbClr>
                </a:solidFill>
                <a:latin typeface="Arial" panose="020B0604020202020204" pitchFamily="34" charset="0"/>
                <a:cs typeface="Arial" panose="020B0604020202020204" pitchFamily="34" charset="0"/>
              </a:rPr>
              <a:t>Guidisme</a:t>
            </a:r>
            <a:r>
              <a:rPr lang="en-US" sz="2200" dirty="0">
                <a:solidFill>
                  <a:srgbClr val="262963">
                    <a:lumMod val="50000"/>
                  </a:srgbClr>
                </a:solidFill>
                <a:latin typeface="Arial" panose="020B0604020202020204" pitchFamily="34" charset="0"/>
                <a:cs typeface="Arial" panose="020B0604020202020204" pitchFamily="34" charset="0"/>
              </a:rPr>
              <a:t> et </a:t>
            </a:r>
            <a:r>
              <a:rPr lang="en-US" sz="2200" dirty="0" err="1">
                <a:solidFill>
                  <a:srgbClr val="262963">
                    <a:lumMod val="50000"/>
                  </a:srgbClr>
                </a:solidFill>
                <a:latin typeface="Arial" panose="020B0604020202020204" pitchFamily="34" charset="0"/>
                <a:cs typeface="Arial" panose="020B0604020202020204" pitchFamily="34" charset="0"/>
              </a:rPr>
              <a:t>Scoutisme</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féminin</a:t>
            </a:r>
            <a:r>
              <a:rPr lang="en-US" sz="2200" dirty="0">
                <a:solidFill>
                  <a:srgbClr val="262963">
                    <a:lumMod val="50000"/>
                  </a:srgbClr>
                </a:solidFill>
                <a:latin typeface="Arial" panose="020B0604020202020204" pitchFamily="34" charset="0"/>
                <a:cs typeface="Arial" panose="020B0604020202020204" pitchFamily="34" charset="0"/>
              </a:rPr>
              <a:t>.</a:t>
            </a:r>
          </a:p>
          <a:p>
            <a:pPr algn="l" rtl="0">
              <a:defRPr/>
            </a:pPr>
            <a:endParaRPr lang="en-US" sz="2200" dirty="0">
              <a:solidFill>
                <a:srgbClr val="262963">
                  <a:lumMod val="50000"/>
                </a:srgbClr>
              </a:solidFill>
              <a:latin typeface="Arial" panose="020B0604020202020204" pitchFamily="34" charset="0"/>
              <a:cs typeface="Arial" panose="020B0604020202020204" pitchFamily="34" charset="0"/>
            </a:endParaRPr>
          </a:p>
          <a:p>
            <a:pPr>
              <a:defRPr/>
            </a:pPr>
            <a:r>
              <a:rPr lang="en-US" sz="2200" u="sng" dirty="0">
                <a:solidFill>
                  <a:srgbClr val="00A4BA"/>
                </a:solidFill>
                <a:latin typeface="Arial" panose="020B0604020202020204" pitchFamily="34" charset="0"/>
                <a:cs typeface="Arial" panose="020B0604020202020204" pitchFamily="34" charset="0"/>
              </a:rPr>
              <a:t>Internet </a:t>
            </a:r>
            <a:r>
              <a:rPr lang="en-US" sz="2200" dirty="0">
                <a:solidFill>
                  <a:srgbClr val="00A4BA"/>
                </a:solidFill>
                <a:latin typeface="Arial" panose="020B0604020202020204" pitchFamily="34" charset="0"/>
                <a:cs typeface="Arial" panose="020B0604020202020204" pitchFamily="34" charset="0"/>
              </a:rPr>
              <a:t>: </a:t>
            </a:r>
            <a:r>
              <a:rPr lang="fr-FR" sz="2200" dirty="0">
                <a:solidFill>
                  <a:srgbClr val="262963">
                    <a:lumMod val="50000"/>
                  </a:srgbClr>
                </a:solidFill>
                <a:latin typeface="Arial" panose="020B0604020202020204" pitchFamily="34" charset="0"/>
                <a:cs typeface="Arial" panose="020B0604020202020204" pitchFamily="34" charset="0"/>
              </a:rPr>
              <a:t>Surf Smart peut principalement être utilisé dans des environnements sans accès à Internet</a:t>
            </a:r>
            <a:r>
              <a:rPr lang="en-US" sz="2200" dirty="0">
                <a:solidFill>
                  <a:srgbClr val="262963">
                    <a:lumMod val="50000"/>
                  </a:srgbClr>
                </a:solidFill>
                <a:latin typeface="Arial" panose="020B0604020202020204" pitchFamily="34" charset="0"/>
                <a:cs typeface="Arial" panose="020B0604020202020204" pitchFamily="34" charset="0"/>
              </a:rPr>
              <a:t>. </a:t>
            </a:r>
          </a:p>
          <a:p>
            <a:pPr algn="l" rtl="0">
              <a:defRPr/>
            </a:pPr>
            <a:endParaRPr lang="en-US" sz="2200" dirty="0">
              <a:solidFill>
                <a:srgbClr val="262963">
                  <a:lumMod val="50000"/>
                </a:srgbClr>
              </a:solidFill>
              <a:latin typeface="Arial" panose="020B0604020202020204" pitchFamily="34" charset="0"/>
              <a:cs typeface="Arial" panose="020B0604020202020204" pitchFamily="34" charset="0"/>
            </a:endParaRPr>
          </a:p>
          <a:p>
            <a:pPr algn="l" rtl="0">
              <a:defRPr/>
            </a:pPr>
            <a:r>
              <a:rPr lang="en-US" sz="2200" u="sng" dirty="0">
                <a:solidFill>
                  <a:srgbClr val="00A4BA"/>
                </a:solidFill>
                <a:latin typeface="Arial" panose="020B0604020202020204" pitchFamily="34" charset="0"/>
                <a:cs typeface="Arial" panose="020B0604020202020204" pitchFamily="34" charset="0"/>
              </a:rPr>
              <a:t>Liens </a:t>
            </a:r>
            <a:r>
              <a:rPr lang="en-US" sz="2200" u="sng" dirty="0" err="1">
                <a:solidFill>
                  <a:srgbClr val="00A4BA"/>
                </a:solidFill>
                <a:latin typeface="Arial" panose="020B0604020202020204" pitchFamily="34" charset="0"/>
                <a:cs typeface="Arial" panose="020B0604020202020204" pitchFamily="34" charset="0"/>
              </a:rPr>
              <a:t>en</a:t>
            </a:r>
            <a:r>
              <a:rPr lang="en-US" sz="2200" u="sng" dirty="0">
                <a:solidFill>
                  <a:srgbClr val="00A4BA"/>
                </a:solidFill>
                <a:latin typeface="Arial" panose="020B0604020202020204" pitchFamily="34" charset="0"/>
                <a:cs typeface="Arial" panose="020B0604020202020204" pitchFamily="34" charset="0"/>
              </a:rPr>
              <a:t> </a:t>
            </a:r>
            <a:r>
              <a:rPr lang="en-US" sz="2200" u="sng" dirty="0" err="1">
                <a:solidFill>
                  <a:srgbClr val="00A4BA"/>
                </a:solidFill>
                <a:latin typeface="Arial" panose="020B0604020202020204" pitchFamily="34" charset="0"/>
                <a:cs typeface="Arial" panose="020B0604020202020204" pitchFamily="34" charset="0"/>
              </a:rPr>
              <a:t>ligne</a:t>
            </a:r>
            <a:r>
              <a:rPr lang="en-US" sz="2200" u="sng" dirty="0">
                <a:solidFill>
                  <a:srgbClr val="00A4BA"/>
                </a:solidFill>
                <a:latin typeface="Arial" panose="020B0604020202020204" pitchFamily="34" charset="0"/>
                <a:cs typeface="Arial" panose="020B0604020202020204" pitchFamily="34" charset="0"/>
              </a:rPr>
              <a:t> </a:t>
            </a:r>
            <a:r>
              <a:rPr lang="en-US" sz="2200" dirty="0">
                <a:solidFill>
                  <a:srgbClr val="00A4BA"/>
                </a:solidFill>
                <a:latin typeface="Arial" panose="020B0604020202020204" pitchFamily="34" charset="0"/>
                <a:cs typeface="Arial" panose="020B0604020202020204" pitchFamily="34" charset="0"/>
              </a:rPr>
              <a:t>: </a:t>
            </a:r>
            <a:r>
              <a:rPr lang="en-US" sz="2200" dirty="0">
                <a:solidFill>
                  <a:srgbClr val="262963">
                    <a:lumMod val="50000"/>
                  </a:srgbClr>
                </a:solidFill>
                <a:latin typeface="Arial" panose="020B0604020202020204" pitchFamily="34" charset="0"/>
                <a:cs typeface="Arial" panose="020B0604020202020204" pitchFamily="34" charset="0"/>
              </a:rPr>
              <a:t>les liens </a:t>
            </a:r>
            <a:r>
              <a:rPr lang="en-US" sz="2200" dirty="0" err="1">
                <a:solidFill>
                  <a:srgbClr val="262963">
                    <a:lumMod val="50000"/>
                  </a:srgbClr>
                </a:solidFill>
                <a:latin typeface="Arial" panose="020B0604020202020204" pitchFamily="34" charset="0"/>
                <a:cs typeface="Arial" panose="020B0604020202020204" pitchFamily="34" charset="0"/>
              </a:rPr>
              <a:t>suggérés</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sont</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considérés</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comme</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appropriés</a:t>
            </a:r>
            <a:r>
              <a:rPr lang="en-US" sz="2200" dirty="0">
                <a:solidFill>
                  <a:srgbClr val="262963">
                    <a:lumMod val="50000"/>
                  </a:srgbClr>
                </a:solidFill>
                <a:latin typeface="Arial" panose="020B0604020202020204" pitchFamily="34" charset="0"/>
                <a:cs typeface="Arial" panose="020B0604020202020204" pitchFamily="34" charset="0"/>
              </a:rPr>
              <a:t> pour un public </a:t>
            </a:r>
            <a:r>
              <a:rPr lang="en-US" sz="2200" dirty="0" err="1">
                <a:solidFill>
                  <a:srgbClr val="262963">
                    <a:lumMod val="50000"/>
                  </a:srgbClr>
                </a:solidFill>
                <a:latin typeface="Arial" panose="020B0604020202020204" pitchFamily="34" charset="0"/>
                <a:cs typeface="Arial" panose="020B0604020202020204" pitchFamily="34" charset="0"/>
              </a:rPr>
              <a:t>jeune</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mais</a:t>
            </a:r>
            <a:r>
              <a:rPr lang="en-US" sz="2200" dirty="0">
                <a:solidFill>
                  <a:srgbClr val="262963">
                    <a:lumMod val="50000"/>
                  </a:srgbClr>
                </a:solidFill>
                <a:latin typeface="Arial" panose="020B0604020202020204" pitchFamily="34" charset="0"/>
                <a:cs typeface="Arial" panose="020B0604020202020204" pitchFamily="34" charset="0"/>
              </a:rPr>
              <a:t> nous </a:t>
            </a:r>
            <a:r>
              <a:rPr lang="en-US" sz="2200" dirty="0" err="1">
                <a:solidFill>
                  <a:srgbClr val="262963">
                    <a:lumMod val="50000"/>
                  </a:srgbClr>
                </a:solidFill>
                <a:latin typeface="Arial" panose="020B0604020202020204" pitchFamily="34" charset="0"/>
                <a:cs typeface="Arial" panose="020B0604020202020204" pitchFamily="34" charset="0"/>
              </a:rPr>
              <a:t>vous</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conseillons</a:t>
            </a:r>
            <a:r>
              <a:rPr lang="en-US" sz="2200" dirty="0">
                <a:solidFill>
                  <a:srgbClr val="262963">
                    <a:lumMod val="50000"/>
                  </a:srgbClr>
                </a:solidFill>
                <a:latin typeface="Arial" panose="020B0604020202020204" pitchFamily="34" charset="0"/>
                <a:cs typeface="Arial" panose="020B0604020202020204" pitchFamily="34" charset="0"/>
              </a:rPr>
              <a:t> de les </a:t>
            </a:r>
            <a:r>
              <a:rPr lang="en-US" sz="2200" dirty="0" err="1">
                <a:solidFill>
                  <a:srgbClr val="262963">
                    <a:lumMod val="50000"/>
                  </a:srgbClr>
                </a:solidFill>
                <a:latin typeface="Arial" panose="020B0604020202020204" pitchFamily="34" charset="0"/>
                <a:cs typeface="Arial" panose="020B0604020202020204" pitchFamily="34" charset="0"/>
              </a:rPr>
              <a:t>vérifier</a:t>
            </a:r>
            <a:r>
              <a:rPr lang="en-US" sz="2200" dirty="0">
                <a:solidFill>
                  <a:srgbClr val="262963">
                    <a:lumMod val="50000"/>
                  </a:srgbClr>
                </a:solidFill>
                <a:latin typeface="Arial" panose="020B0604020202020204" pitchFamily="34" charset="0"/>
                <a:cs typeface="Arial" panose="020B0604020202020204" pitchFamily="34" charset="0"/>
              </a:rPr>
              <a:t> à </a:t>
            </a:r>
            <a:r>
              <a:rPr lang="en-US" sz="2200" dirty="0" err="1">
                <a:solidFill>
                  <a:srgbClr val="262963">
                    <a:lumMod val="50000"/>
                  </a:srgbClr>
                </a:solidFill>
                <a:latin typeface="Arial" panose="020B0604020202020204" pitchFamily="34" charset="0"/>
                <a:cs typeface="Arial" panose="020B0604020202020204" pitchFamily="34" charset="0"/>
              </a:rPr>
              <a:t>l'avance</a:t>
            </a:r>
            <a:r>
              <a:rPr lang="en-US" sz="2200" dirty="0">
                <a:solidFill>
                  <a:srgbClr val="262963">
                    <a:lumMod val="50000"/>
                  </a:srgbClr>
                </a:solidFill>
                <a:latin typeface="Arial" panose="020B0604020202020204" pitchFamily="34" charset="0"/>
                <a:cs typeface="Arial" panose="020B0604020202020204" pitchFamily="34" charset="0"/>
              </a:rPr>
              <a:t> pour </a:t>
            </a:r>
            <a:r>
              <a:rPr lang="en-US" sz="2200" dirty="0" err="1">
                <a:solidFill>
                  <a:srgbClr val="262963">
                    <a:lumMod val="50000"/>
                  </a:srgbClr>
                </a:solidFill>
                <a:latin typeface="Arial" panose="020B0604020202020204" pitchFamily="34" charset="0"/>
                <a:cs typeface="Arial" panose="020B0604020202020204" pitchFamily="34" charset="0"/>
              </a:rPr>
              <a:t>être</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sûr</a:t>
            </a:r>
            <a:r>
              <a:rPr lang="en-US" sz="2200" dirty="0">
                <a:solidFill>
                  <a:srgbClr val="262963">
                    <a:lumMod val="50000"/>
                  </a:srgbClr>
                </a:solidFill>
                <a:latin typeface="Arial" panose="020B0604020202020204" pitchFamily="34" charset="0"/>
                <a:cs typeface="Arial" panose="020B0604020202020204" pitchFamily="34" charset="0"/>
              </a:rPr>
              <a:t> que </a:t>
            </a:r>
            <a:r>
              <a:rPr lang="en-US" sz="2200" dirty="0" err="1">
                <a:solidFill>
                  <a:srgbClr val="262963">
                    <a:lumMod val="50000"/>
                  </a:srgbClr>
                </a:solidFill>
                <a:latin typeface="Arial" panose="020B0604020202020204" pitchFamily="34" charset="0"/>
                <a:cs typeface="Arial" panose="020B0604020202020204" pitchFamily="34" charset="0"/>
              </a:rPr>
              <a:t>vous</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êtes</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satisfait</a:t>
            </a:r>
            <a:r>
              <a:rPr lang="en-US" sz="2200" dirty="0">
                <a:solidFill>
                  <a:srgbClr val="262963">
                    <a:lumMod val="50000"/>
                  </a:srgbClr>
                </a:solidFill>
                <a:latin typeface="Arial" panose="020B0604020202020204" pitchFamily="34" charset="0"/>
                <a:cs typeface="Arial" panose="020B0604020202020204" pitchFamily="34" charset="0"/>
              </a:rPr>
              <a:t> de les </a:t>
            </a:r>
            <a:r>
              <a:rPr lang="en-US" sz="2200" dirty="0" err="1">
                <a:solidFill>
                  <a:srgbClr val="262963">
                    <a:lumMod val="50000"/>
                  </a:srgbClr>
                </a:solidFill>
                <a:latin typeface="Arial" panose="020B0604020202020204" pitchFamily="34" charset="0"/>
                <a:cs typeface="Arial" panose="020B0604020202020204" pitchFamily="34" charset="0"/>
              </a:rPr>
              <a:t>partager</a:t>
            </a:r>
            <a:r>
              <a:rPr lang="en-US" sz="2200" dirty="0">
                <a:solidFill>
                  <a:srgbClr val="262963">
                    <a:lumMod val="50000"/>
                  </a:srgbClr>
                </a:solidFill>
                <a:latin typeface="Arial" panose="020B0604020202020204" pitchFamily="34" charset="0"/>
                <a:cs typeface="Arial" panose="020B0604020202020204" pitchFamily="34" charset="0"/>
              </a:rPr>
              <a:t> avec </a:t>
            </a:r>
            <a:r>
              <a:rPr lang="en-US" sz="2200" dirty="0" err="1">
                <a:solidFill>
                  <a:srgbClr val="262963">
                    <a:lumMod val="50000"/>
                  </a:srgbClr>
                </a:solidFill>
                <a:latin typeface="Arial" panose="020B0604020202020204" pitchFamily="34" charset="0"/>
                <a:cs typeface="Arial" panose="020B0604020202020204" pitchFamily="34" charset="0"/>
              </a:rPr>
              <a:t>votre</a:t>
            </a:r>
            <a:r>
              <a:rPr lang="en-US" sz="2200" dirty="0">
                <a:solidFill>
                  <a:srgbClr val="262963">
                    <a:lumMod val="50000"/>
                  </a:srgbClr>
                </a:solidFill>
                <a:latin typeface="Arial" panose="020B0604020202020204" pitchFamily="34" charset="0"/>
                <a:cs typeface="Arial" panose="020B0604020202020204" pitchFamily="34" charset="0"/>
              </a:rPr>
              <a:t> </a:t>
            </a:r>
            <a:r>
              <a:rPr lang="en-US" sz="2200" dirty="0" err="1">
                <a:solidFill>
                  <a:srgbClr val="262963">
                    <a:lumMod val="50000"/>
                  </a:srgbClr>
                </a:solidFill>
                <a:latin typeface="Arial" panose="020B0604020202020204" pitchFamily="34" charset="0"/>
                <a:cs typeface="Arial" panose="020B0604020202020204" pitchFamily="34" charset="0"/>
              </a:rPr>
              <a:t>groupe</a:t>
            </a:r>
            <a:r>
              <a:rPr lang="en-US" sz="2200" dirty="0">
                <a:solidFill>
                  <a:srgbClr val="262963">
                    <a:lumMod val="50000"/>
                  </a:srgbClr>
                </a:solidFill>
                <a:latin typeface="Arial" panose="020B0604020202020204" pitchFamily="34" charset="0"/>
                <a:cs typeface="Arial" panose="020B0604020202020204" pitchFamily="34" charset="0"/>
              </a:rPr>
              <a: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3996AA-3735-4439-9275-76875BF711DA}"/>
              </a:ext>
            </a:extLst>
          </p:cNvPr>
          <p:cNvSpPr>
            <a:spLocks noGrp="1"/>
          </p:cNvSpPr>
          <p:nvPr>
            <p:ph idx="1"/>
          </p:nvPr>
        </p:nvSpPr>
        <p:spPr/>
        <p:txBody>
          <a:bodyPr/>
          <a:lstStyle/>
          <a:p>
            <a:pPr>
              <a:defRPr/>
            </a:pPr>
            <a:endParaRPr lang="en-US" sz="2000">
              <a:solidFill>
                <a:schemeClr val="bg1"/>
              </a:solidFill>
              <a:cs typeface="ＭＳ Ｐゴシック" charset="0"/>
            </a:endParaRPr>
          </a:p>
          <a:p>
            <a:pPr>
              <a:defRPr/>
            </a:pPr>
            <a:endParaRPr lang="en-US" sz="2000">
              <a:solidFill>
                <a:schemeClr val="bg1"/>
              </a:solidFill>
              <a:latin typeface="Arial" panose="020B0604020202020204" pitchFamily="34" charset="0"/>
              <a:cs typeface="Arial" panose="020B0604020202020204" pitchFamily="34" charset="0"/>
            </a:endParaRPr>
          </a:p>
          <a:p>
            <a:pPr>
              <a:defRPr/>
            </a:pPr>
            <a:endParaRPr lang="en-US" sz="2000">
              <a:solidFill>
                <a:schemeClr val="bg1"/>
              </a:solidFill>
              <a:latin typeface="Arial" panose="020B0604020202020204" pitchFamily="34" charset="0"/>
              <a:cs typeface="Arial" panose="020B0604020202020204" pitchFamily="34" charset="0"/>
            </a:endParaRPr>
          </a:p>
          <a:p>
            <a:pPr>
              <a:defRPr/>
            </a:pPr>
            <a:endParaRPr lang="en-US"/>
          </a:p>
        </p:txBody>
      </p:sp>
      <p:sp>
        <p:nvSpPr>
          <p:cNvPr id="132099" name="Slide Number Placeholder 4">
            <a:extLst>
              <a:ext uri="{FF2B5EF4-FFF2-40B4-BE49-F238E27FC236}">
                <a16:creationId xmlns:a16="http://schemas.microsoft.com/office/drawing/2014/main" id="{5D92BB85-043F-47AA-A9F9-6047FAC0D55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buFontTx/>
              <a:buNone/>
            </a:pPr>
            <a:fld id="{A2C9B370-4E13-4B1F-85BA-1E964818AD36}" type="slidenum">
              <a:rPr lang="en-US" altLang="en-US" sz="1100" smtClean="0">
                <a:solidFill>
                  <a:srgbClr val="262963"/>
                </a:solidFill>
              </a:rPr>
              <a:pPr>
                <a:buFontTx/>
                <a:buNone/>
              </a:pPr>
              <a:t>39</a:t>
            </a:fld>
            <a:endParaRPr lang="en-US" altLang="en-US" sz="1100">
              <a:solidFill>
                <a:srgbClr val="262963"/>
              </a:solidFill>
            </a:endParaRPr>
          </a:p>
        </p:txBody>
      </p:sp>
      <p:sp>
        <p:nvSpPr>
          <p:cNvPr id="6" name="Title 1">
            <a:extLst>
              <a:ext uri="{FF2B5EF4-FFF2-40B4-BE49-F238E27FC236}">
                <a16:creationId xmlns:a16="http://schemas.microsoft.com/office/drawing/2014/main" id="{B5F39D76-DEAD-4BAC-9E90-44BA4BDA0F7D}"/>
              </a:ext>
            </a:extLst>
          </p:cNvPr>
          <p:cNvSpPr>
            <a:spLocks noGrp="1"/>
          </p:cNvSpPr>
          <p:nvPr>
            <p:ph type="title"/>
          </p:nvPr>
        </p:nvSpPr>
        <p:spPr/>
        <p:txBody>
          <a:bodyPr/>
          <a:lstStyle/>
          <a:p>
            <a:pPr>
              <a:defRPr/>
            </a:pPr>
            <a:r>
              <a:rPr lang="en-US" b="1" dirty="0">
                <a:solidFill>
                  <a:srgbClr val="00A4BA"/>
                </a:solidFill>
              </a:rPr>
              <a:t>CONSEILS PRATIQUES</a:t>
            </a:r>
            <a:endParaRPr lang="en-US" dirty="0">
              <a:solidFill>
                <a:srgbClr val="00A4BA"/>
              </a:solidFill>
            </a:endParaRPr>
          </a:p>
        </p:txBody>
      </p:sp>
      <p:sp>
        <p:nvSpPr>
          <p:cNvPr id="132101" name="Rectangle 7">
            <a:extLst>
              <a:ext uri="{FF2B5EF4-FFF2-40B4-BE49-F238E27FC236}">
                <a16:creationId xmlns:a16="http://schemas.microsoft.com/office/drawing/2014/main" id="{1D5F961B-185D-4E5D-891F-A7A4C87D0D28}"/>
              </a:ext>
            </a:extLst>
          </p:cNvPr>
          <p:cNvSpPr>
            <a:spLocks noChangeArrowheads="1"/>
          </p:cNvSpPr>
          <p:nvPr/>
        </p:nvSpPr>
        <p:spPr bwMode="auto">
          <a:xfrm>
            <a:off x="216131" y="1863725"/>
            <a:ext cx="9825644" cy="747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buFontTx/>
              <a:buNone/>
            </a:pPr>
            <a:r>
              <a:rPr lang="fr-FR" altLang="en-US" sz="2400" b="1" u="sng" dirty="0">
                <a:solidFill>
                  <a:srgbClr val="00A4BA"/>
                </a:solidFill>
                <a:cs typeface="Arial" panose="020B0604020202020204" pitchFamily="34" charset="0"/>
              </a:rPr>
              <a:t>Les activités sur les réseaux sociaux</a:t>
            </a:r>
            <a:r>
              <a:rPr lang="en-US" altLang="en-US" sz="2400" b="1" dirty="0">
                <a:solidFill>
                  <a:srgbClr val="00A4BA"/>
                </a:solidFill>
                <a:cs typeface="Arial" panose="020B0604020202020204" pitchFamily="34" charset="0"/>
              </a:rPr>
              <a:t> </a:t>
            </a:r>
            <a:r>
              <a:rPr lang="fr-FR" altLang="en-US" sz="2400" b="1" dirty="0">
                <a:solidFill>
                  <a:srgbClr val="262963"/>
                </a:solidFill>
                <a:cs typeface="Arial" panose="020B0604020202020204" pitchFamily="34" charset="0"/>
              </a:rPr>
              <a:t>sont recommandées pour les membres de 13 ans et plus, en particulier celles nécessitant l'utilisation de plateformes sociales. Vous pouvez considérer certaines activités comme appropriées pour les groupes plus jeunes</a:t>
            </a:r>
            <a:r>
              <a:rPr lang="en-US" altLang="en-US" sz="2400" b="1" dirty="0">
                <a:solidFill>
                  <a:srgbClr val="262963"/>
                </a:solidFill>
                <a:cs typeface="Arial" panose="020B0604020202020204" pitchFamily="34" charset="0"/>
              </a:rPr>
              <a:t>.</a:t>
            </a:r>
          </a:p>
          <a:p>
            <a:pPr>
              <a:buFontTx/>
              <a:buNone/>
            </a:pPr>
            <a:endParaRPr lang="en-US" altLang="en-US" sz="2400" b="1" dirty="0">
              <a:solidFill>
                <a:srgbClr val="262963"/>
              </a:solidFill>
              <a:cs typeface="Arial" panose="020B0604020202020204" pitchFamily="34" charset="0"/>
            </a:endParaRPr>
          </a:p>
          <a:p>
            <a:pPr>
              <a:buFontTx/>
              <a:buNone/>
            </a:pPr>
            <a:r>
              <a:rPr lang="en-US" altLang="en-US" sz="2400" b="1" u="sng" dirty="0" err="1">
                <a:solidFill>
                  <a:srgbClr val="00A4BA"/>
                </a:solidFill>
                <a:cs typeface="Arial" panose="020B0604020202020204" pitchFamily="34" charset="0"/>
              </a:rPr>
              <a:t>Vidéos</a:t>
            </a:r>
            <a:r>
              <a:rPr lang="en-US" altLang="en-US" sz="2400" b="1" u="sng" dirty="0">
                <a:solidFill>
                  <a:srgbClr val="00A4BA"/>
                </a:solidFill>
                <a:cs typeface="Arial" panose="020B0604020202020204" pitchFamily="34" charset="0"/>
              </a:rPr>
              <a:t> </a:t>
            </a:r>
            <a:r>
              <a:rPr lang="en-US" altLang="en-US" sz="2400" b="1" dirty="0">
                <a:solidFill>
                  <a:srgbClr val="00A4BA"/>
                </a:solidFill>
                <a:cs typeface="Arial" panose="020B0604020202020204" pitchFamily="34" charset="0"/>
              </a:rPr>
              <a:t>: </a:t>
            </a:r>
            <a:r>
              <a:rPr lang="fr-FR" altLang="en-US" sz="2400" b="1" dirty="0">
                <a:solidFill>
                  <a:srgbClr val="262963"/>
                </a:solidFill>
                <a:cs typeface="Arial" panose="020B0604020202020204" pitchFamily="34" charset="0"/>
              </a:rPr>
              <a:t>Certaines activités peuvent vous suggérer de regarder une vidéo pour en savoir plus sur un sujet précis. Si l'activité est marquée comme sans Internet, vous pouvez ignorer la vidéo et partager les informations que vous trouverez dans ce pack ou par le biais de vos propres recherches.</a:t>
            </a:r>
            <a:endParaRPr lang="en-US" altLang="en-US" sz="2400" b="1" dirty="0">
              <a:solidFill>
                <a:srgbClr val="262963"/>
              </a:solidFill>
              <a:cs typeface="Arial" panose="020B0604020202020204" pitchFamily="34" charset="0"/>
            </a:endParaRPr>
          </a:p>
          <a:p>
            <a:pPr>
              <a:buFontTx/>
              <a:buNone/>
            </a:pPr>
            <a:endParaRPr lang="en-US" altLang="en-US" sz="2400" b="1" u="sng" dirty="0">
              <a:solidFill>
                <a:srgbClr val="00A4BA"/>
              </a:solidFill>
              <a:cs typeface="Arial" panose="020B0604020202020204" pitchFamily="34" charset="0"/>
            </a:endParaRPr>
          </a:p>
          <a:p>
            <a:pPr>
              <a:buFontTx/>
              <a:buNone/>
            </a:pPr>
            <a:r>
              <a:rPr lang="en-US" altLang="en-US" sz="2400" b="1" u="sng" dirty="0" err="1">
                <a:solidFill>
                  <a:srgbClr val="00A4BA"/>
                </a:solidFill>
                <a:cs typeface="Arial" panose="020B0604020202020204" pitchFamily="34" charset="0"/>
              </a:rPr>
              <a:t>Résultats</a:t>
            </a:r>
            <a:r>
              <a:rPr lang="en-US" altLang="en-US" sz="2400" b="1" u="sng" dirty="0">
                <a:solidFill>
                  <a:srgbClr val="00A4BA"/>
                </a:solidFill>
                <a:cs typeface="Arial" panose="020B0604020202020204" pitchFamily="34" charset="0"/>
              </a:rPr>
              <a:t> de la recherche </a:t>
            </a:r>
            <a:r>
              <a:rPr lang="en-US" altLang="en-US" sz="2400" b="1" dirty="0">
                <a:solidFill>
                  <a:srgbClr val="00A4BA"/>
                </a:solidFill>
                <a:cs typeface="Arial" panose="020B0604020202020204" pitchFamily="34" charset="0"/>
              </a:rPr>
              <a:t>: </a:t>
            </a:r>
            <a:r>
              <a:rPr lang="fr-FR" altLang="en-US" sz="2400" b="1" dirty="0">
                <a:solidFill>
                  <a:srgbClr val="262963"/>
                </a:solidFill>
                <a:cs typeface="Arial" panose="020B0604020202020204" pitchFamily="34" charset="0"/>
              </a:rPr>
              <a:t>Une section qui fournit de plus amples informations sur le sujet de l'activité et les domaines à considérer</a:t>
            </a:r>
            <a:r>
              <a:rPr lang="en-US" altLang="en-US" sz="2400" b="1" dirty="0">
                <a:solidFill>
                  <a:srgbClr val="262963"/>
                </a:solidFill>
                <a:cs typeface="Arial" panose="020B0604020202020204" pitchFamily="34" charset="0"/>
              </a:rPr>
              <a:t>. </a:t>
            </a:r>
            <a:r>
              <a:rPr lang="fr-FR" altLang="en-US" sz="2400" b="1" dirty="0">
                <a:solidFill>
                  <a:srgbClr val="262963"/>
                </a:solidFill>
                <a:latin typeface="Van Condensed LF" charset="0"/>
                <a:cs typeface="Arial" panose="020B0604020202020204" pitchFamily="34" charset="0"/>
              </a:rPr>
              <a:t>Au dos du pack Surf Smart se trouve une page de ressources en ligne ainsi qu'un glossaire des termes pour une référence facile</a:t>
            </a:r>
            <a:endParaRPr lang="en-NZ" altLang="en-US" sz="2400" b="1" dirty="0">
              <a:solidFill>
                <a:srgbClr val="262963"/>
              </a:solidFill>
              <a:latin typeface="Van Condensed LF" charset="0"/>
              <a:cs typeface="Arial" panose="020B0604020202020204" pitchFamily="34" charset="0"/>
            </a:endParaRPr>
          </a:p>
          <a:p>
            <a:pPr>
              <a:buFontTx/>
              <a:buNone/>
            </a:pPr>
            <a:endParaRPr lang="en-US" altLang="en-US" sz="2400" b="1" dirty="0">
              <a:solidFill>
                <a:srgbClr val="262963"/>
              </a:solidFill>
              <a:cs typeface="Arial" panose="020B0604020202020204" pitchFamily="34" charset="0"/>
            </a:endParaRPr>
          </a:p>
          <a:p>
            <a:pPr>
              <a:buFontTx/>
              <a:buNone/>
            </a:pPr>
            <a:r>
              <a:rPr lang="en-US" altLang="en-US" sz="2400" b="1" u="sng" dirty="0" err="1">
                <a:solidFill>
                  <a:srgbClr val="00A4BA"/>
                </a:solidFill>
                <a:cs typeface="Arial" panose="020B0604020202020204" pitchFamily="34" charset="0"/>
              </a:rPr>
              <a:t>Outil</a:t>
            </a:r>
            <a:r>
              <a:rPr lang="en-US" altLang="en-US" sz="2400" b="1" u="sng" dirty="0">
                <a:solidFill>
                  <a:srgbClr val="00A4BA"/>
                </a:solidFill>
                <a:cs typeface="Arial" panose="020B0604020202020204" pitchFamily="34" charset="0"/>
              </a:rPr>
              <a:t> </a:t>
            </a:r>
            <a:r>
              <a:rPr lang="en-US" altLang="en-US" sz="2400" b="1" dirty="0">
                <a:solidFill>
                  <a:srgbClr val="00A4BA"/>
                </a:solidFill>
                <a:cs typeface="Arial" panose="020B0604020202020204" pitchFamily="34" charset="0"/>
              </a:rPr>
              <a:t>: </a:t>
            </a:r>
            <a:r>
              <a:rPr lang="fr-FR" altLang="en-US" sz="2400" b="1" dirty="0">
                <a:solidFill>
                  <a:srgbClr val="262963"/>
                </a:solidFill>
                <a:cs typeface="Arial" panose="020B0604020202020204" pitchFamily="34" charset="0"/>
              </a:rPr>
              <a:t>Une section qui fournit des modèles et du matériel dont vous aurez besoin pour réaliser l'activité</a:t>
            </a:r>
            <a:r>
              <a:rPr lang="en-US" altLang="en-US" sz="2400" b="1" dirty="0">
                <a:solidFill>
                  <a:srgbClr val="262963"/>
                </a:solidFill>
                <a:cs typeface="Arial" panose="020B0604020202020204" pitchFamily="34" charset="0"/>
              </a:rPr>
              <a:t>.</a:t>
            </a:r>
          </a:p>
          <a:p>
            <a:pPr>
              <a:buFontTx/>
              <a:buNone/>
            </a:pPr>
            <a:endParaRPr lang="en-US" altLang="en-US" sz="2400" b="1" dirty="0">
              <a:solidFill>
                <a:srgbClr val="262963"/>
              </a:solidFill>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a:extLst>
              <a:ext uri="{FF2B5EF4-FFF2-40B4-BE49-F238E27FC236}">
                <a16:creationId xmlns:a16="http://schemas.microsoft.com/office/drawing/2014/main" id="{4A808A70-0898-4A6E-AFB4-DDD81DFF5E15}"/>
              </a:ext>
            </a:extLst>
          </p:cNvPr>
          <p:cNvSpPr>
            <a:spLocks noGrp="1"/>
          </p:cNvSpPr>
          <p:nvPr>
            <p:ph idx="1"/>
          </p:nvPr>
        </p:nvSpPr>
        <p:spPr>
          <a:xfrm>
            <a:off x="496888" y="730250"/>
            <a:ext cx="10969625" cy="698500"/>
          </a:xfrm>
        </p:spPr>
        <p:txBody>
          <a:bodyPr wrap="square" numCol="1" anchor="t" anchorCtr="0" compatLnSpc="1">
            <a:prstTxWarp prst="textNoShape">
              <a:avLst/>
            </a:prstTxWarp>
          </a:bodyPr>
          <a:lstStyle/>
          <a:p>
            <a:pPr marL="0" indent="0" algn="l" rtl="0">
              <a:defRPr/>
            </a:pPr>
            <a:r>
              <a:rPr lang="en-GB" altLang="en-US" sz="3600" b="1" dirty="0">
                <a:solidFill>
                  <a:srgbClr val="00A4BA"/>
                </a:solidFill>
                <a:latin typeface="Arial" pitchFamily="34" charset="0"/>
                <a:cs typeface="Arial" pitchFamily="34" charset="0"/>
              </a:rPr>
              <a:t>SAVIEZ-VOUS QUE …</a:t>
            </a:r>
            <a:endParaRPr lang="en-GB" altLang="en-US" sz="3600" dirty="0">
              <a:solidFill>
                <a:srgbClr val="00A4BA"/>
              </a:solidFill>
              <a:latin typeface="Arial" pitchFamily="34" charset="0"/>
              <a:cs typeface="Arial" pitchFamily="34" charset="0"/>
            </a:endParaRPr>
          </a:p>
          <a:p>
            <a:pPr marL="0" indent="0" algn="l" rtl="0">
              <a:defRPr/>
            </a:pPr>
            <a:r>
              <a:rPr lang="en-GB" altLang="en-US" sz="1900" dirty="0">
                <a:latin typeface="Calibri" pitchFamily="34" charset="0"/>
              </a:rPr>
              <a:t> </a:t>
            </a:r>
          </a:p>
        </p:txBody>
      </p:sp>
      <p:sp>
        <p:nvSpPr>
          <p:cNvPr id="68612" name="Rectangle 1">
            <a:extLst>
              <a:ext uri="{FF2B5EF4-FFF2-40B4-BE49-F238E27FC236}">
                <a16:creationId xmlns:a16="http://schemas.microsoft.com/office/drawing/2014/main" id="{969E9F75-280E-4ECA-9254-D9C9D3ED8968}"/>
              </a:ext>
            </a:extLst>
          </p:cNvPr>
          <p:cNvSpPr>
            <a:spLocks noChangeArrowheads="1"/>
          </p:cNvSpPr>
          <p:nvPr/>
        </p:nvSpPr>
        <p:spPr bwMode="auto">
          <a:xfrm>
            <a:off x="6681788" y="8713788"/>
            <a:ext cx="31130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l" rtl="0">
              <a:buFontTx/>
              <a:buNone/>
            </a:pPr>
            <a:r>
              <a:rPr lang="en-US" altLang="en-US" sz="1000">
                <a:solidFill>
                  <a:srgbClr val="262963"/>
                </a:solidFill>
                <a:cs typeface="Arial" panose="020B0604020202020204" pitchFamily="34" charset="0"/>
                <a:hlinkClick r:id="rId3"/>
              </a:rPr>
              <a:t>https://www.statista.com/chart/17518/data-created-in-an-internet-minute/</a:t>
            </a:r>
            <a:r>
              <a:rPr lang="en-US" altLang="en-US" sz="1000">
                <a:solidFill>
                  <a:srgbClr val="262963"/>
                </a:solidFill>
                <a:cs typeface="Arial" panose="020B0604020202020204" pitchFamily="34" charset="0"/>
              </a:rPr>
              <a:t> </a:t>
            </a:r>
          </a:p>
        </p:txBody>
      </p:sp>
      <p:pic>
        <p:nvPicPr>
          <p:cNvPr id="2" name="Imagem 1">
            <a:extLst>
              <a:ext uri="{FF2B5EF4-FFF2-40B4-BE49-F238E27FC236}">
                <a16:creationId xmlns:a16="http://schemas.microsoft.com/office/drawing/2014/main" id="{8332BFB0-861F-45AC-97CB-BF349C6FF958}"/>
              </a:ext>
            </a:extLst>
          </p:cNvPr>
          <p:cNvPicPr>
            <a:picLocks noChangeAspect="1"/>
          </p:cNvPicPr>
          <p:nvPr/>
        </p:nvPicPr>
        <p:blipFill>
          <a:blip r:embed="rId4"/>
          <a:stretch>
            <a:fillRect/>
          </a:stretch>
        </p:blipFill>
        <p:spPr>
          <a:xfrm>
            <a:off x="722312" y="1356519"/>
            <a:ext cx="7419975" cy="74295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48A3DE-020E-4E92-8067-9E68E24ACA29}"/>
              </a:ext>
            </a:extLst>
          </p:cNvPr>
          <p:cNvSpPr>
            <a:spLocks noGrp="1"/>
          </p:cNvSpPr>
          <p:nvPr>
            <p:ph idx="1"/>
          </p:nvPr>
        </p:nvSpPr>
        <p:spPr/>
        <p:txBody>
          <a:bodyPr/>
          <a:lstStyle/>
          <a:p>
            <a:pPr>
              <a:defRPr/>
            </a:pPr>
            <a:endParaRPr lang="en-US" sz="2000">
              <a:solidFill>
                <a:schemeClr val="bg1"/>
              </a:solidFill>
              <a:cs typeface="ＭＳ Ｐゴシック" charset="0"/>
            </a:endParaRPr>
          </a:p>
          <a:p>
            <a:pPr>
              <a:defRPr/>
            </a:pPr>
            <a:endParaRPr lang="en-US" sz="2000">
              <a:solidFill>
                <a:schemeClr val="bg1"/>
              </a:solidFill>
              <a:latin typeface="Arial" panose="020B0604020202020204" pitchFamily="34" charset="0"/>
              <a:cs typeface="Arial" panose="020B0604020202020204" pitchFamily="34" charset="0"/>
            </a:endParaRPr>
          </a:p>
          <a:p>
            <a:pPr>
              <a:defRPr/>
            </a:pPr>
            <a:endParaRPr lang="en-US" sz="2000">
              <a:solidFill>
                <a:schemeClr val="bg1"/>
              </a:solidFill>
              <a:latin typeface="Arial" panose="020B0604020202020204" pitchFamily="34" charset="0"/>
              <a:cs typeface="Arial" panose="020B0604020202020204" pitchFamily="34" charset="0"/>
            </a:endParaRPr>
          </a:p>
          <a:p>
            <a:pPr>
              <a:defRPr/>
            </a:pPr>
            <a:endParaRPr lang="en-US"/>
          </a:p>
        </p:txBody>
      </p:sp>
      <p:sp>
        <p:nvSpPr>
          <p:cNvPr id="134147" name="Slide Number Placeholder 4">
            <a:extLst>
              <a:ext uri="{FF2B5EF4-FFF2-40B4-BE49-F238E27FC236}">
                <a16:creationId xmlns:a16="http://schemas.microsoft.com/office/drawing/2014/main" id="{AEFFF250-5DD8-44D1-9740-2D132483FF5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buFontTx/>
              <a:buNone/>
            </a:pPr>
            <a:fld id="{159FDE94-0B84-4A72-BC01-3E70C60768FF}" type="slidenum">
              <a:rPr lang="en-US" altLang="en-US" sz="1100" smtClean="0">
                <a:solidFill>
                  <a:srgbClr val="262963"/>
                </a:solidFill>
              </a:rPr>
              <a:pPr>
                <a:buFontTx/>
                <a:buNone/>
              </a:pPr>
              <a:t>40</a:t>
            </a:fld>
            <a:endParaRPr lang="en-US" altLang="en-US" sz="1100">
              <a:solidFill>
                <a:srgbClr val="262963"/>
              </a:solidFill>
            </a:endParaRPr>
          </a:p>
        </p:txBody>
      </p:sp>
      <p:sp>
        <p:nvSpPr>
          <p:cNvPr id="6" name="Title 1">
            <a:extLst>
              <a:ext uri="{FF2B5EF4-FFF2-40B4-BE49-F238E27FC236}">
                <a16:creationId xmlns:a16="http://schemas.microsoft.com/office/drawing/2014/main" id="{A41C7588-E7CD-4EED-AF54-2D53E6A85BDB}"/>
              </a:ext>
            </a:extLst>
          </p:cNvPr>
          <p:cNvSpPr>
            <a:spLocks noGrp="1"/>
          </p:cNvSpPr>
          <p:nvPr>
            <p:ph type="title"/>
          </p:nvPr>
        </p:nvSpPr>
        <p:spPr/>
        <p:txBody>
          <a:bodyPr/>
          <a:lstStyle/>
          <a:p>
            <a:pPr>
              <a:defRPr/>
            </a:pPr>
            <a:r>
              <a:rPr lang="en-US" b="1" dirty="0">
                <a:solidFill>
                  <a:srgbClr val="00A4BA"/>
                </a:solidFill>
              </a:rPr>
              <a:t>CONSEILS PRATIQUES</a:t>
            </a:r>
            <a:endParaRPr lang="en-US" dirty="0">
              <a:solidFill>
                <a:srgbClr val="00A4BA"/>
              </a:solidFill>
            </a:endParaRPr>
          </a:p>
        </p:txBody>
      </p:sp>
      <p:sp>
        <p:nvSpPr>
          <p:cNvPr id="8" name="Rectangle 7">
            <a:extLst>
              <a:ext uri="{FF2B5EF4-FFF2-40B4-BE49-F238E27FC236}">
                <a16:creationId xmlns:a16="http://schemas.microsoft.com/office/drawing/2014/main" id="{1D521876-973F-46FF-8EBA-5330C963D1DE}"/>
              </a:ext>
            </a:extLst>
          </p:cNvPr>
          <p:cNvSpPr/>
          <p:nvPr/>
        </p:nvSpPr>
        <p:spPr>
          <a:xfrm>
            <a:off x="473075" y="1698625"/>
            <a:ext cx="9542463" cy="6001643"/>
          </a:xfrm>
          <a:prstGeom prst="rect">
            <a:avLst/>
          </a:prstGeom>
        </p:spPr>
        <p:txBody>
          <a:bodyPr>
            <a:spAutoFit/>
          </a:bodyPr>
          <a:lstStyle/>
          <a:p>
            <a:pPr>
              <a:defRPr/>
            </a:pPr>
            <a:r>
              <a:rPr lang="en-US" sz="2400" u="sng" dirty="0">
                <a:solidFill>
                  <a:srgbClr val="00A4BA"/>
                </a:solidFill>
                <a:latin typeface="Arial" panose="020B0604020202020204" pitchFamily="34" charset="0"/>
                <a:cs typeface="Arial" panose="020B0604020202020204" pitchFamily="34" charset="0"/>
              </a:rPr>
              <a:t>“Aller plus loin” </a:t>
            </a:r>
            <a:r>
              <a:rPr lang="en-US" sz="2400" dirty="0">
                <a:solidFill>
                  <a:srgbClr val="00A4BA"/>
                </a:solidFill>
                <a:latin typeface="Arial" panose="020B0604020202020204" pitchFamily="34" charset="0"/>
                <a:cs typeface="Arial" panose="020B0604020202020204" pitchFamily="34" charset="0"/>
              </a:rPr>
              <a:t>: </a:t>
            </a:r>
            <a:r>
              <a:rPr lang="fr-FR" sz="2400" dirty="0">
                <a:solidFill>
                  <a:srgbClr val="262963">
                    <a:lumMod val="50000"/>
                  </a:srgbClr>
                </a:solidFill>
                <a:latin typeface="Arial" panose="020B0604020202020204" pitchFamily="34" charset="0"/>
                <a:cs typeface="Arial" panose="020B0604020202020204" pitchFamily="34" charset="0"/>
              </a:rPr>
              <a:t>Cette option vous donne la possibilité d'en savoir plus sur un sujet, si celui-ci vous intéresse. Bien que non obligatoire, nous vous encourageons à le faire car elle vous fournira une perspective plus large sur chaque sujet</a:t>
            </a:r>
            <a:r>
              <a:rPr lang="en-US" sz="2400" dirty="0">
                <a:solidFill>
                  <a:srgbClr val="262963">
                    <a:lumMod val="50000"/>
                  </a:srgbClr>
                </a:solidFill>
                <a:latin typeface="Arial" panose="020B0604020202020204" pitchFamily="34" charset="0"/>
                <a:cs typeface="Arial" panose="020B0604020202020204" pitchFamily="34" charset="0"/>
              </a:rPr>
              <a:t>.</a:t>
            </a:r>
          </a:p>
          <a:p>
            <a:pPr indent="7938">
              <a:defRPr/>
            </a:pPr>
            <a:endParaRPr lang="en-US" sz="2400" dirty="0">
              <a:solidFill>
                <a:srgbClr val="00A4BA"/>
              </a:solidFill>
              <a:latin typeface="Arial" panose="020B0604020202020204" pitchFamily="34" charset="0"/>
              <a:cs typeface="Arial" panose="020B0604020202020204" pitchFamily="34" charset="0"/>
            </a:endParaRPr>
          </a:p>
          <a:p>
            <a:pPr>
              <a:defRPr/>
            </a:pPr>
            <a:r>
              <a:rPr lang="en-US" sz="2400" u="sng" dirty="0" err="1">
                <a:solidFill>
                  <a:srgbClr val="00A4BA"/>
                </a:solidFill>
                <a:latin typeface="Arial" panose="020B0604020202020204" pitchFamily="34" charset="0"/>
                <a:cs typeface="Arial" panose="020B0604020202020204" pitchFamily="34" charset="0"/>
              </a:rPr>
              <a:t>États</a:t>
            </a:r>
            <a:r>
              <a:rPr lang="en-US" sz="2400" u="sng" dirty="0">
                <a:solidFill>
                  <a:srgbClr val="00A4BA"/>
                </a:solidFill>
                <a:latin typeface="Arial" panose="020B0604020202020204" pitchFamily="34" charset="0"/>
                <a:cs typeface="Arial" panose="020B0604020202020204" pitchFamily="34" charset="0"/>
              </a:rPr>
              <a:t> d’esprit de leadership :</a:t>
            </a:r>
          </a:p>
          <a:p>
            <a:pPr>
              <a:defRPr/>
            </a:pPr>
            <a:r>
              <a:rPr lang="fr-FR" sz="2400" dirty="0">
                <a:solidFill>
                  <a:srgbClr val="262963">
                    <a:lumMod val="50000"/>
                  </a:srgbClr>
                </a:solidFill>
                <a:latin typeface="Arial" panose="020B0604020202020204" pitchFamily="34" charset="0"/>
                <a:cs typeface="Arial" panose="020B0604020202020204" pitchFamily="34" charset="0"/>
              </a:rPr>
              <a:t>Le modèle de leadership de l'AMGE utilise un système de six états d’esprit pour rendre la pratique du leadership consciente. </a:t>
            </a:r>
            <a:r>
              <a:rPr lang="fr-FR" sz="2400" b="1" dirty="0">
                <a:solidFill>
                  <a:srgbClr val="262963">
                    <a:lumMod val="50000"/>
                  </a:srgbClr>
                </a:solidFill>
                <a:latin typeface="Arial" panose="020B0604020202020204" pitchFamily="34" charset="0"/>
                <a:cs typeface="Arial" panose="020B0604020202020204" pitchFamily="34" charset="0"/>
              </a:rPr>
              <a:t>Ceux-ci sont pratiqués avec chaque activité dans Surf Smart 2.0</a:t>
            </a:r>
            <a:r>
              <a:rPr lang="fr-FR" sz="2400" dirty="0">
                <a:solidFill>
                  <a:srgbClr val="262963">
                    <a:lumMod val="50000"/>
                  </a:srgbClr>
                </a:solidFill>
                <a:latin typeface="Arial" panose="020B0604020202020204" pitchFamily="34" charset="0"/>
                <a:cs typeface="Arial" panose="020B0604020202020204" pitchFamily="34" charset="0"/>
              </a:rPr>
              <a:t> </a:t>
            </a:r>
            <a:r>
              <a:rPr lang="en-US" sz="2400" dirty="0">
                <a:solidFill>
                  <a:srgbClr val="262963">
                    <a:lumMod val="50000"/>
                  </a:srgbClr>
                </a:solidFill>
                <a:latin typeface="Arial" panose="020B0604020202020204" pitchFamily="34" charset="0"/>
                <a:cs typeface="Arial" panose="020B0604020202020204" pitchFamily="34" charset="0"/>
              </a:rPr>
              <a:t>:</a:t>
            </a:r>
          </a:p>
          <a:p>
            <a:pPr marL="342900" indent="-342900">
              <a:buFont typeface="Arial" panose="020B0604020202020204" pitchFamily="34" charset="0"/>
              <a:buChar char="•"/>
              <a:defRPr/>
            </a:pPr>
            <a:r>
              <a:rPr lang="fr-FR" sz="2400" dirty="0">
                <a:solidFill>
                  <a:srgbClr val="262963">
                    <a:lumMod val="50000"/>
                  </a:srgbClr>
                </a:solidFill>
                <a:latin typeface="Arial" panose="020B0604020202020204" pitchFamily="34" charset="0"/>
                <a:cs typeface="Arial" panose="020B0604020202020204" pitchFamily="34" charset="0"/>
              </a:rPr>
              <a:t>État d'esprit de réflexion</a:t>
            </a:r>
          </a:p>
          <a:p>
            <a:pPr marL="342900" indent="-342900">
              <a:buFont typeface="Arial" panose="020B0604020202020204" pitchFamily="34" charset="0"/>
              <a:buChar char="•"/>
              <a:defRPr/>
            </a:pPr>
            <a:r>
              <a:rPr lang="fr-FR" sz="2400" dirty="0">
                <a:solidFill>
                  <a:srgbClr val="262963">
                    <a:lumMod val="50000"/>
                  </a:srgbClr>
                </a:solidFill>
                <a:latin typeface="Arial" panose="020B0604020202020204" pitchFamily="34" charset="0"/>
                <a:cs typeface="Arial" panose="020B0604020202020204" pitchFamily="34" charset="0"/>
              </a:rPr>
              <a:t>État d'esprit collaboratif</a:t>
            </a:r>
          </a:p>
          <a:p>
            <a:pPr marL="342900" indent="-342900">
              <a:buFont typeface="Arial" panose="020B0604020202020204" pitchFamily="34" charset="0"/>
              <a:buChar char="•"/>
              <a:defRPr/>
            </a:pPr>
            <a:r>
              <a:rPr lang="fr-FR" sz="2400" dirty="0">
                <a:solidFill>
                  <a:srgbClr val="262963">
                    <a:lumMod val="50000"/>
                  </a:srgbClr>
                </a:solidFill>
                <a:latin typeface="Arial" panose="020B0604020202020204" pitchFamily="34" charset="0"/>
                <a:cs typeface="Arial" panose="020B0604020202020204" pitchFamily="34" charset="0"/>
              </a:rPr>
              <a:t>État d'esprit créatif et de pensée critique</a:t>
            </a:r>
          </a:p>
          <a:p>
            <a:pPr marL="342900" indent="-342900">
              <a:buFont typeface="Arial" panose="020B0604020202020204" pitchFamily="34" charset="0"/>
              <a:buChar char="•"/>
              <a:defRPr/>
            </a:pPr>
            <a:r>
              <a:rPr lang="fr-FR" sz="2400" dirty="0">
                <a:solidFill>
                  <a:srgbClr val="262963">
                    <a:lumMod val="50000"/>
                  </a:srgbClr>
                </a:solidFill>
                <a:latin typeface="Arial" panose="020B0604020202020204" pitchFamily="34" charset="0"/>
                <a:cs typeface="Arial" panose="020B0604020202020204" pitchFamily="34" charset="0"/>
              </a:rPr>
              <a:t>État d'esprit d'égalité des genres</a:t>
            </a:r>
          </a:p>
          <a:p>
            <a:pPr marL="342900" indent="-342900">
              <a:buFont typeface="Arial" panose="020B0604020202020204" pitchFamily="34" charset="0"/>
              <a:buChar char="•"/>
              <a:defRPr/>
            </a:pPr>
            <a:r>
              <a:rPr lang="fr-FR" sz="2400" dirty="0">
                <a:solidFill>
                  <a:srgbClr val="262963">
                    <a:lumMod val="50000"/>
                  </a:srgbClr>
                </a:solidFill>
                <a:latin typeface="Arial" panose="020B0604020202020204" pitchFamily="34" charset="0"/>
                <a:cs typeface="Arial" panose="020B0604020202020204" pitchFamily="34" charset="0"/>
              </a:rPr>
              <a:t>État d'esprit mondial</a:t>
            </a:r>
          </a:p>
          <a:p>
            <a:pPr marL="342900" indent="-342900">
              <a:buFont typeface="Arial" panose="020B0604020202020204" pitchFamily="34" charset="0"/>
              <a:buChar char="•"/>
              <a:defRPr/>
            </a:pPr>
            <a:r>
              <a:rPr lang="fr-FR" sz="2400" dirty="0">
                <a:solidFill>
                  <a:srgbClr val="262963">
                    <a:lumMod val="50000"/>
                  </a:srgbClr>
                </a:solidFill>
                <a:latin typeface="Arial" panose="020B0604020202020204" pitchFamily="34" charset="0"/>
                <a:cs typeface="Arial" panose="020B0604020202020204" pitchFamily="34" charset="0"/>
              </a:rPr>
              <a:t>État d'esprit d'action responsable </a:t>
            </a:r>
            <a:r>
              <a:rPr lang="en-US" sz="2400" dirty="0">
                <a:solidFill>
                  <a:srgbClr val="262963">
                    <a:lumMod val="50000"/>
                  </a:srgbClr>
                </a:solidFill>
                <a:latin typeface="Arial" panose="020B0604020202020204" pitchFamily="34" charset="0"/>
                <a:cs typeface="Arial" panose="020B0604020202020204" pitchFamily="34" charset="0"/>
              </a:rPr>
              <a:t> </a:t>
            </a:r>
          </a:p>
          <a:p>
            <a:pPr indent="7938">
              <a:defRPr/>
            </a:pPr>
            <a:endParaRPr lang="en-US" sz="2400" dirty="0">
              <a:solidFill>
                <a:srgbClr val="262963"/>
              </a:solidFill>
              <a:latin typeface="Arial" panose="020B0604020202020204" pitchFamily="34" charset="0"/>
              <a:cs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EB25220-F357-4A28-84FA-D85A27919DCB}"/>
              </a:ext>
            </a:extLst>
          </p:cNvPr>
          <p:cNvSpPr txBox="1">
            <a:spLocks/>
          </p:cNvSpPr>
          <p:nvPr/>
        </p:nvSpPr>
        <p:spPr>
          <a:xfrm>
            <a:off x="649288" y="601663"/>
            <a:ext cx="9276108"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algn="just">
              <a:lnSpc>
                <a:spcPct val="110000"/>
              </a:lnSpc>
              <a:spcBef>
                <a:spcPts val="600"/>
              </a:spcBef>
              <a:spcAft>
                <a:spcPts val="600"/>
              </a:spcAft>
              <a:defRPr/>
            </a:pPr>
            <a:r>
              <a:rPr lang="en-GB" altLang="en-US" sz="3600" b="1" dirty="0">
                <a:solidFill>
                  <a:srgbClr val="00A4BA"/>
                </a:solidFill>
                <a:latin typeface="Arial" pitchFamily="34" charset="0"/>
                <a:cs typeface="Arial" pitchFamily="34" charset="0"/>
              </a:rPr>
              <a:t>#BeTheChangeOnline : </a:t>
            </a:r>
          </a:p>
          <a:p>
            <a:pPr algn="just">
              <a:lnSpc>
                <a:spcPct val="110000"/>
              </a:lnSpc>
              <a:spcBef>
                <a:spcPts val="600"/>
              </a:spcBef>
              <a:spcAft>
                <a:spcPts val="600"/>
              </a:spcAft>
              <a:defRPr/>
            </a:pPr>
            <a:r>
              <a:rPr lang="fr-FR" sz="3600" b="1" i="1" dirty="0">
                <a:solidFill>
                  <a:srgbClr val="262963">
                    <a:lumMod val="50000"/>
                  </a:srgbClr>
                </a:solidFill>
                <a:latin typeface="Arial" panose="020B0604020202020204" pitchFamily="34" charset="0"/>
                <a:ea typeface="Calibri" panose="020F0502020204030204" pitchFamily="34" charset="0"/>
                <a:cs typeface="Arial" panose="020B0604020202020204" pitchFamily="34" charset="0"/>
              </a:rPr>
              <a:t>Promesse numérique de ma génération</a:t>
            </a:r>
            <a:endParaRPr lang="en-US" sz="3600" dirty="0">
              <a:solidFill>
                <a:srgbClr val="262963">
                  <a:lumMod val="50000"/>
                </a:srgbClr>
              </a:solidFill>
              <a:latin typeface="Arial" panose="020B0604020202020204" pitchFamily="34" charset="0"/>
              <a:ea typeface="Calibri" panose="020F0502020204030204" pitchFamily="34" charset="0"/>
              <a:cs typeface="Calibri" panose="020F0502020204030204" pitchFamily="34" charset="0"/>
            </a:endParaRPr>
          </a:p>
        </p:txBody>
      </p:sp>
      <p:sp>
        <p:nvSpPr>
          <p:cNvPr id="136195" name="Rectangle 51">
            <a:extLst>
              <a:ext uri="{FF2B5EF4-FFF2-40B4-BE49-F238E27FC236}">
                <a16:creationId xmlns:a16="http://schemas.microsoft.com/office/drawing/2014/main" id="{2660F596-D23A-4909-8248-9171A5CFD098}"/>
              </a:ext>
            </a:extLst>
          </p:cNvPr>
          <p:cNvSpPr>
            <a:spLocks noChangeArrowheads="1"/>
          </p:cNvSpPr>
          <p:nvPr/>
        </p:nvSpPr>
        <p:spPr bwMode="auto">
          <a:xfrm>
            <a:off x="649288" y="1912938"/>
            <a:ext cx="11012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endParaRPr lang="en-US" altLang="en-US" sz="2000">
              <a:solidFill>
                <a:srgbClr val="262963"/>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9141151A-0427-46E9-B2D8-7051848B991C}"/>
              </a:ext>
            </a:extLst>
          </p:cNvPr>
          <p:cNvSpPr/>
          <p:nvPr/>
        </p:nvSpPr>
        <p:spPr>
          <a:xfrm>
            <a:off x="649288" y="2925763"/>
            <a:ext cx="9018587" cy="4805611"/>
          </a:xfrm>
          <a:prstGeom prst="rect">
            <a:avLst/>
          </a:prstGeom>
          <a:solidFill>
            <a:srgbClr val="00A4BA"/>
          </a:solidFill>
          <a:ln w="57150"/>
        </p:spPr>
        <p:style>
          <a:lnRef idx="2">
            <a:schemeClr val="accent6"/>
          </a:lnRef>
          <a:fillRef idx="1">
            <a:schemeClr val="lt1"/>
          </a:fillRef>
          <a:effectRef idx="0">
            <a:schemeClr val="accent6"/>
          </a:effectRef>
          <a:fontRef idx="minor">
            <a:schemeClr val="dk1"/>
          </a:fontRef>
        </p:style>
        <p:txBody>
          <a:bodyPr>
            <a:spAutoFit/>
          </a:bodyPr>
          <a:lstStyle/>
          <a:p>
            <a:pPr marL="342900" algn="just">
              <a:lnSpc>
                <a:spcPct val="110000"/>
              </a:lnSpc>
              <a:spcBef>
                <a:spcPts val="600"/>
              </a:spcBef>
              <a:spcAft>
                <a:spcPts val="600"/>
              </a:spcAft>
              <a:defRPr/>
            </a:pPr>
            <a:endParaRPr lang="en-US" sz="2400" i="1" dirty="0">
              <a:solidFill>
                <a:srgbClr val="262963"/>
              </a:solidFill>
              <a:ea typeface="Calibri" panose="020F0502020204030204" pitchFamily="34" charset="0"/>
              <a:cs typeface="Arial" panose="020B0604020202020204" pitchFamily="34" charset="0"/>
            </a:endParaRPr>
          </a:p>
          <a:p>
            <a:pPr marL="342900" algn="just">
              <a:lnSpc>
                <a:spcPct val="110000"/>
              </a:lnSpc>
              <a:spcBef>
                <a:spcPts val="600"/>
              </a:spcBef>
              <a:spcAft>
                <a:spcPts val="600"/>
              </a:spcAft>
              <a:defRPr/>
            </a:pPr>
            <a:r>
              <a:rPr lang="fr-FR" sz="2400" i="1" dirty="0">
                <a:solidFill>
                  <a:srgbClr val="262963"/>
                </a:solidFill>
                <a:ea typeface="Calibri" panose="020F0502020204030204" pitchFamily="34" charset="0"/>
                <a:cs typeface="Arial" panose="020B0604020202020204" pitchFamily="34" charset="0"/>
              </a:rPr>
              <a:t>Je </a:t>
            </a:r>
            <a:r>
              <a:rPr lang="fr-FR" sz="2400" i="1">
                <a:solidFill>
                  <a:srgbClr val="262963"/>
                </a:solidFill>
                <a:ea typeface="Calibri" panose="020F0502020204030204" pitchFamily="34" charset="0"/>
                <a:cs typeface="Arial" panose="020B0604020202020204" pitchFamily="34" charset="0"/>
              </a:rPr>
              <a:t>suis une citoyenne </a:t>
            </a:r>
            <a:r>
              <a:rPr lang="fr-FR" sz="2400" i="1" dirty="0">
                <a:solidFill>
                  <a:srgbClr val="262963"/>
                </a:solidFill>
                <a:ea typeface="Calibri" panose="020F0502020204030204" pitchFamily="34" charset="0"/>
                <a:cs typeface="Arial" panose="020B0604020202020204" pitchFamily="34" charset="0"/>
              </a:rPr>
              <a:t>numérique responsable. Je veux rester en sécurité en ligne, prendre soin de mes amis et profiter d'Internet.</a:t>
            </a:r>
          </a:p>
          <a:p>
            <a:pPr marL="342900" algn="just">
              <a:lnSpc>
                <a:spcPct val="110000"/>
              </a:lnSpc>
              <a:spcBef>
                <a:spcPts val="600"/>
              </a:spcBef>
              <a:spcAft>
                <a:spcPts val="600"/>
              </a:spcAft>
              <a:defRPr/>
            </a:pPr>
            <a:r>
              <a:rPr lang="fr-FR" sz="2400" i="1" dirty="0">
                <a:solidFill>
                  <a:srgbClr val="262963"/>
                </a:solidFill>
                <a:ea typeface="Calibri" panose="020F0502020204030204" pitchFamily="34" charset="0"/>
                <a:cs typeface="Arial" panose="020B0604020202020204" pitchFamily="34" charset="0"/>
              </a:rPr>
              <a:t>Pour y arriver, je me promets que j'essaierai de ...</a:t>
            </a:r>
          </a:p>
          <a:p>
            <a:pPr marL="342900" algn="just">
              <a:lnSpc>
                <a:spcPct val="110000"/>
              </a:lnSpc>
              <a:spcBef>
                <a:spcPts val="600"/>
              </a:spcBef>
              <a:spcAft>
                <a:spcPts val="600"/>
              </a:spcAft>
              <a:defRPr/>
            </a:pPr>
            <a:r>
              <a:rPr lang="en-US" sz="2400" i="1" dirty="0">
                <a:solidFill>
                  <a:srgbClr val="262963"/>
                </a:solidFill>
                <a:ea typeface="Calibri" panose="020F0502020204030204" pitchFamily="34" charset="0"/>
                <a:cs typeface="Arial" panose="020B0604020202020204" pitchFamily="34" charset="0"/>
              </a:rPr>
              <a:t>•</a:t>
            </a:r>
            <a:endParaRPr lang="en-US" sz="2400" dirty="0">
              <a:solidFill>
                <a:srgbClr val="262963"/>
              </a:solidFill>
              <a:ea typeface="Calibri" panose="020F0502020204030204" pitchFamily="34" charset="0"/>
              <a:cs typeface="Calibri" panose="020F0502020204030204" pitchFamily="34" charset="0"/>
            </a:endParaRPr>
          </a:p>
          <a:p>
            <a:pPr marL="342900" algn="just">
              <a:lnSpc>
                <a:spcPct val="110000"/>
              </a:lnSpc>
              <a:spcBef>
                <a:spcPts val="600"/>
              </a:spcBef>
              <a:spcAft>
                <a:spcPts val="600"/>
              </a:spcAft>
              <a:defRPr/>
            </a:pPr>
            <a:r>
              <a:rPr lang="en-US" sz="2400" i="1" dirty="0">
                <a:solidFill>
                  <a:srgbClr val="262963"/>
                </a:solidFill>
                <a:ea typeface="Calibri" panose="020F0502020204030204" pitchFamily="34" charset="0"/>
                <a:cs typeface="Arial" panose="020B0604020202020204" pitchFamily="34" charset="0"/>
              </a:rPr>
              <a:t>•</a:t>
            </a:r>
            <a:endParaRPr lang="en-US" sz="2400" dirty="0">
              <a:solidFill>
                <a:srgbClr val="262963"/>
              </a:solidFill>
              <a:ea typeface="Calibri" panose="020F0502020204030204" pitchFamily="34" charset="0"/>
              <a:cs typeface="Calibri" panose="020F0502020204030204" pitchFamily="34" charset="0"/>
            </a:endParaRPr>
          </a:p>
          <a:p>
            <a:pPr marL="342900" algn="just">
              <a:lnSpc>
                <a:spcPct val="110000"/>
              </a:lnSpc>
              <a:spcBef>
                <a:spcPts val="600"/>
              </a:spcBef>
              <a:spcAft>
                <a:spcPts val="600"/>
              </a:spcAft>
              <a:defRPr/>
            </a:pPr>
            <a:r>
              <a:rPr lang="en-US" sz="2400" i="1" dirty="0">
                <a:solidFill>
                  <a:srgbClr val="262963"/>
                </a:solidFill>
                <a:ea typeface="Calibri" panose="020F0502020204030204" pitchFamily="34" charset="0"/>
                <a:cs typeface="Arial" panose="020B0604020202020204" pitchFamily="34" charset="0"/>
              </a:rPr>
              <a:t>•</a:t>
            </a:r>
            <a:endParaRPr lang="en-US" sz="2400" dirty="0">
              <a:solidFill>
                <a:srgbClr val="262963"/>
              </a:solidFill>
              <a:ea typeface="Calibri" panose="020F0502020204030204" pitchFamily="34" charset="0"/>
              <a:cs typeface="Calibri" panose="020F0502020204030204" pitchFamily="34" charset="0"/>
            </a:endParaRPr>
          </a:p>
          <a:p>
            <a:pPr marL="342900" algn="just">
              <a:lnSpc>
                <a:spcPct val="110000"/>
              </a:lnSpc>
              <a:spcBef>
                <a:spcPts val="600"/>
              </a:spcBef>
              <a:spcAft>
                <a:spcPts val="600"/>
              </a:spcAft>
              <a:defRPr/>
            </a:pPr>
            <a:r>
              <a:rPr lang="en-US" sz="2400" i="1" dirty="0">
                <a:solidFill>
                  <a:srgbClr val="262963"/>
                </a:solidFill>
                <a:ea typeface="Calibri" panose="020F0502020204030204" pitchFamily="34" charset="0"/>
                <a:cs typeface="Arial" panose="020B0604020202020204" pitchFamily="34" charset="0"/>
              </a:rPr>
              <a:t>•</a:t>
            </a:r>
            <a:endParaRPr lang="en-US" sz="2400" dirty="0">
              <a:solidFill>
                <a:srgbClr val="262963"/>
              </a:solidFill>
              <a:ea typeface="Calibri" panose="020F0502020204030204" pitchFamily="34" charset="0"/>
              <a:cs typeface="Calibri" panose="020F0502020204030204" pitchFamily="34" charset="0"/>
            </a:endParaRPr>
          </a:p>
          <a:p>
            <a:pPr marL="342900" algn="just">
              <a:lnSpc>
                <a:spcPct val="110000"/>
              </a:lnSpc>
              <a:spcBef>
                <a:spcPts val="600"/>
              </a:spcBef>
              <a:spcAft>
                <a:spcPts val="600"/>
              </a:spcAft>
              <a:defRPr/>
            </a:pPr>
            <a:endParaRPr lang="en-US" sz="2400" i="1" dirty="0">
              <a:solidFill>
                <a:srgbClr val="262963"/>
              </a:solidFill>
              <a:ea typeface="Calibri" panose="020F0502020204030204" pitchFamily="34" charset="0"/>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pic>
        <p:nvPicPr>
          <p:cNvPr id="5" name="Picture 4">
            <a:extLst>
              <a:ext uri="{FF2B5EF4-FFF2-40B4-BE49-F238E27FC236}">
                <a16:creationId xmlns:a16="http://schemas.microsoft.com/office/drawing/2014/main" id="{CB4A915A-895A-4067-AE20-A281F7222EC2}"/>
              </a:ext>
            </a:extLst>
          </p:cNvPr>
          <p:cNvPicPr>
            <a:picLocks noChangeAspect="1"/>
          </p:cNvPicPr>
          <p:nvPr/>
        </p:nvPicPr>
        <p:blipFill>
          <a:blip r:embed="rId3"/>
          <a:stretch>
            <a:fillRect/>
          </a:stretch>
        </p:blipFill>
        <p:spPr>
          <a:xfrm>
            <a:off x="238324" y="1624084"/>
            <a:ext cx="9785421" cy="566382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Footer Placeholder 3">
            <a:extLst>
              <a:ext uri="{FF2B5EF4-FFF2-40B4-BE49-F238E27FC236}">
                <a16:creationId xmlns:a16="http://schemas.microsoft.com/office/drawing/2014/main" id="{302908F0-F3FD-4BDB-A427-8D5DED33E957}"/>
              </a:ext>
            </a:extLst>
          </p:cNvPr>
          <p:cNvSpPr>
            <a:spLocks noGrp="1" noChangeArrowheads="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spcBef>
                <a:spcPct val="0"/>
              </a:spcBef>
              <a:spcAft>
                <a:spcPct val="0"/>
              </a:spcAft>
            </a:pPr>
            <a:r>
              <a:rPr lang="is-IS" altLang="en-US" dirty="0">
                <a:solidFill>
                  <a:srgbClr val="262963"/>
                </a:solidFill>
                <a:latin typeface="Arial" panose="020B0604020202020204" pitchFamily="34" charset="0"/>
                <a:cs typeface="Arial" panose="020B0604020202020204" pitchFamily="34" charset="0"/>
                <a:sym typeface="Arial" panose="020B0604020202020204" pitchFamily="34" charset="0"/>
              </a:rPr>
              <a:t>AMGE | 18.05.2021</a:t>
            </a:r>
            <a:endParaRPr lang="en-GB" altLang="en-US" dirty="0">
              <a:solidFill>
                <a:srgbClr val="262963"/>
              </a:solidFill>
              <a:latin typeface="Arial" panose="020B0604020202020204" pitchFamily="34" charset="0"/>
              <a:cs typeface="Arial" panose="020B0604020202020204" pitchFamily="34" charset="0"/>
              <a:sym typeface="Arial" panose="020B0604020202020204" pitchFamily="34" charset="0"/>
            </a:endParaRPr>
          </a:p>
        </p:txBody>
      </p:sp>
      <p:sp>
        <p:nvSpPr>
          <p:cNvPr id="138244" name="TextBox 6">
            <a:extLst>
              <a:ext uri="{FF2B5EF4-FFF2-40B4-BE49-F238E27FC236}">
                <a16:creationId xmlns:a16="http://schemas.microsoft.com/office/drawing/2014/main" id="{F66B1BF0-290B-4E70-8952-DD7C71C58189}"/>
              </a:ext>
            </a:extLst>
          </p:cNvPr>
          <p:cNvSpPr txBox="1">
            <a:spLocks noChangeArrowheads="1"/>
          </p:cNvSpPr>
          <p:nvPr/>
        </p:nvSpPr>
        <p:spPr bwMode="auto">
          <a:xfrm>
            <a:off x="550863" y="7337425"/>
            <a:ext cx="93237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r>
              <a:rPr lang="en-GB" sz="4000" dirty="0">
                <a:latin typeface="Van Condensed LF"/>
                <a:ea typeface="MS PGothic"/>
                <a:hlinkClick r:id="rId3"/>
              </a:rPr>
              <a:t>https://ee.kobotoolbox.org/x/1buRh7yx</a:t>
            </a:r>
            <a:endParaRPr lang="en-US"/>
          </a:p>
        </p:txBody>
      </p:sp>
      <p:sp>
        <p:nvSpPr>
          <p:cNvPr id="138245" name="TextBox 9">
            <a:extLst>
              <a:ext uri="{FF2B5EF4-FFF2-40B4-BE49-F238E27FC236}">
                <a16:creationId xmlns:a16="http://schemas.microsoft.com/office/drawing/2014/main" id="{3884D7AD-1A0A-473D-999B-233854BCEE0A}"/>
              </a:ext>
            </a:extLst>
          </p:cNvPr>
          <p:cNvSpPr txBox="1">
            <a:spLocks noChangeArrowheads="1"/>
          </p:cNvSpPr>
          <p:nvPr/>
        </p:nvSpPr>
        <p:spPr bwMode="auto">
          <a:xfrm>
            <a:off x="426201" y="3282933"/>
            <a:ext cx="491891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r>
              <a:rPr lang="fr-FR" altLang="en-US" sz="3200" dirty="0">
                <a:solidFill>
                  <a:srgbClr val="262963"/>
                </a:solidFill>
                <a:latin typeface="Ariel"/>
                <a:ea typeface="MS PGothic"/>
              </a:rPr>
              <a:t>Veuillez effectuer le sondage en ligne en utilisant le lien ou le code QR</a:t>
            </a:r>
            <a:endParaRPr lang="en-GB" altLang="en-US" sz="3200" dirty="0">
              <a:solidFill>
                <a:srgbClr val="262963"/>
              </a:solidFill>
              <a:latin typeface="Ariel"/>
              <a:ea typeface="MS PGothic"/>
            </a:endParaRPr>
          </a:p>
        </p:txBody>
      </p:sp>
      <p:pic>
        <p:nvPicPr>
          <p:cNvPr id="138246" name="Picture 11" descr="Graphical user interface, application&#10;&#10;Description automatically generated">
            <a:extLst>
              <a:ext uri="{FF2B5EF4-FFF2-40B4-BE49-F238E27FC236}">
                <a16:creationId xmlns:a16="http://schemas.microsoft.com/office/drawing/2014/main" id="{CFB37E9F-598C-4D22-9B17-9FFB9E4FD2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5113" y="479425"/>
            <a:ext cx="3638550"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7" name="TextBox 12">
            <a:extLst>
              <a:ext uri="{FF2B5EF4-FFF2-40B4-BE49-F238E27FC236}">
                <a16:creationId xmlns:a16="http://schemas.microsoft.com/office/drawing/2014/main" id="{AF3380E7-00C3-4F52-8D60-540C29D90F6B}"/>
              </a:ext>
            </a:extLst>
          </p:cNvPr>
          <p:cNvSpPr txBox="1">
            <a:spLocks noChangeArrowheads="1"/>
          </p:cNvSpPr>
          <p:nvPr/>
        </p:nvSpPr>
        <p:spPr bwMode="auto">
          <a:xfrm>
            <a:off x="5768975" y="2832100"/>
            <a:ext cx="287496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r>
              <a:rPr lang="en-US" altLang="en-US" sz="500">
                <a:solidFill>
                  <a:srgbClr val="262963"/>
                </a:solidFill>
              </a:rPr>
              <a:t>&lt;a href="https://www.freepik.com/vectors/illustrations"&gt;Illustrations vector created by stories - www.freepik.com&lt;/a&gt;</a:t>
            </a:r>
            <a:endParaRPr lang="en-GB" altLang="en-US" sz="500">
              <a:solidFill>
                <a:srgbClr val="262963"/>
              </a:solidFill>
            </a:endParaRPr>
          </a:p>
        </p:txBody>
      </p:sp>
      <p:pic>
        <p:nvPicPr>
          <p:cNvPr id="12" name="Picture 12" descr="Qr code&#10;&#10;Description automatically generated">
            <a:extLst>
              <a:ext uri="{FF2B5EF4-FFF2-40B4-BE49-F238E27FC236}">
                <a16:creationId xmlns:a16="http://schemas.microsoft.com/office/drawing/2014/main" id="{F0EA0D22-E20F-49FC-BA6B-40E4C9CC6629}"/>
              </a:ext>
            </a:extLst>
          </p:cNvPr>
          <p:cNvPicPr>
            <a:picLocks noGrp="1" noChangeAspect="1"/>
          </p:cNvPicPr>
          <p:nvPr>
            <p:ph idx="1"/>
          </p:nvPr>
        </p:nvPicPr>
        <p:blipFill>
          <a:blip r:embed="rId5"/>
          <a:stretch>
            <a:fillRect/>
          </a:stretch>
        </p:blipFill>
        <p:spPr>
          <a:xfrm>
            <a:off x="5225205" y="3279074"/>
            <a:ext cx="3753136" cy="3813801"/>
          </a:xfrm>
        </p:spPr>
      </p:pic>
      <p:sp>
        <p:nvSpPr>
          <p:cNvPr id="11" name="Title 1">
            <a:extLst>
              <a:ext uri="{FF2B5EF4-FFF2-40B4-BE49-F238E27FC236}">
                <a16:creationId xmlns:a16="http://schemas.microsoft.com/office/drawing/2014/main" id="{94C1C2CA-6B0D-44D7-91F1-76559D18A669}"/>
              </a:ext>
            </a:extLst>
          </p:cNvPr>
          <p:cNvSpPr txBox="1">
            <a:spLocks/>
          </p:cNvSpPr>
          <p:nvPr/>
        </p:nvSpPr>
        <p:spPr>
          <a:xfrm>
            <a:off x="914400" y="1309688"/>
            <a:ext cx="9947275" cy="946150"/>
          </a:xfrm>
          <a:prstGeom prst="rect">
            <a:avLst/>
          </a:prstGeom>
        </p:spPr>
        <p:txBody>
          <a:bodyPr vert="horz" lIns="0" tIns="0" rIns="0" bIns="0" rtlCol="0" anchor="t" anchorCtr="0">
            <a:noAutofit/>
          </a:bodyPr>
          <a:lstStyle>
            <a:lvl1pPr algn="l" defTabSz="1217613" rtl="0" eaLnBrk="0" fontAlgn="base" hangingPunct="0">
              <a:lnSpc>
                <a:spcPct val="90000"/>
              </a:lnSpc>
              <a:spcBef>
                <a:spcPct val="0"/>
              </a:spcBef>
              <a:spcAft>
                <a:spcPct val="0"/>
              </a:spcAft>
              <a:defRPr sz="3600" kern="1200" cap="all" baseline="0">
                <a:solidFill>
                  <a:schemeClr val="tx2"/>
                </a:solidFill>
                <a:latin typeface="Arial"/>
                <a:ea typeface="MS PGothic" pitchFamily="34" charset="-128"/>
                <a:cs typeface=".LastResort" charset="0"/>
              </a:defRPr>
            </a:lvl1pPr>
            <a:lvl2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2pPr>
            <a:lvl3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3pPr>
            <a:lvl4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4pPr>
            <a:lvl5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5pPr>
            <a:lvl6pPr marL="4572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6pPr>
            <a:lvl7pPr marL="9144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7pPr>
            <a:lvl8pPr marL="13716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8pPr>
            <a:lvl9pPr marL="18288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9pPr>
          </a:lstStyle>
          <a:p>
            <a:r>
              <a:rPr lang="en-US" altLang="en-US" sz="6000" b="1" cap="none" dirty="0">
                <a:solidFill>
                  <a:srgbClr val="FFED00"/>
                </a:solidFill>
                <a:latin typeface="Van Condensed LF" charset="0"/>
                <a:cs typeface="Arial" panose="020B0604020202020204" pitchFamily="34" charset="0"/>
              </a:rPr>
              <a:t>Post-sondage</a:t>
            </a:r>
            <a:r>
              <a:rPr lang="en-US" altLang="en-US" sz="6000" b="1" cap="none" dirty="0">
                <a:latin typeface="Van Condensed LF" charset="0"/>
                <a:cs typeface="Arial" panose="020B0604020202020204" pitchFamily="34" charset="0"/>
              </a:rPr>
              <a:t> </a:t>
            </a:r>
            <a:endParaRPr lang="en-GB" altLang="en-US" sz="6000" b="1" cap="none" dirty="0">
              <a:latin typeface="Van Condensed LF" charset="0"/>
              <a:cs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28957-3D49-41E5-9043-141088435482}"/>
              </a:ext>
            </a:extLst>
          </p:cNvPr>
          <p:cNvSpPr>
            <a:spLocks noGrp="1"/>
          </p:cNvSpPr>
          <p:nvPr>
            <p:ph type="title"/>
          </p:nvPr>
        </p:nvSpPr>
        <p:spPr>
          <a:xfrm>
            <a:off x="471488" y="1136650"/>
            <a:ext cx="10391775" cy="477838"/>
          </a:xfrm>
        </p:spPr>
        <p:txBody>
          <a:bodyPr/>
          <a:lstStyle/>
          <a:p>
            <a:pPr defTabSz="912936">
              <a:defRPr/>
            </a:pPr>
            <a:r>
              <a:rPr lang="en-GB" sz="4000" dirty="0"/>
              <a:t>LIENS </a:t>
            </a:r>
            <a:r>
              <a:rPr lang="en-GB" sz="4000" dirty="0" err="1"/>
              <a:t>vers</a:t>
            </a:r>
            <a:r>
              <a:rPr lang="en-GB" sz="4000" dirty="0"/>
              <a:t> des </a:t>
            </a:r>
            <a:r>
              <a:rPr lang="en-GB" sz="4000" dirty="0" err="1"/>
              <a:t>ressources</a:t>
            </a:r>
            <a:endParaRPr lang="en-GB" sz="4000" dirty="0"/>
          </a:p>
        </p:txBody>
      </p:sp>
      <p:sp>
        <p:nvSpPr>
          <p:cNvPr id="3" name="Content Placeholder 2">
            <a:extLst>
              <a:ext uri="{FF2B5EF4-FFF2-40B4-BE49-F238E27FC236}">
                <a16:creationId xmlns:a16="http://schemas.microsoft.com/office/drawing/2014/main" id="{6F8BFBFB-519A-41F5-833C-714C16961931}"/>
              </a:ext>
            </a:extLst>
          </p:cNvPr>
          <p:cNvSpPr>
            <a:spLocks noGrp="1"/>
          </p:cNvSpPr>
          <p:nvPr>
            <p:ph idx="1"/>
          </p:nvPr>
        </p:nvSpPr>
        <p:spPr>
          <a:xfrm>
            <a:off x="471488" y="2127923"/>
            <a:ext cx="6473825" cy="5940425"/>
          </a:xfrm>
        </p:spPr>
        <p:txBody>
          <a:bodyPr vert="horz" lIns="0" tIns="0" rIns="0" bIns="0" rtlCol="0" anchor="t">
            <a:noAutofit/>
          </a:bodyPr>
          <a:lstStyle/>
          <a:p>
            <a:pPr algn="ctr">
              <a:defRPr/>
            </a:pPr>
            <a:endParaRPr lang="en-GB" sz="3200" b="1" dirty="0">
              <a:solidFill>
                <a:schemeClr val="tx1"/>
              </a:solidFill>
            </a:endParaRPr>
          </a:p>
          <a:p>
            <a:pPr algn="ctr">
              <a:defRPr/>
            </a:pPr>
            <a:endParaRPr lang="en-GB" sz="3200" b="1" dirty="0">
              <a:solidFill>
                <a:schemeClr val="tx1"/>
              </a:solidFill>
            </a:endParaRPr>
          </a:p>
          <a:p>
            <a:pPr algn="ctr">
              <a:defRPr/>
            </a:pPr>
            <a:r>
              <a:rPr lang="fr-FR" sz="3200" b="1" dirty="0">
                <a:solidFill>
                  <a:schemeClr val="tx1"/>
                </a:solidFill>
              </a:rPr>
              <a:t>Pour en savoir plus sur l'AMGE </a:t>
            </a:r>
            <a:r>
              <a:rPr lang="en-GB" sz="3200" b="1" dirty="0">
                <a:solidFill>
                  <a:schemeClr val="tx1"/>
                </a:solidFill>
              </a:rPr>
              <a:t>:  </a:t>
            </a:r>
          </a:p>
          <a:p>
            <a:pPr algn="ctr">
              <a:defRPr/>
            </a:pPr>
            <a:endParaRPr lang="en-GB" sz="3200" b="1" dirty="0">
              <a:solidFill>
                <a:schemeClr val="tx1"/>
              </a:solidFill>
              <a:hlinkClick r:id="rId2"/>
            </a:endParaRPr>
          </a:p>
          <a:p>
            <a:pPr algn="ctr">
              <a:defRPr/>
            </a:pPr>
            <a:r>
              <a:rPr lang="en-GB" sz="3200" b="1" dirty="0">
                <a:solidFill>
                  <a:srgbClr val="0000FF"/>
                </a:solidFill>
                <a:latin typeface="Van Condensed Light LF Light"/>
                <a:ea typeface="MS PGothic"/>
                <a:hlinkClick r:id="rId2"/>
              </a:rPr>
              <a:t>https://www.wagggs.org/</a:t>
            </a:r>
            <a:r>
              <a:rPr lang="en-GB" sz="3200" b="1" dirty="0">
                <a:solidFill>
                  <a:srgbClr val="0000FF"/>
                </a:solidFill>
                <a:latin typeface="Van Condensed Light LF Light"/>
                <a:ea typeface="MS PGothic"/>
              </a:rPr>
              <a:t> </a:t>
            </a:r>
            <a:endParaRPr lang="en-GB" sz="3200" b="1" dirty="0">
              <a:solidFill>
                <a:srgbClr val="0000FF"/>
              </a:solidFill>
            </a:endParaRPr>
          </a:p>
          <a:p>
            <a:pPr algn="ctr">
              <a:defRPr/>
            </a:pPr>
            <a:endParaRPr lang="en-GB" sz="3200" b="1" dirty="0"/>
          </a:p>
          <a:p>
            <a:pPr algn="ctr">
              <a:defRPr/>
            </a:pPr>
            <a:endParaRPr lang="en-GB" sz="3200" b="1" dirty="0"/>
          </a:p>
          <a:p>
            <a:pPr algn="ctr">
              <a:defRPr/>
            </a:pPr>
            <a:r>
              <a:rPr lang="en-GB" sz="3200" b="1" dirty="0">
                <a:solidFill>
                  <a:schemeClr val="tx1"/>
                </a:solidFill>
              </a:rPr>
              <a:t>Programme Surf Smart : </a:t>
            </a:r>
          </a:p>
          <a:p>
            <a:pPr algn="ctr">
              <a:defRPr/>
            </a:pPr>
            <a:endParaRPr lang="en-GB" sz="3200" b="1" dirty="0">
              <a:solidFill>
                <a:schemeClr val="tx1"/>
              </a:solidFill>
            </a:endParaRPr>
          </a:p>
          <a:p>
            <a:pPr algn="ctr">
              <a:defRPr/>
            </a:pPr>
            <a:r>
              <a:rPr lang="en-GB" sz="3200" b="1" dirty="0">
                <a:solidFill>
                  <a:schemeClr val="tx1"/>
                </a:solidFill>
                <a:latin typeface="Van Condensed Light LF Light"/>
                <a:ea typeface="MS PGothic"/>
                <a:hlinkClick r:id="rId3">
                  <a:extLst>
                    <a:ext uri="{A12FA001-AC4F-418D-AE19-62706E023703}">
                      <ahyp:hlinkClr xmlns:ahyp="http://schemas.microsoft.com/office/drawing/2018/hyperlinkcolor" val="tx"/>
                    </a:ext>
                  </a:extLst>
                </a:hlinkClick>
              </a:rPr>
              <a:t>https://www.wagggs.org/en/what-we-do/surf-smart-20/</a:t>
            </a:r>
          </a:p>
          <a:p>
            <a:pPr algn="ctr">
              <a:defRPr/>
            </a:pPr>
            <a:endParaRPr lang="en-GB" sz="3200" b="1" dirty="0">
              <a:solidFill>
                <a:schemeClr val="tx1"/>
              </a:solidFill>
            </a:endParaRPr>
          </a:p>
          <a:p>
            <a:pPr algn="ctr">
              <a:defRPr/>
            </a:pPr>
            <a:r>
              <a:rPr lang="en-GB" sz="3200" b="1" dirty="0" err="1">
                <a:solidFill>
                  <a:schemeClr val="tx1"/>
                </a:solidFill>
                <a:latin typeface="Van Condensed Light LF Light"/>
                <a:ea typeface="MS PGothic"/>
              </a:rPr>
              <a:t>Écrivez</a:t>
            </a:r>
            <a:r>
              <a:rPr lang="en-GB" sz="3200" b="1" dirty="0">
                <a:solidFill>
                  <a:schemeClr val="tx1"/>
                </a:solidFill>
                <a:latin typeface="Van Condensed Light LF Light"/>
                <a:ea typeface="MS PGothic"/>
              </a:rPr>
              <a:t>-nous : </a:t>
            </a:r>
            <a:r>
              <a:rPr lang="en-GB" sz="3200" b="1" dirty="0">
                <a:solidFill>
                  <a:schemeClr val="tx1"/>
                </a:solidFill>
                <a:latin typeface="Van Condensed Light LF Light"/>
                <a:ea typeface="MS PGothic"/>
                <a:hlinkClick r:id="rId4">
                  <a:extLst>
                    <a:ext uri="{A12FA001-AC4F-418D-AE19-62706E023703}">
                      <ahyp:hlinkClr xmlns:ahyp="http://schemas.microsoft.com/office/drawing/2018/hyperlinkcolor" val="tx"/>
                    </a:ext>
                  </a:extLst>
                </a:hlinkClick>
              </a:rPr>
              <a:t>surfsmart@wagggs.org</a:t>
            </a:r>
            <a:r>
              <a:rPr lang="en-GB" sz="3200" b="1" dirty="0">
                <a:solidFill>
                  <a:schemeClr val="tx1"/>
                </a:solidFill>
                <a:latin typeface="Van Condensed Light LF Light"/>
                <a:ea typeface="MS PGothic"/>
              </a:rPr>
              <a:t> </a:t>
            </a:r>
            <a:endParaRPr lang="en-GB" sz="3200" b="1" dirty="0">
              <a:solidFill>
                <a:schemeClr val="tx1"/>
              </a:solidFill>
            </a:endParaRPr>
          </a:p>
        </p:txBody>
      </p:sp>
      <p:pic>
        <p:nvPicPr>
          <p:cNvPr id="4" name="Picture 4" descr="Qr code&#10;&#10;Description automatically generated">
            <a:extLst>
              <a:ext uri="{FF2B5EF4-FFF2-40B4-BE49-F238E27FC236}">
                <a16:creationId xmlns:a16="http://schemas.microsoft.com/office/drawing/2014/main" id="{6A4485B7-65C8-4685-9333-AA9E067735BF}"/>
              </a:ext>
            </a:extLst>
          </p:cNvPr>
          <p:cNvPicPr>
            <a:picLocks noChangeAspect="1"/>
          </p:cNvPicPr>
          <p:nvPr/>
        </p:nvPicPr>
        <p:blipFill>
          <a:blip r:embed="rId5"/>
          <a:stretch>
            <a:fillRect/>
          </a:stretch>
        </p:blipFill>
        <p:spPr>
          <a:xfrm>
            <a:off x="6686157" y="4572000"/>
            <a:ext cx="3298265" cy="329912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28957-3D49-41E5-9043-141088435482}"/>
              </a:ext>
            </a:extLst>
          </p:cNvPr>
          <p:cNvSpPr>
            <a:spLocks noGrp="1"/>
          </p:cNvSpPr>
          <p:nvPr>
            <p:ph type="title"/>
          </p:nvPr>
        </p:nvSpPr>
        <p:spPr>
          <a:xfrm>
            <a:off x="471488" y="3667064"/>
            <a:ext cx="9126897" cy="2279800"/>
          </a:xfrm>
        </p:spPr>
        <p:txBody>
          <a:bodyPr/>
          <a:lstStyle/>
          <a:p>
            <a:pPr algn="ctr" defTabSz="912936">
              <a:defRPr/>
            </a:pPr>
            <a:r>
              <a:rPr lang="en-GB" sz="9600" b="1" dirty="0">
                <a:ea typeface="MS PGothic"/>
              </a:rPr>
              <a:t>MERCI !</a:t>
            </a:r>
            <a:endParaRPr lang="en-GB" sz="9600" b="1" dirty="0"/>
          </a:p>
        </p:txBody>
      </p:sp>
    </p:spTree>
    <p:extLst>
      <p:ext uri="{BB962C8B-B14F-4D97-AF65-F5344CB8AC3E}">
        <p14:creationId xmlns:p14="http://schemas.microsoft.com/office/powerpoint/2010/main" val="4288879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a:extLst>
              <a:ext uri="{FF2B5EF4-FFF2-40B4-BE49-F238E27FC236}">
                <a16:creationId xmlns:a16="http://schemas.microsoft.com/office/drawing/2014/main" id="{F7509A1F-F8C1-4E9B-B9DD-C6038DF759B4}"/>
              </a:ext>
            </a:extLst>
          </p:cNvPr>
          <p:cNvSpPr>
            <a:spLocks noGrp="1"/>
          </p:cNvSpPr>
          <p:nvPr>
            <p:ph idx="1"/>
          </p:nvPr>
        </p:nvSpPr>
        <p:spPr>
          <a:xfrm>
            <a:off x="496888" y="381000"/>
            <a:ext cx="10969625" cy="698500"/>
          </a:xfrm>
        </p:spPr>
        <p:txBody>
          <a:bodyPr wrap="square" numCol="1" anchor="t" anchorCtr="0" compatLnSpc="1">
            <a:prstTxWarp prst="textNoShape">
              <a:avLst/>
            </a:prstTxWarp>
          </a:bodyPr>
          <a:lstStyle/>
          <a:p>
            <a:pPr marL="0" indent="0" algn="l" rtl="0">
              <a:defRPr/>
            </a:pPr>
            <a:r>
              <a:rPr lang="en-GB" altLang="en-US" sz="1900">
                <a:latin typeface="Calibri" pitchFamily="34" charset="0"/>
              </a:rPr>
              <a:t> </a:t>
            </a:r>
          </a:p>
        </p:txBody>
      </p:sp>
      <p:sp>
        <p:nvSpPr>
          <p:cNvPr id="2" name="Rectangle 1">
            <a:extLst>
              <a:ext uri="{FF2B5EF4-FFF2-40B4-BE49-F238E27FC236}">
                <a16:creationId xmlns:a16="http://schemas.microsoft.com/office/drawing/2014/main" id="{A8A89108-7A30-414E-B2CA-3EF32122A681}"/>
              </a:ext>
            </a:extLst>
          </p:cNvPr>
          <p:cNvSpPr>
            <a:spLocks noChangeArrowheads="1"/>
          </p:cNvSpPr>
          <p:nvPr/>
        </p:nvSpPr>
        <p:spPr bwMode="auto">
          <a:xfrm>
            <a:off x="496888" y="2192338"/>
            <a:ext cx="9164637"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l" rtl="0" eaLnBrk="1" hangingPunct="1">
              <a:buFontTx/>
              <a:buNone/>
            </a:pPr>
            <a:r>
              <a:rPr lang="en-NZ" altLang="en-US" sz="2400" b="1" dirty="0">
                <a:solidFill>
                  <a:srgbClr val="131431"/>
                </a:solidFill>
                <a:cs typeface="Arial" panose="020B0604020202020204" pitchFamily="34" charset="0"/>
              </a:rPr>
              <a:t>&gt;&gt; LA NOUVELLE TECHNOLOGIE EST UNE BONNE NOUVELLE !</a:t>
            </a:r>
          </a:p>
          <a:p>
            <a:pPr algn="l" rtl="0" eaLnBrk="1" hangingPunct="1">
              <a:buFontTx/>
              <a:buNone/>
            </a:pPr>
            <a:endParaRPr lang="en-NZ" altLang="en-US" sz="2800" dirty="0">
              <a:solidFill>
                <a:srgbClr val="131431"/>
              </a:solidFill>
              <a:cs typeface="Arial" panose="020B0604020202020204" pitchFamily="34" charset="0"/>
            </a:endParaRPr>
          </a:p>
          <a:p>
            <a:pPr algn="l" rtl="0" eaLnBrk="1" hangingPunct="1">
              <a:buFontTx/>
              <a:buNone/>
            </a:pPr>
            <a:r>
              <a:rPr lang="en-NZ" altLang="en-US" sz="2400" dirty="0">
                <a:solidFill>
                  <a:srgbClr val="131431"/>
                </a:solidFill>
                <a:cs typeface="Arial" panose="020B0604020202020204" pitchFamily="34" charset="0"/>
              </a:rPr>
              <a:t>Internet </a:t>
            </a:r>
            <a:r>
              <a:rPr lang="en-NZ" altLang="en-US" sz="2400" dirty="0" err="1">
                <a:solidFill>
                  <a:srgbClr val="131431"/>
                </a:solidFill>
                <a:cs typeface="Arial" panose="020B0604020202020204" pitchFamily="34" charset="0"/>
              </a:rPr>
              <a:t>rapproche</a:t>
            </a:r>
            <a:r>
              <a:rPr lang="en-NZ" altLang="en-US" sz="2400" dirty="0">
                <a:solidFill>
                  <a:srgbClr val="131431"/>
                </a:solidFill>
                <a:cs typeface="Arial" panose="020B0604020202020204" pitchFamily="34" charset="0"/>
              </a:rPr>
              <a:t> plus que jamais </a:t>
            </a:r>
            <a:r>
              <a:rPr lang="en-NZ" altLang="en-US" sz="2400" dirty="0" err="1">
                <a:solidFill>
                  <a:srgbClr val="131431"/>
                </a:solidFill>
                <a:cs typeface="Arial" panose="020B0604020202020204" pitchFamily="34" charset="0"/>
              </a:rPr>
              <a:t>notre</a:t>
            </a:r>
            <a:r>
              <a:rPr lang="en-NZ" altLang="en-US" sz="2400" dirty="0">
                <a:solidFill>
                  <a:srgbClr val="131431"/>
                </a:solidFill>
                <a:cs typeface="Arial" panose="020B0604020202020204" pitchFamily="34" charset="0"/>
              </a:rPr>
              <a:t> </a:t>
            </a:r>
            <a:r>
              <a:rPr lang="en-NZ" altLang="en-US" sz="2400" dirty="0" err="1">
                <a:solidFill>
                  <a:srgbClr val="131431"/>
                </a:solidFill>
                <a:cs typeface="Arial" panose="020B0604020202020204" pitchFamily="34" charset="0"/>
              </a:rPr>
              <a:t>mouvement</a:t>
            </a:r>
            <a:r>
              <a:rPr lang="en-NZ" altLang="en-US" sz="2400" dirty="0">
                <a:solidFill>
                  <a:srgbClr val="131431"/>
                </a:solidFill>
                <a:cs typeface="Arial" panose="020B0604020202020204" pitchFamily="34" charset="0"/>
              </a:rPr>
              <a:t>, </a:t>
            </a:r>
            <a:r>
              <a:rPr lang="en-NZ" altLang="en-US" sz="2400" dirty="0" err="1">
                <a:solidFill>
                  <a:srgbClr val="131431"/>
                </a:solidFill>
                <a:cs typeface="Arial" panose="020B0604020202020204" pitchFamily="34" charset="0"/>
              </a:rPr>
              <a:t>en</a:t>
            </a:r>
            <a:r>
              <a:rPr lang="en-NZ" altLang="en-US" sz="2400" dirty="0">
                <a:solidFill>
                  <a:srgbClr val="131431"/>
                </a:solidFill>
                <a:cs typeface="Arial" panose="020B0604020202020204" pitchFamily="34" charset="0"/>
              </a:rPr>
              <a:t> </a:t>
            </a:r>
            <a:r>
              <a:rPr lang="en-NZ" altLang="en-US" sz="2400" dirty="0" err="1">
                <a:solidFill>
                  <a:srgbClr val="131431"/>
                </a:solidFill>
                <a:cs typeface="Arial" panose="020B0604020202020204" pitchFamily="34" charset="0"/>
              </a:rPr>
              <a:t>donnant</a:t>
            </a:r>
            <a:r>
              <a:rPr lang="en-NZ" altLang="en-US" sz="2400" dirty="0">
                <a:solidFill>
                  <a:srgbClr val="131431"/>
                </a:solidFill>
                <a:cs typeface="Arial" panose="020B0604020202020204" pitchFamily="34" charset="0"/>
              </a:rPr>
              <a:t> aux Guides et </a:t>
            </a:r>
            <a:r>
              <a:rPr lang="en-NZ" altLang="en-US" sz="2400" dirty="0" err="1">
                <a:solidFill>
                  <a:srgbClr val="131431"/>
                </a:solidFill>
                <a:cs typeface="Arial" panose="020B0604020202020204" pitchFamily="34" charset="0"/>
              </a:rPr>
              <a:t>Éclaireuses</a:t>
            </a:r>
            <a:r>
              <a:rPr lang="en-NZ" altLang="en-US" sz="2400" dirty="0">
                <a:solidFill>
                  <a:srgbClr val="131431"/>
                </a:solidFill>
                <a:cs typeface="Arial" panose="020B0604020202020204" pitchFamily="34" charset="0"/>
              </a:rPr>
              <a:t> les </a:t>
            </a:r>
            <a:r>
              <a:rPr lang="en-NZ" altLang="en-US" sz="2400" dirty="0" err="1">
                <a:solidFill>
                  <a:srgbClr val="131431"/>
                </a:solidFill>
                <a:cs typeface="Arial" panose="020B0604020202020204" pitchFamily="34" charset="0"/>
              </a:rPr>
              <a:t>outils</a:t>
            </a:r>
            <a:r>
              <a:rPr lang="en-NZ" altLang="en-US" sz="2400" dirty="0">
                <a:solidFill>
                  <a:srgbClr val="131431"/>
                </a:solidFill>
                <a:cs typeface="Arial" panose="020B0604020202020204" pitchFamily="34" charset="0"/>
              </a:rPr>
              <a:t> pour se connecter, </a:t>
            </a:r>
            <a:r>
              <a:rPr lang="en-NZ" altLang="en-US" sz="2400" dirty="0" err="1">
                <a:solidFill>
                  <a:srgbClr val="131431"/>
                </a:solidFill>
                <a:cs typeface="Arial" panose="020B0604020202020204" pitchFamily="34" charset="0"/>
              </a:rPr>
              <a:t>partager</a:t>
            </a:r>
            <a:r>
              <a:rPr lang="en-NZ" altLang="en-US" sz="2400" dirty="0">
                <a:solidFill>
                  <a:srgbClr val="131431"/>
                </a:solidFill>
                <a:cs typeface="Arial" panose="020B0604020202020204" pitchFamily="34" charset="0"/>
              </a:rPr>
              <a:t> et </a:t>
            </a:r>
            <a:r>
              <a:rPr lang="en-NZ" altLang="en-US" sz="2400" dirty="0" err="1">
                <a:solidFill>
                  <a:srgbClr val="131431"/>
                </a:solidFill>
                <a:cs typeface="Arial" panose="020B0604020202020204" pitchFamily="34" charset="0"/>
              </a:rPr>
              <a:t>défendre</a:t>
            </a:r>
            <a:r>
              <a:rPr lang="en-NZ" altLang="en-US" sz="2400" dirty="0">
                <a:solidFill>
                  <a:srgbClr val="131431"/>
                </a:solidFill>
                <a:cs typeface="Arial" panose="020B0604020202020204" pitchFamily="34" charset="0"/>
              </a:rPr>
              <a:t> les </a:t>
            </a:r>
            <a:r>
              <a:rPr lang="en-NZ" altLang="en-US" sz="2400" dirty="0" err="1">
                <a:solidFill>
                  <a:srgbClr val="131431"/>
                </a:solidFill>
                <a:cs typeface="Arial" panose="020B0604020202020204" pitchFamily="34" charset="0"/>
              </a:rPr>
              <a:t>problèmes</a:t>
            </a:r>
            <a:r>
              <a:rPr lang="en-NZ" altLang="en-US" sz="2400" dirty="0">
                <a:solidFill>
                  <a:srgbClr val="131431"/>
                </a:solidFill>
                <a:cs typeface="Arial" panose="020B0604020202020204" pitchFamily="34" charset="0"/>
              </a:rPr>
              <a:t> qui les </a:t>
            </a:r>
            <a:r>
              <a:rPr lang="en-NZ" altLang="en-US" sz="2400" dirty="0" err="1">
                <a:solidFill>
                  <a:srgbClr val="131431"/>
                </a:solidFill>
                <a:cs typeface="Arial" panose="020B0604020202020204" pitchFamily="34" charset="0"/>
              </a:rPr>
              <a:t>concernent</a:t>
            </a:r>
            <a:r>
              <a:rPr lang="en-NZ" altLang="en-US" sz="2400" dirty="0">
                <a:solidFill>
                  <a:srgbClr val="262963"/>
                </a:solidFill>
                <a:cs typeface="Arial" panose="020B0604020202020204" pitchFamily="34" charset="0"/>
              </a:rPr>
              <a:t>.</a:t>
            </a:r>
          </a:p>
        </p:txBody>
      </p:sp>
      <p:pic>
        <p:nvPicPr>
          <p:cNvPr id="70660" name="Picture 8">
            <a:extLst>
              <a:ext uri="{FF2B5EF4-FFF2-40B4-BE49-F238E27FC236}">
                <a16:creationId xmlns:a16="http://schemas.microsoft.com/office/drawing/2014/main" id="{E6BCD372-DE8F-4040-96A5-3DA481EB8AD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5351" t="5833" r="26649" b="50999"/>
          <a:stretch>
            <a:fillRect/>
          </a:stretch>
        </p:blipFill>
        <p:spPr bwMode="auto">
          <a:xfrm>
            <a:off x="7675563" y="5589588"/>
            <a:ext cx="2354262"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44C7DB4-DF34-4390-A9C4-598564A740EA}"/>
              </a:ext>
            </a:extLst>
          </p:cNvPr>
          <p:cNvSpPr/>
          <p:nvPr/>
        </p:nvSpPr>
        <p:spPr>
          <a:xfrm>
            <a:off x="496888" y="4572000"/>
            <a:ext cx="8124825" cy="3108543"/>
          </a:xfrm>
          <a:prstGeom prst="rect">
            <a:avLst/>
          </a:prstGeom>
        </p:spPr>
        <p:txBody>
          <a:bodyPr>
            <a:spAutoFit/>
          </a:bodyPr>
          <a:lstStyle/>
          <a:p>
            <a:pPr algn="l" rtl="0" eaLnBrk="1" hangingPunct="1">
              <a:defRPr/>
            </a:pPr>
            <a:r>
              <a:rPr lang="en-NZ" altLang="en-US" sz="2400" b="1" dirty="0">
                <a:solidFill>
                  <a:srgbClr val="262963">
                    <a:lumMod val="50000"/>
                  </a:srgbClr>
                </a:solidFill>
                <a:latin typeface="Arial" pitchFamily="34" charset="0"/>
                <a:cs typeface="Arial" pitchFamily="34" charset="0"/>
              </a:rPr>
              <a:t>&gt;&gt;… MAIS IL EXISTE DES RISQUES</a:t>
            </a:r>
          </a:p>
          <a:p>
            <a:pPr algn="l" rtl="0" eaLnBrk="1" hangingPunct="1">
              <a:defRPr/>
            </a:pPr>
            <a:endParaRPr lang="en-NZ" altLang="en-US" sz="2800" dirty="0">
              <a:solidFill>
                <a:srgbClr val="262963">
                  <a:lumMod val="50000"/>
                </a:srgbClr>
              </a:solidFill>
              <a:latin typeface="Arial" pitchFamily="34" charset="0"/>
              <a:cs typeface="Arial" pitchFamily="34" charset="0"/>
            </a:endParaRPr>
          </a:p>
          <a:p>
            <a:pPr marL="342900" indent="-342900" algn="l" rtl="0" eaLnBrk="1" hangingPunct="1">
              <a:buFont typeface="Arial" panose="020B0604020202020204" pitchFamily="34" charset="0"/>
              <a:buChar char="•"/>
              <a:defRPr/>
            </a:pPr>
            <a:r>
              <a:rPr lang="en-NZ" altLang="en-US" sz="2400" dirty="0">
                <a:solidFill>
                  <a:srgbClr val="262963">
                    <a:lumMod val="50000"/>
                  </a:srgbClr>
                </a:solidFill>
                <a:latin typeface="Arial" pitchFamily="34" charset="0"/>
                <a:cs typeface="Arial" pitchFamily="34" charset="0"/>
              </a:rPr>
              <a:t>Les droits des enfants et des </a:t>
            </a:r>
            <a:r>
              <a:rPr lang="en-NZ" altLang="en-US" sz="2400" dirty="0" err="1">
                <a:solidFill>
                  <a:srgbClr val="262963">
                    <a:lumMod val="50000"/>
                  </a:srgbClr>
                </a:solidFill>
                <a:latin typeface="Arial" pitchFamily="34" charset="0"/>
                <a:cs typeface="Arial" pitchFamily="34" charset="0"/>
              </a:rPr>
              <a:t>jeunes</a:t>
            </a:r>
            <a:r>
              <a:rPr lang="en-NZ" altLang="en-US" sz="2400" dirty="0">
                <a:solidFill>
                  <a:srgbClr val="262963">
                    <a:lumMod val="50000"/>
                  </a:srgbClr>
                </a:solidFill>
                <a:latin typeface="Arial" pitchFamily="34" charset="0"/>
                <a:cs typeface="Arial" pitchFamily="34" charset="0"/>
              </a:rPr>
              <a:t> et les </a:t>
            </a:r>
            <a:r>
              <a:rPr lang="en-NZ" altLang="en-US" sz="2400" dirty="0" err="1">
                <a:solidFill>
                  <a:srgbClr val="262963">
                    <a:lumMod val="50000"/>
                  </a:srgbClr>
                </a:solidFill>
                <a:latin typeface="Arial" pitchFamily="34" charset="0"/>
                <a:cs typeface="Arial" pitchFamily="34" charset="0"/>
              </a:rPr>
              <a:t>empreintes</a:t>
            </a:r>
            <a:r>
              <a:rPr lang="en-NZ" altLang="en-US" sz="2400" dirty="0">
                <a:solidFill>
                  <a:srgbClr val="262963">
                    <a:lumMod val="50000"/>
                  </a:srgbClr>
                </a:solidFill>
                <a:latin typeface="Arial" pitchFamily="34" charset="0"/>
                <a:cs typeface="Arial" pitchFamily="34" charset="0"/>
              </a:rPr>
              <a:t> </a:t>
            </a:r>
            <a:r>
              <a:rPr lang="en-NZ" altLang="en-US" sz="2400" dirty="0" err="1">
                <a:solidFill>
                  <a:srgbClr val="262963">
                    <a:lumMod val="50000"/>
                  </a:srgbClr>
                </a:solidFill>
                <a:latin typeface="Arial" pitchFamily="34" charset="0"/>
                <a:cs typeface="Arial" pitchFamily="34" charset="0"/>
              </a:rPr>
              <a:t>en</a:t>
            </a:r>
            <a:r>
              <a:rPr lang="en-NZ" altLang="en-US" sz="2400" dirty="0">
                <a:solidFill>
                  <a:srgbClr val="262963">
                    <a:lumMod val="50000"/>
                  </a:srgbClr>
                </a:solidFill>
                <a:latin typeface="Arial" pitchFamily="34" charset="0"/>
                <a:cs typeface="Arial" pitchFamily="34" charset="0"/>
              </a:rPr>
              <a:t> </a:t>
            </a:r>
            <a:r>
              <a:rPr lang="en-NZ" altLang="en-US" sz="2400" dirty="0" err="1">
                <a:solidFill>
                  <a:srgbClr val="262963">
                    <a:lumMod val="50000"/>
                  </a:srgbClr>
                </a:solidFill>
                <a:latin typeface="Arial" pitchFamily="34" charset="0"/>
                <a:cs typeface="Arial" pitchFamily="34" charset="0"/>
              </a:rPr>
              <a:t>ligne</a:t>
            </a:r>
            <a:r>
              <a:rPr lang="en-NZ" altLang="en-US" sz="2400" dirty="0">
                <a:solidFill>
                  <a:srgbClr val="262963">
                    <a:lumMod val="50000"/>
                  </a:srgbClr>
                </a:solidFill>
                <a:latin typeface="Arial" pitchFamily="34" charset="0"/>
                <a:cs typeface="Arial" pitchFamily="34" charset="0"/>
              </a:rPr>
              <a:t> </a:t>
            </a:r>
            <a:r>
              <a:rPr lang="en-NZ" altLang="en-US" sz="2400" dirty="0" err="1">
                <a:solidFill>
                  <a:srgbClr val="262963">
                    <a:lumMod val="50000"/>
                  </a:srgbClr>
                </a:solidFill>
                <a:latin typeface="Arial" pitchFamily="34" charset="0"/>
                <a:cs typeface="Arial" pitchFamily="34" charset="0"/>
              </a:rPr>
              <a:t>sont</a:t>
            </a:r>
            <a:r>
              <a:rPr lang="en-NZ" altLang="en-US" sz="2400" dirty="0">
                <a:solidFill>
                  <a:srgbClr val="262963">
                    <a:lumMod val="50000"/>
                  </a:srgbClr>
                </a:solidFill>
                <a:latin typeface="Arial" pitchFamily="34" charset="0"/>
                <a:cs typeface="Arial" pitchFamily="34" charset="0"/>
              </a:rPr>
              <a:t> </a:t>
            </a:r>
            <a:r>
              <a:rPr lang="en-NZ" altLang="en-US" sz="2400" dirty="0" err="1">
                <a:solidFill>
                  <a:srgbClr val="262963">
                    <a:lumMod val="50000"/>
                  </a:srgbClr>
                </a:solidFill>
                <a:latin typeface="Arial" pitchFamily="34" charset="0"/>
                <a:cs typeface="Arial" pitchFamily="34" charset="0"/>
              </a:rPr>
              <a:t>menacés</a:t>
            </a:r>
            <a:r>
              <a:rPr lang="en-NZ" altLang="en-US" sz="2400" dirty="0">
                <a:solidFill>
                  <a:srgbClr val="262963">
                    <a:lumMod val="50000"/>
                  </a:srgbClr>
                </a:solidFill>
                <a:latin typeface="Arial" pitchFamily="34" charset="0"/>
                <a:cs typeface="Arial" pitchFamily="34" charset="0"/>
              </a:rPr>
              <a:t> </a:t>
            </a:r>
            <a:r>
              <a:rPr lang="en-NZ" altLang="en-US" sz="2400" dirty="0" err="1">
                <a:solidFill>
                  <a:srgbClr val="262963">
                    <a:lumMod val="50000"/>
                  </a:srgbClr>
                </a:solidFill>
                <a:latin typeface="Arial" pitchFamily="34" charset="0"/>
                <a:cs typeface="Arial" pitchFamily="34" charset="0"/>
              </a:rPr>
              <a:t>lors</a:t>
            </a:r>
            <a:r>
              <a:rPr lang="en-NZ" altLang="en-US" sz="2400" dirty="0">
                <a:solidFill>
                  <a:srgbClr val="262963">
                    <a:lumMod val="50000"/>
                  </a:srgbClr>
                </a:solidFill>
                <a:latin typeface="Arial" pitchFamily="34" charset="0"/>
                <a:cs typeface="Arial" pitchFamily="34" charset="0"/>
              </a:rPr>
              <a:t> de </a:t>
            </a:r>
            <a:r>
              <a:rPr lang="en-NZ" altLang="en-US" sz="2400" dirty="0" err="1">
                <a:solidFill>
                  <a:srgbClr val="262963">
                    <a:lumMod val="50000"/>
                  </a:srgbClr>
                </a:solidFill>
                <a:latin typeface="Arial" pitchFamily="34" charset="0"/>
                <a:cs typeface="Arial" pitchFamily="34" charset="0"/>
              </a:rPr>
              <a:t>l'utilisation</a:t>
            </a:r>
            <a:r>
              <a:rPr lang="en-NZ" altLang="en-US" sz="2400" dirty="0">
                <a:solidFill>
                  <a:srgbClr val="262963">
                    <a:lumMod val="50000"/>
                  </a:srgbClr>
                </a:solidFill>
                <a:latin typeface="Arial" pitchFamily="34" charset="0"/>
                <a:cs typeface="Arial" pitchFamily="34" charset="0"/>
              </a:rPr>
              <a:t> </a:t>
            </a:r>
            <a:r>
              <a:rPr lang="en-NZ" altLang="en-US" sz="2400" dirty="0" err="1">
                <a:solidFill>
                  <a:srgbClr val="262963">
                    <a:lumMod val="50000"/>
                  </a:srgbClr>
                </a:solidFill>
                <a:latin typeface="Arial" pitchFamily="34" charset="0"/>
                <a:cs typeface="Arial" pitchFamily="34" charset="0"/>
              </a:rPr>
              <a:t>d'Internet</a:t>
            </a:r>
            <a:r>
              <a:rPr lang="en-NZ" altLang="en-US" sz="2400" dirty="0">
                <a:solidFill>
                  <a:srgbClr val="262963">
                    <a:lumMod val="50000"/>
                  </a:srgbClr>
                </a:solidFill>
                <a:latin typeface="Arial" pitchFamily="34" charset="0"/>
                <a:cs typeface="Arial" pitchFamily="34" charset="0"/>
              </a:rPr>
              <a:t>.</a:t>
            </a:r>
          </a:p>
          <a:p>
            <a:pPr marL="342900" indent="-342900" algn="l" rtl="0" eaLnBrk="1" hangingPunct="1">
              <a:buFont typeface="Arial" panose="020B0604020202020204" pitchFamily="34" charset="0"/>
              <a:buChar char="•"/>
              <a:defRPr/>
            </a:pPr>
            <a:r>
              <a:rPr lang="en-NZ" altLang="en-US" sz="2400" dirty="0" err="1">
                <a:solidFill>
                  <a:srgbClr val="262963">
                    <a:lumMod val="50000"/>
                  </a:srgbClr>
                </a:solidFill>
                <a:latin typeface="Arial" pitchFamily="34" charset="0"/>
                <a:cs typeface="Arial" pitchFamily="34" charset="0"/>
              </a:rPr>
              <a:t>Ils</a:t>
            </a:r>
            <a:r>
              <a:rPr lang="en-NZ" altLang="en-US" sz="2400" dirty="0">
                <a:solidFill>
                  <a:srgbClr val="262963">
                    <a:lumMod val="50000"/>
                  </a:srgbClr>
                </a:solidFill>
                <a:latin typeface="Arial" pitchFamily="34" charset="0"/>
                <a:cs typeface="Arial" pitchFamily="34" charset="0"/>
              </a:rPr>
              <a:t> </a:t>
            </a:r>
            <a:r>
              <a:rPr lang="en-NZ" altLang="en-US" sz="2400" dirty="0" err="1">
                <a:solidFill>
                  <a:srgbClr val="262963">
                    <a:lumMod val="50000"/>
                  </a:srgbClr>
                </a:solidFill>
                <a:latin typeface="Arial" pitchFamily="34" charset="0"/>
                <a:cs typeface="Arial" pitchFamily="34" charset="0"/>
              </a:rPr>
              <a:t>ont</a:t>
            </a:r>
            <a:r>
              <a:rPr lang="en-NZ" altLang="en-US" sz="2400" dirty="0">
                <a:solidFill>
                  <a:srgbClr val="262963">
                    <a:lumMod val="50000"/>
                  </a:srgbClr>
                </a:solidFill>
                <a:latin typeface="Arial" pitchFamily="34" charset="0"/>
                <a:cs typeface="Arial" pitchFamily="34" charset="0"/>
              </a:rPr>
              <a:t> </a:t>
            </a:r>
            <a:r>
              <a:rPr lang="en-NZ" altLang="en-US" sz="2400" dirty="0" err="1">
                <a:solidFill>
                  <a:srgbClr val="262963">
                    <a:lumMod val="50000"/>
                  </a:srgbClr>
                </a:solidFill>
                <a:latin typeface="Arial" pitchFamily="34" charset="0"/>
                <a:cs typeface="Arial" pitchFamily="34" charset="0"/>
              </a:rPr>
              <a:t>besoin</a:t>
            </a:r>
            <a:r>
              <a:rPr lang="en-NZ" altLang="en-US" sz="2400" dirty="0">
                <a:solidFill>
                  <a:srgbClr val="262963">
                    <a:lumMod val="50000"/>
                  </a:srgbClr>
                </a:solidFill>
                <a:latin typeface="Arial" pitchFamily="34" charset="0"/>
                <a:cs typeface="Arial" pitchFamily="34" charset="0"/>
              </a:rPr>
              <a:t> des </a:t>
            </a:r>
            <a:r>
              <a:rPr lang="en-NZ" altLang="en-US" sz="2400" dirty="0" err="1">
                <a:solidFill>
                  <a:srgbClr val="262963">
                    <a:lumMod val="50000"/>
                  </a:srgbClr>
                </a:solidFill>
                <a:latin typeface="Arial" pitchFamily="34" charset="0"/>
                <a:cs typeface="Arial" pitchFamily="34" charset="0"/>
              </a:rPr>
              <a:t>compétences</a:t>
            </a:r>
            <a:r>
              <a:rPr lang="en-NZ" altLang="en-US" sz="2400" dirty="0">
                <a:solidFill>
                  <a:srgbClr val="262963">
                    <a:lumMod val="50000"/>
                  </a:srgbClr>
                </a:solidFill>
                <a:latin typeface="Arial" pitchFamily="34" charset="0"/>
                <a:cs typeface="Arial" pitchFamily="34" charset="0"/>
              </a:rPr>
              <a:t>, de la sensibilisation</a:t>
            </a:r>
          </a:p>
          <a:p>
            <a:pPr algn="l" rtl="0" eaLnBrk="1" hangingPunct="1">
              <a:defRPr/>
            </a:pPr>
            <a:r>
              <a:rPr lang="en-NZ" altLang="en-US" sz="2400" dirty="0">
                <a:solidFill>
                  <a:srgbClr val="262963">
                    <a:lumMod val="50000"/>
                  </a:srgbClr>
                </a:solidFill>
                <a:latin typeface="Arial" pitchFamily="34" charset="0"/>
                <a:cs typeface="Arial" pitchFamily="34" charset="0"/>
              </a:rPr>
              <a:t>    et de la </a:t>
            </a:r>
            <a:r>
              <a:rPr lang="en-NZ" altLang="en-US" sz="2400" dirty="0" err="1">
                <a:solidFill>
                  <a:srgbClr val="262963">
                    <a:lumMod val="50000"/>
                  </a:srgbClr>
                </a:solidFill>
                <a:latin typeface="Arial" pitchFamily="34" charset="0"/>
                <a:cs typeface="Arial" pitchFamily="34" charset="0"/>
              </a:rPr>
              <a:t>confiance</a:t>
            </a:r>
            <a:r>
              <a:rPr lang="en-NZ" altLang="en-US" sz="2400" dirty="0">
                <a:solidFill>
                  <a:srgbClr val="262963">
                    <a:lumMod val="50000"/>
                  </a:srgbClr>
                </a:solidFill>
                <a:latin typeface="Arial" pitchFamily="34" charset="0"/>
                <a:cs typeface="Arial" pitchFamily="34" charset="0"/>
              </a:rPr>
              <a:t> </a:t>
            </a:r>
            <a:r>
              <a:rPr lang="fr-FR" altLang="en-US" sz="2400" dirty="0">
                <a:solidFill>
                  <a:srgbClr val="262963">
                    <a:lumMod val="50000"/>
                  </a:srgbClr>
                </a:solidFill>
                <a:latin typeface="Arial" pitchFamily="34" charset="0"/>
                <a:cs typeface="Arial" pitchFamily="34" charset="0"/>
              </a:rPr>
              <a:t>nécessaires</a:t>
            </a:r>
            <a:r>
              <a:rPr lang="en-NZ" altLang="en-US" sz="2400" dirty="0">
                <a:solidFill>
                  <a:srgbClr val="262963">
                    <a:lumMod val="50000"/>
                  </a:srgbClr>
                </a:solidFill>
                <a:latin typeface="Arial" pitchFamily="34" charset="0"/>
                <a:cs typeface="Arial" pitchFamily="34" charset="0"/>
              </a:rPr>
              <a:t> pour </a:t>
            </a:r>
            <a:r>
              <a:rPr lang="en-NZ" altLang="en-US" sz="2400" dirty="0" err="1">
                <a:solidFill>
                  <a:srgbClr val="262963">
                    <a:lumMod val="50000"/>
                  </a:srgbClr>
                </a:solidFill>
                <a:latin typeface="Arial" pitchFamily="34" charset="0"/>
                <a:cs typeface="Arial" pitchFamily="34" charset="0"/>
              </a:rPr>
              <a:t>gérer</a:t>
            </a:r>
            <a:r>
              <a:rPr lang="en-NZ" altLang="en-US" sz="2400" dirty="0">
                <a:solidFill>
                  <a:srgbClr val="262963">
                    <a:lumMod val="50000"/>
                  </a:srgbClr>
                </a:solidFill>
                <a:latin typeface="Arial" pitchFamily="34" charset="0"/>
                <a:cs typeface="Arial" pitchFamily="34" charset="0"/>
              </a:rPr>
              <a:t> les </a:t>
            </a:r>
            <a:r>
              <a:rPr lang="en-NZ" altLang="en-US" sz="2400" dirty="0" err="1">
                <a:solidFill>
                  <a:srgbClr val="262963">
                    <a:lumMod val="50000"/>
                  </a:srgbClr>
                </a:solidFill>
                <a:latin typeface="Arial" pitchFamily="34" charset="0"/>
                <a:cs typeface="Arial" pitchFamily="34" charset="0"/>
              </a:rPr>
              <a:t>risques</a:t>
            </a:r>
            <a:endParaRPr lang="en-NZ" altLang="en-US" sz="2400" dirty="0">
              <a:solidFill>
                <a:srgbClr val="262963">
                  <a:lumMod val="50000"/>
                </a:srgbClr>
              </a:solidFill>
              <a:latin typeface="Arial" pitchFamily="34" charset="0"/>
              <a:cs typeface="Arial" pitchFamily="34" charset="0"/>
            </a:endParaRPr>
          </a:p>
          <a:p>
            <a:pPr algn="l" rtl="0" eaLnBrk="1" hangingPunct="1">
              <a:defRPr/>
            </a:pPr>
            <a:r>
              <a:rPr lang="en-NZ" altLang="en-US" sz="2400" dirty="0">
                <a:solidFill>
                  <a:srgbClr val="262963">
                    <a:lumMod val="50000"/>
                  </a:srgbClr>
                </a:solidFill>
                <a:latin typeface="Arial" pitchFamily="34" charset="0"/>
                <a:cs typeface="Arial" pitchFamily="34" charset="0"/>
              </a:rPr>
              <a:t>    et aider </a:t>
            </a:r>
            <a:r>
              <a:rPr lang="en-NZ" altLang="en-US" sz="2400" dirty="0" err="1">
                <a:solidFill>
                  <a:srgbClr val="262963">
                    <a:lumMod val="50000"/>
                  </a:srgbClr>
                </a:solidFill>
                <a:latin typeface="Arial" pitchFamily="34" charset="0"/>
                <a:cs typeface="Arial" pitchFamily="34" charset="0"/>
              </a:rPr>
              <a:t>leurs</a:t>
            </a:r>
            <a:r>
              <a:rPr lang="en-NZ" altLang="en-US" sz="2400" dirty="0">
                <a:solidFill>
                  <a:srgbClr val="262963">
                    <a:lumMod val="50000"/>
                  </a:srgbClr>
                </a:solidFill>
                <a:latin typeface="Arial" pitchFamily="34" charset="0"/>
                <a:cs typeface="Arial" pitchFamily="34" charset="0"/>
              </a:rPr>
              <a:t> </a:t>
            </a:r>
            <a:r>
              <a:rPr lang="en-NZ" altLang="en-US" sz="2400" dirty="0" err="1">
                <a:solidFill>
                  <a:srgbClr val="262963">
                    <a:lumMod val="50000"/>
                  </a:srgbClr>
                </a:solidFill>
                <a:latin typeface="Arial" pitchFamily="34" charset="0"/>
                <a:cs typeface="Arial" pitchFamily="34" charset="0"/>
              </a:rPr>
              <a:t>amis</a:t>
            </a:r>
            <a:r>
              <a:rPr lang="en-NZ" altLang="en-US" sz="2400" dirty="0">
                <a:solidFill>
                  <a:srgbClr val="262963">
                    <a:lumMod val="50000"/>
                  </a:srgbClr>
                </a:solidFill>
                <a:latin typeface="Arial" pitchFamily="34" charset="0"/>
                <a:cs typeface="Arial" pitchFamily="34" charset="0"/>
              </a:rPr>
              <a:t>, </a:t>
            </a:r>
            <a:r>
              <a:rPr lang="en-NZ" altLang="en-US" sz="2400" dirty="0" err="1">
                <a:solidFill>
                  <a:srgbClr val="262963">
                    <a:lumMod val="50000"/>
                  </a:srgbClr>
                </a:solidFill>
                <a:latin typeface="Arial" pitchFamily="34" charset="0"/>
                <a:cs typeface="Arial" pitchFamily="34" charset="0"/>
              </a:rPr>
              <a:t>leur</a:t>
            </a:r>
            <a:r>
              <a:rPr lang="en-NZ" altLang="en-US" sz="2400" dirty="0">
                <a:solidFill>
                  <a:srgbClr val="262963">
                    <a:lumMod val="50000"/>
                  </a:srgbClr>
                </a:solidFill>
                <a:latin typeface="Arial" pitchFamily="34" charset="0"/>
                <a:cs typeface="Arial" pitchFamily="34" charset="0"/>
              </a:rPr>
              <a:t> </a:t>
            </a:r>
            <a:r>
              <a:rPr lang="en-NZ" altLang="en-US" sz="2400" dirty="0" err="1">
                <a:solidFill>
                  <a:srgbClr val="262963">
                    <a:lumMod val="50000"/>
                  </a:srgbClr>
                </a:solidFill>
                <a:latin typeface="Arial" pitchFamily="34" charset="0"/>
                <a:cs typeface="Arial" pitchFamily="34" charset="0"/>
              </a:rPr>
              <a:t>famille</a:t>
            </a:r>
            <a:r>
              <a:rPr lang="en-NZ" altLang="en-US" sz="2400" dirty="0">
                <a:solidFill>
                  <a:srgbClr val="262963">
                    <a:lumMod val="50000"/>
                  </a:srgbClr>
                </a:solidFill>
                <a:latin typeface="Arial" pitchFamily="34" charset="0"/>
                <a:cs typeface="Arial" pitchFamily="34" charset="0"/>
              </a:rPr>
              <a:t> et </a:t>
            </a:r>
            <a:r>
              <a:rPr lang="en-NZ" altLang="en-US" sz="2400" dirty="0" err="1">
                <a:solidFill>
                  <a:srgbClr val="262963">
                    <a:lumMod val="50000"/>
                  </a:srgbClr>
                </a:solidFill>
                <a:latin typeface="Arial" pitchFamily="34" charset="0"/>
                <a:cs typeface="Arial" pitchFamily="34" charset="0"/>
              </a:rPr>
              <a:t>leur</a:t>
            </a:r>
            <a:r>
              <a:rPr lang="en-NZ" altLang="en-US" sz="2400" dirty="0">
                <a:solidFill>
                  <a:srgbClr val="262963">
                    <a:lumMod val="50000"/>
                  </a:srgbClr>
                </a:solidFill>
                <a:latin typeface="Arial" pitchFamily="34" charset="0"/>
                <a:cs typeface="Arial" pitchFamily="34" charset="0"/>
              </a:rPr>
              <a:t> </a:t>
            </a:r>
            <a:r>
              <a:rPr lang="en-NZ" altLang="en-US" sz="2400" dirty="0" err="1">
                <a:solidFill>
                  <a:srgbClr val="262963">
                    <a:lumMod val="50000"/>
                  </a:srgbClr>
                </a:solidFill>
                <a:latin typeface="Arial" pitchFamily="34" charset="0"/>
                <a:cs typeface="Arial" pitchFamily="34" charset="0"/>
              </a:rPr>
              <a:t>communauté</a:t>
            </a:r>
            <a:r>
              <a:rPr lang="en-NZ" altLang="en-US" sz="2400" dirty="0">
                <a:solidFill>
                  <a:srgbClr val="262963">
                    <a:lumMod val="50000"/>
                  </a:srgbClr>
                </a:solidFill>
                <a:latin typeface="Arial" pitchFamily="34" charset="0"/>
                <a:cs typeface="Arial" pitchFamily="34" charset="0"/>
              </a:rPr>
              <a:t> </a:t>
            </a:r>
          </a:p>
          <a:p>
            <a:pPr algn="l" rtl="0" eaLnBrk="1" hangingPunct="1">
              <a:defRPr/>
            </a:pPr>
            <a:r>
              <a:rPr lang="en-NZ" altLang="en-US" sz="2400" dirty="0">
                <a:solidFill>
                  <a:srgbClr val="262963">
                    <a:lumMod val="50000"/>
                  </a:srgbClr>
                </a:solidFill>
                <a:latin typeface="Arial" pitchFamily="34" charset="0"/>
                <a:cs typeface="Arial" pitchFamily="34" charset="0"/>
              </a:rPr>
              <a:t>    à </a:t>
            </a:r>
            <a:r>
              <a:rPr lang="en-NZ" altLang="en-US" sz="2400" dirty="0" err="1">
                <a:solidFill>
                  <a:srgbClr val="262963">
                    <a:lumMod val="50000"/>
                  </a:srgbClr>
                </a:solidFill>
                <a:latin typeface="Arial" pitchFamily="34" charset="0"/>
                <a:cs typeface="Arial" pitchFamily="34" charset="0"/>
              </a:rPr>
              <a:t>en</a:t>
            </a:r>
            <a:r>
              <a:rPr lang="en-NZ" altLang="en-US" sz="2400" dirty="0">
                <a:solidFill>
                  <a:srgbClr val="262963">
                    <a:lumMod val="50000"/>
                  </a:srgbClr>
                </a:solidFill>
                <a:latin typeface="Arial" pitchFamily="34" charset="0"/>
                <a:cs typeface="Arial" pitchFamily="34" charset="0"/>
              </a:rPr>
              <a:t> faire de </a:t>
            </a:r>
            <a:r>
              <a:rPr lang="en-NZ" altLang="en-US" sz="2400" dirty="0" err="1">
                <a:solidFill>
                  <a:srgbClr val="262963">
                    <a:lumMod val="50000"/>
                  </a:srgbClr>
                </a:solidFill>
                <a:latin typeface="Arial" pitchFamily="34" charset="0"/>
                <a:cs typeface="Arial" pitchFamily="34" charset="0"/>
              </a:rPr>
              <a:t>même</a:t>
            </a:r>
            <a:r>
              <a:rPr lang="en-NZ" altLang="en-US" sz="2400" dirty="0">
                <a:solidFill>
                  <a:srgbClr val="262963">
                    <a:lumMod val="50000"/>
                  </a:srgbClr>
                </a:solidFill>
                <a:latin typeface="Arial" pitchFamily="34" charset="0"/>
                <a:cs typeface="Arial" pitchFamily="34" charset="0"/>
              </a:rPr>
              <a:t>.</a:t>
            </a:r>
          </a:p>
        </p:txBody>
      </p:sp>
      <p:sp>
        <p:nvSpPr>
          <p:cNvPr id="4" name="Rectangle 3">
            <a:extLst>
              <a:ext uri="{FF2B5EF4-FFF2-40B4-BE49-F238E27FC236}">
                <a16:creationId xmlns:a16="http://schemas.microsoft.com/office/drawing/2014/main" id="{5D53993F-698B-4875-AF61-86A9E88F95C3}"/>
              </a:ext>
            </a:extLst>
          </p:cNvPr>
          <p:cNvSpPr>
            <a:spLocks noChangeArrowheads="1"/>
          </p:cNvSpPr>
          <p:nvPr/>
        </p:nvSpPr>
        <p:spPr bwMode="auto">
          <a:xfrm>
            <a:off x="614363" y="7680543"/>
            <a:ext cx="5653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l" rtl="0" eaLnBrk="1" hangingPunct="1">
              <a:buFontTx/>
              <a:buNone/>
            </a:pPr>
            <a:r>
              <a:rPr lang="en-NZ" altLang="en-US" sz="2400" b="1">
                <a:solidFill>
                  <a:srgbClr val="131431"/>
                </a:solidFill>
                <a:cs typeface="Arial" panose="020B0604020202020204" pitchFamily="34" charset="0"/>
              </a:rPr>
              <a:t>&gt;&gt; QUI ONT AUGMENTÉ EN 2020</a:t>
            </a:r>
          </a:p>
        </p:txBody>
      </p:sp>
      <p:sp>
        <p:nvSpPr>
          <p:cNvPr id="10" name="Content Placeholder 2">
            <a:extLst>
              <a:ext uri="{FF2B5EF4-FFF2-40B4-BE49-F238E27FC236}">
                <a16:creationId xmlns:a16="http://schemas.microsoft.com/office/drawing/2014/main" id="{DBB8368A-310A-4181-9137-3E4F7BCF702F}"/>
              </a:ext>
            </a:extLst>
          </p:cNvPr>
          <p:cNvSpPr txBox="1">
            <a:spLocks/>
          </p:cNvSpPr>
          <p:nvPr/>
        </p:nvSpPr>
        <p:spPr>
          <a:xfrm>
            <a:off x="496888" y="730250"/>
            <a:ext cx="10969625"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marL="0" indent="0" algn="l" rtl="0">
              <a:defRPr/>
            </a:pPr>
            <a:r>
              <a:rPr lang="en-GB" altLang="en-US" sz="3600" b="1">
                <a:solidFill>
                  <a:srgbClr val="00A4BA"/>
                </a:solidFill>
                <a:latin typeface="Arial" pitchFamily="34" charset="0"/>
                <a:cs typeface="Arial" pitchFamily="34" charset="0"/>
              </a:rPr>
              <a:t>POURQUOI LA SÉCURITÉ INTERNET ?</a:t>
            </a:r>
            <a:endParaRPr lang="en-GB" altLang="en-US" sz="3600">
              <a:solidFill>
                <a:srgbClr val="00A4BA"/>
              </a:solidFill>
              <a:latin typeface="Arial" pitchFamily="34" charset="0"/>
              <a:cs typeface="Arial" pitchFamily="34" charset="0"/>
            </a:endParaRPr>
          </a:p>
          <a:p>
            <a:pPr marL="0" indent="0" algn="l" rtl="0">
              <a:defRPr/>
            </a:pPr>
            <a:r>
              <a:rPr lang="en-GB" altLang="en-US" sz="1900">
                <a:solidFill>
                  <a:srgbClr val="00A4BA"/>
                </a:solidFill>
                <a:latin typeface="Calibri"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692B576B-D0DF-4CDF-88D9-3E5675E49187}"/>
              </a:ext>
            </a:extLst>
          </p:cNvPr>
          <p:cNvSpPr txBox="1">
            <a:spLocks/>
          </p:cNvSpPr>
          <p:nvPr/>
        </p:nvSpPr>
        <p:spPr>
          <a:xfrm>
            <a:off x="649288" y="882650"/>
            <a:ext cx="5046662"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marL="0" indent="0" algn="l" rtl="0">
              <a:defRPr/>
            </a:pPr>
            <a:r>
              <a:rPr lang="en-GB" altLang="en-US" sz="3600" b="1">
                <a:solidFill>
                  <a:srgbClr val="00A4BA"/>
                </a:solidFill>
                <a:latin typeface="Arial" pitchFamily="34" charset="0"/>
                <a:cs typeface="Arial" pitchFamily="34" charset="0"/>
              </a:rPr>
              <a:t>IMPACT COVID19</a:t>
            </a:r>
            <a:endParaRPr lang="en-GB" altLang="en-US" sz="1900">
              <a:solidFill>
                <a:srgbClr val="00A4BA"/>
              </a:solidFill>
              <a:latin typeface="Calibri" pitchFamily="34" charset="0"/>
            </a:endParaRPr>
          </a:p>
        </p:txBody>
      </p:sp>
      <p:sp>
        <p:nvSpPr>
          <p:cNvPr id="72707" name="Rectangle 49">
            <a:extLst>
              <a:ext uri="{FF2B5EF4-FFF2-40B4-BE49-F238E27FC236}">
                <a16:creationId xmlns:a16="http://schemas.microsoft.com/office/drawing/2014/main" id="{584CE8B8-D44E-4D3A-BAA7-0C8732ADB522}"/>
              </a:ext>
            </a:extLst>
          </p:cNvPr>
          <p:cNvSpPr>
            <a:spLocks noChangeArrowheads="1"/>
          </p:cNvSpPr>
          <p:nvPr/>
        </p:nvSpPr>
        <p:spPr bwMode="auto">
          <a:xfrm>
            <a:off x="649288" y="1400954"/>
            <a:ext cx="930043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l" rtl="0">
              <a:buFontTx/>
              <a:buNone/>
            </a:pPr>
            <a:r>
              <a:rPr lang="en-US" altLang="en-US" sz="2800" b="1" dirty="0">
                <a:solidFill>
                  <a:srgbClr val="131431"/>
                </a:solidFill>
                <a:cs typeface="Arial" panose="020B0604020202020204" pitchFamily="34" charset="0"/>
              </a:rPr>
              <a:t>&gt;&gt; Augmentation des </a:t>
            </a:r>
            <a:r>
              <a:rPr lang="en-US" altLang="en-US" sz="2800" b="1" dirty="0" err="1">
                <a:solidFill>
                  <a:srgbClr val="131431"/>
                </a:solidFill>
                <a:cs typeface="Arial" panose="020B0604020202020204" pitchFamily="34" charset="0"/>
              </a:rPr>
              <a:t>problèmes</a:t>
            </a:r>
            <a:r>
              <a:rPr lang="en-US" altLang="en-US" sz="2800" b="1" dirty="0">
                <a:solidFill>
                  <a:srgbClr val="131431"/>
                </a:solidFill>
                <a:cs typeface="Arial" panose="020B0604020202020204" pitchFamily="34" charset="0"/>
              </a:rPr>
              <a:t> de </a:t>
            </a:r>
            <a:r>
              <a:rPr lang="en-US" altLang="en-US" sz="2800" b="1" dirty="0" err="1">
                <a:solidFill>
                  <a:srgbClr val="131431"/>
                </a:solidFill>
                <a:cs typeface="Arial" panose="020B0604020202020204" pitchFamily="34" charset="0"/>
              </a:rPr>
              <a:t>sécurité</a:t>
            </a:r>
            <a:r>
              <a:rPr lang="en-US" altLang="en-US" sz="2800" b="1" dirty="0">
                <a:solidFill>
                  <a:srgbClr val="131431"/>
                </a:solidFill>
                <a:cs typeface="Arial" panose="020B0604020202020204" pitchFamily="34" charset="0"/>
              </a:rPr>
              <a:t> </a:t>
            </a:r>
            <a:r>
              <a:rPr lang="en-US" altLang="en-US" sz="2800" b="1" dirty="0" err="1">
                <a:solidFill>
                  <a:srgbClr val="131431"/>
                </a:solidFill>
                <a:cs typeface="Arial" panose="020B0604020202020204" pitchFamily="34" charset="0"/>
              </a:rPr>
              <a:t>en</a:t>
            </a:r>
            <a:r>
              <a:rPr lang="en-US" altLang="en-US" sz="2800" b="1" dirty="0">
                <a:solidFill>
                  <a:srgbClr val="131431"/>
                </a:solidFill>
                <a:cs typeface="Arial" panose="020B0604020202020204" pitchFamily="34" charset="0"/>
              </a:rPr>
              <a:t> </a:t>
            </a:r>
            <a:r>
              <a:rPr lang="en-US" altLang="en-US" sz="2800" b="1" dirty="0" err="1">
                <a:solidFill>
                  <a:srgbClr val="131431"/>
                </a:solidFill>
                <a:cs typeface="Arial" panose="020B0604020202020204" pitchFamily="34" charset="0"/>
              </a:rPr>
              <a:t>ligne</a:t>
            </a:r>
            <a:r>
              <a:rPr lang="en-US" altLang="en-US" sz="2800" b="1" dirty="0">
                <a:solidFill>
                  <a:srgbClr val="131431"/>
                </a:solidFill>
                <a:cs typeface="Arial" panose="020B0604020202020204" pitchFamily="34" charset="0"/>
              </a:rPr>
              <a:t> </a:t>
            </a:r>
          </a:p>
          <a:p>
            <a:pPr algn="l" rtl="0">
              <a:buFontTx/>
              <a:buNone/>
            </a:pPr>
            <a:r>
              <a:rPr lang="en-US" altLang="en-US" sz="2800" b="1" dirty="0">
                <a:solidFill>
                  <a:srgbClr val="131431"/>
                </a:solidFill>
                <a:cs typeface="Arial" panose="020B0604020202020204" pitchFamily="34" charset="0"/>
              </a:rPr>
              <a:t>&gt;&gt; </a:t>
            </a:r>
            <a:r>
              <a:rPr lang="en-US" altLang="en-US" sz="2800" b="1" dirty="0" err="1">
                <a:solidFill>
                  <a:srgbClr val="131431"/>
                </a:solidFill>
                <a:cs typeface="Arial" panose="020B0604020202020204" pitchFamily="34" charset="0"/>
              </a:rPr>
              <a:t>Approfondissement</a:t>
            </a:r>
            <a:r>
              <a:rPr lang="en-US" altLang="en-US" sz="2800" b="1" dirty="0">
                <a:solidFill>
                  <a:srgbClr val="131431"/>
                </a:solidFill>
                <a:cs typeface="Arial" panose="020B0604020202020204" pitchFamily="34" charset="0"/>
              </a:rPr>
              <a:t> des fractures </a:t>
            </a:r>
            <a:r>
              <a:rPr lang="en-US" altLang="en-US" sz="2800" b="1" dirty="0" err="1">
                <a:solidFill>
                  <a:srgbClr val="131431"/>
                </a:solidFill>
                <a:cs typeface="Arial" panose="020B0604020202020204" pitchFamily="34" charset="0"/>
              </a:rPr>
              <a:t>numériques</a:t>
            </a:r>
            <a:endParaRPr lang="en-US" altLang="en-US" sz="2800" b="1" dirty="0">
              <a:solidFill>
                <a:srgbClr val="131431"/>
              </a:solidFill>
              <a:latin typeface="Van Condensed LF" charset="0"/>
              <a:cs typeface="Arial" panose="020B0604020202020204" pitchFamily="34" charset="0"/>
            </a:endParaRPr>
          </a:p>
        </p:txBody>
      </p:sp>
      <p:sp>
        <p:nvSpPr>
          <p:cNvPr id="52" name="Rectangle 51">
            <a:extLst>
              <a:ext uri="{FF2B5EF4-FFF2-40B4-BE49-F238E27FC236}">
                <a16:creationId xmlns:a16="http://schemas.microsoft.com/office/drawing/2014/main" id="{1993B722-B0F1-40FE-B1A5-EE2C56AAEDB0}"/>
              </a:ext>
            </a:extLst>
          </p:cNvPr>
          <p:cNvSpPr>
            <a:spLocks noChangeArrowheads="1"/>
          </p:cNvSpPr>
          <p:nvPr/>
        </p:nvSpPr>
        <p:spPr bwMode="auto">
          <a:xfrm>
            <a:off x="2816225" y="2301141"/>
            <a:ext cx="8872538"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l" rtl="0">
              <a:spcBef>
                <a:spcPts val="300"/>
              </a:spcBef>
              <a:spcAft>
                <a:spcPts val="300"/>
              </a:spcAft>
              <a:buFont typeface="Arial" panose="020B0604020202020204" pitchFamily="34" charset="0"/>
              <a:buChar char="•"/>
            </a:pPr>
            <a:r>
              <a:rPr lang="en-US" altLang="en-US" sz="2400" dirty="0">
                <a:solidFill>
                  <a:srgbClr val="131431"/>
                </a:solidFill>
                <a:cs typeface="Arial" panose="020B0604020202020204" pitchFamily="34" charset="0"/>
              </a:rPr>
              <a:t>Montée de </a:t>
            </a:r>
            <a:r>
              <a:rPr lang="en-US" altLang="en-US" sz="2400" b="1" dirty="0" err="1">
                <a:solidFill>
                  <a:srgbClr val="131431"/>
                </a:solidFill>
                <a:cs typeface="Arial" panose="020B0604020202020204" pitchFamily="34" charset="0"/>
              </a:rPr>
              <a:t>fausses</a:t>
            </a:r>
            <a:r>
              <a:rPr lang="en-US" altLang="en-US" sz="2400" b="1" dirty="0">
                <a:solidFill>
                  <a:srgbClr val="131431"/>
                </a:solidFill>
                <a:cs typeface="Arial" panose="020B0604020202020204" pitchFamily="34" charset="0"/>
              </a:rPr>
              <a:t> </a:t>
            </a:r>
            <a:r>
              <a:rPr lang="en-US" altLang="en-US" sz="2400" b="1" dirty="0" err="1">
                <a:solidFill>
                  <a:srgbClr val="131431"/>
                </a:solidFill>
                <a:cs typeface="Arial" panose="020B0604020202020204" pitchFamily="34" charset="0"/>
              </a:rPr>
              <a:t>informations</a:t>
            </a:r>
            <a:r>
              <a:rPr lang="en-US" altLang="en-US" sz="2400" b="1" dirty="0">
                <a:solidFill>
                  <a:srgbClr val="131431"/>
                </a:solidFill>
                <a:cs typeface="Arial" panose="020B0604020202020204" pitchFamily="34" charset="0"/>
              </a:rPr>
              <a:t> et </a:t>
            </a:r>
            <a:r>
              <a:rPr lang="en-US" altLang="en-US" sz="2400" b="1" dirty="0" err="1">
                <a:solidFill>
                  <a:srgbClr val="131431"/>
                </a:solidFill>
                <a:cs typeface="Arial" panose="020B0604020202020204" pitchFamily="34" charset="0"/>
              </a:rPr>
              <a:t>théories</a:t>
            </a:r>
            <a:r>
              <a:rPr lang="en-US" altLang="en-US" sz="2400" b="1" dirty="0">
                <a:solidFill>
                  <a:srgbClr val="131431"/>
                </a:solidFill>
                <a:cs typeface="Arial" panose="020B0604020202020204" pitchFamily="34" charset="0"/>
              </a:rPr>
              <a:t> du </a:t>
            </a:r>
          </a:p>
          <a:p>
            <a:pPr marL="0" indent="0" algn="l" rtl="0">
              <a:spcBef>
                <a:spcPts val="300"/>
              </a:spcBef>
              <a:spcAft>
                <a:spcPts val="300"/>
              </a:spcAft>
            </a:pPr>
            <a:r>
              <a:rPr lang="en-US" altLang="en-US" sz="2400" b="1" dirty="0">
                <a:solidFill>
                  <a:srgbClr val="131431"/>
                </a:solidFill>
                <a:cs typeface="Arial" panose="020B0604020202020204" pitchFamily="34" charset="0"/>
              </a:rPr>
              <a:t>   complot</a:t>
            </a:r>
          </a:p>
        </p:txBody>
      </p:sp>
      <p:pic>
        <p:nvPicPr>
          <p:cNvPr id="72709" name="Picture 55">
            <a:extLst>
              <a:ext uri="{FF2B5EF4-FFF2-40B4-BE49-F238E27FC236}">
                <a16:creationId xmlns:a16="http://schemas.microsoft.com/office/drawing/2014/main" id="{C0C26603-7AA6-416D-BC0E-06A0638C8FD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852" r="70650" b="42834"/>
          <a:stretch>
            <a:fillRect/>
          </a:stretch>
        </p:blipFill>
        <p:spPr bwMode="auto">
          <a:xfrm>
            <a:off x="273050" y="2336800"/>
            <a:ext cx="2543175"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BD6882C-C6E3-46D0-A40C-F6A1C54995A7}"/>
              </a:ext>
            </a:extLst>
          </p:cNvPr>
          <p:cNvSpPr>
            <a:spLocks noChangeArrowheads="1"/>
          </p:cNvSpPr>
          <p:nvPr/>
        </p:nvSpPr>
        <p:spPr bwMode="auto">
          <a:xfrm>
            <a:off x="2816225" y="3125788"/>
            <a:ext cx="65563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spcBef>
                <a:spcPts val="300"/>
              </a:spcBef>
              <a:spcAft>
                <a:spcPts val="300"/>
              </a:spcAft>
              <a:buFont typeface="Arial" panose="020B0604020202020204" pitchFamily="34" charset="0"/>
              <a:buChar char="•"/>
            </a:pPr>
            <a:r>
              <a:rPr lang="en-US" altLang="en-US" sz="2400" dirty="0">
                <a:solidFill>
                  <a:srgbClr val="131431"/>
                </a:solidFill>
                <a:cs typeface="Arial" panose="020B0604020202020204" pitchFamily="34" charset="0"/>
              </a:rPr>
              <a:t>Augmentation </a:t>
            </a:r>
            <a:r>
              <a:rPr lang="en-US" altLang="en-US" sz="2400" dirty="0" err="1">
                <a:solidFill>
                  <a:srgbClr val="131431"/>
                </a:solidFill>
                <a:cs typeface="Arial" panose="020B0604020202020204" pitchFamily="34" charset="0"/>
              </a:rPr>
              <a:t>d’</a:t>
            </a:r>
            <a:r>
              <a:rPr lang="en-US" altLang="en-US" sz="2400" b="1" dirty="0" err="1">
                <a:solidFill>
                  <a:srgbClr val="131431"/>
                </a:solidFill>
                <a:cs typeface="Arial" panose="020B0604020202020204" pitchFamily="34" charset="0"/>
              </a:rPr>
              <a:t>abus</a:t>
            </a:r>
            <a:r>
              <a:rPr lang="en-US" altLang="en-US" sz="2400" b="1" dirty="0">
                <a:solidFill>
                  <a:srgbClr val="131431"/>
                </a:solidFill>
                <a:cs typeface="Arial" panose="020B0604020202020204" pitchFamily="34" charset="0"/>
              </a:rPr>
              <a:t> et </a:t>
            </a:r>
            <a:r>
              <a:rPr lang="en-US" altLang="en-US" sz="2400" b="1" dirty="0" err="1">
                <a:solidFill>
                  <a:srgbClr val="131431"/>
                </a:solidFill>
                <a:cs typeface="Arial" panose="020B0604020202020204" pitchFamily="34" charset="0"/>
              </a:rPr>
              <a:t>violences</a:t>
            </a:r>
            <a:r>
              <a:rPr lang="en-US" altLang="en-US" sz="2400" b="1" dirty="0">
                <a:solidFill>
                  <a:srgbClr val="131431"/>
                </a:solidFill>
                <a:cs typeface="Arial" panose="020B0604020202020204" pitchFamily="34" charset="0"/>
              </a:rPr>
              <a:t> </a:t>
            </a:r>
            <a:r>
              <a:rPr lang="en-US" altLang="en-US" sz="2400" dirty="0" err="1">
                <a:solidFill>
                  <a:srgbClr val="131431"/>
                </a:solidFill>
                <a:cs typeface="Arial" panose="020B0604020202020204" pitchFamily="34" charset="0"/>
              </a:rPr>
              <a:t>en</a:t>
            </a:r>
            <a:r>
              <a:rPr lang="en-US" altLang="en-US" sz="2400" dirty="0">
                <a:solidFill>
                  <a:srgbClr val="131431"/>
                </a:solidFill>
                <a:cs typeface="Arial" panose="020B0604020202020204" pitchFamily="34" charset="0"/>
              </a:rPr>
              <a:t> </a:t>
            </a:r>
            <a:r>
              <a:rPr lang="en-US" altLang="en-US" sz="2400" dirty="0" err="1">
                <a:solidFill>
                  <a:srgbClr val="131431"/>
                </a:solidFill>
                <a:cs typeface="Arial" panose="020B0604020202020204" pitchFamily="34" charset="0"/>
              </a:rPr>
              <a:t>ligne</a:t>
            </a:r>
            <a:r>
              <a:rPr lang="en-US" altLang="en-US" sz="2400" dirty="0">
                <a:solidFill>
                  <a:srgbClr val="131431"/>
                </a:solidFill>
                <a:cs typeface="Arial" panose="020B0604020202020204" pitchFamily="34" charset="0"/>
              </a:rPr>
              <a:t> </a:t>
            </a:r>
            <a:r>
              <a:rPr lang="en-US" altLang="en-US" sz="2400" dirty="0" err="1">
                <a:solidFill>
                  <a:srgbClr val="131431"/>
                </a:solidFill>
                <a:cs typeface="Arial" panose="020B0604020202020204" pitchFamily="34" charset="0"/>
              </a:rPr>
              <a:t>envers</a:t>
            </a:r>
            <a:r>
              <a:rPr lang="en-US" altLang="en-US" sz="2400" dirty="0">
                <a:solidFill>
                  <a:srgbClr val="131431"/>
                </a:solidFill>
                <a:cs typeface="Arial" panose="020B0604020202020204" pitchFamily="34" charset="0"/>
              </a:rPr>
              <a:t> les femmes et les enfants.</a:t>
            </a:r>
          </a:p>
        </p:txBody>
      </p:sp>
      <p:sp>
        <p:nvSpPr>
          <p:cNvPr id="3" name="Rectangle 2">
            <a:extLst>
              <a:ext uri="{FF2B5EF4-FFF2-40B4-BE49-F238E27FC236}">
                <a16:creationId xmlns:a16="http://schemas.microsoft.com/office/drawing/2014/main" id="{7925BEC0-A3B0-4848-9625-F66C99CEB2F0}"/>
              </a:ext>
            </a:extLst>
          </p:cNvPr>
          <p:cNvSpPr>
            <a:spLocks noChangeArrowheads="1"/>
          </p:cNvSpPr>
          <p:nvPr/>
        </p:nvSpPr>
        <p:spPr bwMode="auto">
          <a:xfrm>
            <a:off x="2816225" y="3917950"/>
            <a:ext cx="68597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l" rtl="0">
              <a:spcBef>
                <a:spcPts val="300"/>
              </a:spcBef>
              <a:spcAft>
                <a:spcPts val="300"/>
              </a:spcAft>
              <a:buFont typeface="Arial" panose="020B0604020202020204" pitchFamily="34" charset="0"/>
              <a:buChar char="•"/>
            </a:pPr>
            <a:r>
              <a:rPr lang="en-US" altLang="en-US" sz="2400" dirty="0" err="1">
                <a:solidFill>
                  <a:srgbClr val="131431"/>
                </a:solidFill>
                <a:cs typeface="Arial" panose="020B0604020202020204" pitchFamily="34" charset="0"/>
              </a:rPr>
              <a:t>D'autres</a:t>
            </a:r>
            <a:r>
              <a:rPr lang="en-US" altLang="en-US" sz="2400" dirty="0">
                <a:solidFill>
                  <a:srgbClr val="131431"/>
                </a:solidFill>
                <a:cs typeface="Arial" panose="020B0604020202020204" pitchFamily="34" charset="0"/>
              </a:rPr>
              <a:t> </a:t>
            </a:r>
            <a:r>
              <a:rPr lang="en-US" altLang="en-US" sz="2400" dirty="0" err="1">
                <a:solidFill>
                  <a:srgbClr val="131431"/>
                </a:solidFill>
                <a:cs typeface="Arial" panose="020B0604020202020204" pitchFamily="34" charset="0"/>
              </a:rPr>
              <a:t>défis</a:t>
            </a:r>
            <a:r>
              <a:rPr lang="en-US" altLang="en-US" sz="2400" dirty="0">
                <a:solidFill>
                  <a:srgbClr val="131431"/>
                </a:solidFill>
                <a:cs typeface="Arial" panose="020B0604020202020204" pitchFamily="34" charset="0"/>
              </a:rPr>
              <a:t> pour les </a:t>
            </a:r>
            <a:r>
              <a:rPr lang="en-US" altLang="en-US" sz="2400" b="1" dirty="0">
                <a:solidFill>
                  <a:srgbClr val="131431"/>
                </a:solidFill>
                <a:cs typeface="Arial" panose="020B0604020202020204" pitchFamily="34" charset="0"/>
              </a:rPr>
              <a:t>filles et femmes </a:t>
            </a:r>
            <a:r>
              <a:rPr lang="en-US" altLang="en-US" sz="2400" dirty="0">
                <a:solidFill>
                  <a:srgbClr val="131431"/>
                </a:solidFill>
                <a:cs typeface="Arial" panose="020B0604020202020204" pitchFamily="34" charset="0"/>
              </a:rPr>
              <a:t>avec </a:t>
            </a:r>
            <a:r>
              <a:rPr lang="en-US" altLang="en-US" sz="2400" dirty="0" err="1">
                <a:solidFill>
                  <a:srgbClr val="131431"/>
                </a:solidFill>
                <a:cs typeface="Arial" panose="020B0604020202020204" pitchFamily="34" charset="0"/>
              </a:rPr>
              <a:t>moins</a:t>
            </a:r>
            <a:r>
              <a:rPr lang="en-US" altLang="en-US" sz="2400" dirty="0">
                <a:solidFill>
                  <a:srgbClr val="131431"/>
                </a:solidFill>
                <a:cs typeface="Arial" panose="020B0604020202020204" pitchFamily="34" charset="0"/>
              </a:rPr>
              <a:t> </a:t>
            </a:r>
            <a:r>
              <a:rPr lang="en-US" altLang="en-US" sz="2400" dirty="0" err="1">
                <a:solidFill>
                  <a:srgbClr val="131431"/>
                </a:solidFill>
                <a:cs typeface="Arial" panose="020B0604020202020204" pitchFamily="34" charset="0"/>
              </a:rPr>
              <a:t>d'accès</a:t>
            </a:r>
            <a:r>
              <a:rPr lang="en-US" altLang="en-US" sz="2400" dirty="0">
                <a:solidFill>
                  <a:srgbClr val="131431"/>
                </a:solidFill>
                <a:cs typeface="Arial" panose="020B0604020202020204" pitchFamily="34" charset="0"/>
              </a:rPr>
              <a:t> à Internet que les hommes.</a:t>
            </a:r>
          </a:p>
        </p:txBody>
      </p:sp>
      <p:sp>
        <p:nvSpPr>
          <p:cNvPr id="4" name="Rectangle 3">
            <a:extLst>
              <a:ext uri="{FF2B5EF4-FFF2-40B4-BE49-F238E27FC236}">
                <a16:creationId xmlns:a16="http://schemas.microsoft.com/office/drawing/2014/main" id="{868B27D3-2CF5-4925-8725-589F695BF397}"/>
              </a:ext>
            </a:extLst>
          </p:cNvPr>
          <p:cNvSpPr>
            <a:spLocks noChangeArrowheads="1"/>
          </p:cNvSpPr>
          <p:nvPr/>
        </p:nvSpPr>
        <p:spPr bwMode="auto">
          <a:xfrm>
            <a:off x="2816225" y="4679950"/>
            <a:ext cx="6556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l" rtl="0">
              <a:spcBef>
                <a:spcPts val="300"/>
              </a:spcBef>
              <a:spcAft>
                <a:spcPts val="300"/>
              </a:spcAft>
              <a:buFont typeface="Arial" panose="020B0604020202020204" pitchFamily="34" charset="0"/>
              <a:buChar char="•"/>
            </a:pPr>
            <a:r>
              <a:rPr lang="en-US" altLang="en-US" sz="2400" b="1" dirty="0" err="1">
                <a:solidFill>
                  <a:srgbClr val="131431"/>
                </a:solidFill>
                <a:cs typeface="Arial" panose="020B0604020202020204" pitchFamily="34" charset="0"/>
              </a:rPr>
              <a:t>Moins</a:t>
            </a:r>
            <a:r>
              <a:rPr lang="en-US" altLang="en-US" sz="2400" b="1" dirty="0">
                <a:solidFill>
                  <a:srgbClr val="131431"/>
                </a:solidFill>
                <a:cs typeface="Arial" panose="020B0604020202020204" pitchFamily="34" charset="0"/>
              </a:rPr>
              <a:t> </a:t>
            </a:r>
            <a:r>
              <a:rPr lang="en-US" altLang="en-US" sz="2400" b="1" dirty="0" err="1">
                <a:solidFill>
                  <a:srgbClr val="131431"/>
                </a:solidFill>
                <a:cs typeface="Arial" panose="020B0604020202020204" pitchFamily="34" charset="0"/>
              </a:rPr>
              <a:t>d'opportunités</a:t>
            </a:r>
            <a:r>
              <a:rPr lang="en-US" altLang="en-US" sz="2400" b="1" dirty="0">
                <a:solidFill>
                  <a:srgbClr val="131431"/>
                </a:solidFill>
                <a:cs typeface="Arial" panose="020B0604020202020204" pitchFamily="34" charset="0"/>
              </a:rPr>
              <a:t> </a:t>
            </a:r>
            <a:r>
              <a:rPr lang="en-US" altLang="en-US" sz="2400" b="1" dirty="0" err="1">
                <a:solidFill>
                  <a:srgbClr val="131431"/>
                </a:solidFill>
                <a:cs typeface="Arial" panose="020B0604020202020204" pitchFamily="34" charset="0"/>
              </a:rPr>
              <a:t>en</a:t>
            </a:r>
            <a:r>
              <a:rPr lang="en-US" altLang="en-US" sz="2400" b="1" dirty="0">
                <a:solidFill>
                  <a:srgbClr val="131431"/>
                </a:solidFill>
                <a:cs typeface="Arial" panose="020B0604020202020204" pitchFamily="34" charset="0"/>
              </a:rPr>
              <a:t> </a:t>
            </a:r>
            <a:r>
              <a:rPr lang="en-US" altLang="en-US" sz="2400" b="1" dirty="0" err="1">
                <a:solidFill>
                  <a:srgbClr val="131431"/>
                </a:solidFill>
                <a:cs typeface="Arial" panose="020B0604020202020204" pitchFamily="34" charset="0"/>
              </a:rPr>
              <a:t>ligne</a:t>
            </a:r>
            <a:r>
              <a:rPr lang="en-US" altLang="en-US" sz="2400" b="1" dirty="0">
                <a:solidFill>
                  <a:srgbClr val="131431"/>
                </a:solidFill>
                <a:cs typeface="Arial" panose="020B0604020202020204" pitchFamily="34" charset="0"/>
              </a:rPr>
              <a:t> </a:t>
            </a:r>
            <a:r>
              <a:rPr lang="en-US" altLang="en-US" sz="2400" dirty="0">
                <a:solidFill>
                  <a:srgbClr val="131431"/>
                </a:solidFill>
                <a:cs typeface="Arial" panose="020B0604020202020204" pitchFamily="34" charset="0"/>
              </a:rPr>
              <a:t>pour les enfants et les </a:t>
            </a:r>
            <a:r>
              <a:rPr lang="en-US" altLang="en-US" sz="2400" dirty="0" err="1">
                <a:solidFill>
                  <a:srgbClr val="131431"/>
                </a:solidFill>
                <a:cs typeface="Arial" panose="020B0604020202020204" pitchFamily="34" charset="0"/>
              </a:rPr>
              <a:t>jeunes</a:t>
            </a:r>
            <a:r>
              <a:rPr lang="en-US" altLang="en-US" sz="2400" dirty="0">
                <a:solidFill>
                  <a:srgbClr val="131431"/>
                </a:solidFill>
                <a:cs typeface="Arial" panose="020B0604020202020204" pitchFamily="34" charset="0"/>
              </a:rPr>
              <a:t> les plus </a:t>
            </a:r>
            <a:r>
              <a:rPr lang="en-US" altLang="en-US" sz="2400" dirty="0" err="1">
                <a:solidFill>
                  <a:srgbClr val="131431"/>
                </a:solidFill>
                <a:cs typeface="Arial" panose="020B0604020202020204" pitchFamily="34" charset="0"/>
              </a:rPr>
              <a:t>pauvres</a:t>
            </a:r>
            <a:r>
              <a:rPr lang="en-US" altLang="en-US" sz="2400" dirty="0">
                <a:solidFill>
                  <a:srgbClr val="131431"/>
                </a:solidFill>
                <a:cs typeface="Arial" panose="020B0604020202020204" pitchFamily="34" charset="0"/>
              </a:rPr>
              <a:t> et les plus </a:t>
            </a:r>
            <a:r>
              <a:rPr lang="en-US" altLang="en-US" sz="2400" dirty="0" err="1">
                <a:solidFill>
                  <a:srgbClr val="131431"/>
                </a:solidFill>
                <a:cs typeface="Arial" panose="020B0604020202020204" pitchFamily="34" charset="0"/>
              </a:rPr>
              <a:t>défavorisés</a:t>
            </a:r>
            <a:r>
              <a:rPr lang="en-US" altLang="en-US" sz="2400" dirty="0">
                <a:solidFill>
                  <a:srgbClr val="131431"/>
                </a:solidFill>
                <a:cs typeface="Arial" panose="020B0604020202020204" pitchFamily="34" charset="0"/>
              </a:rPr>
              <a:t>.</a:t>
            </a:r>
          </a:p>
        </p:txBody>
      </p:sp>
      <p:sp>
        <p:nvSpPr>
          <p:cNvPr id="5" name="Rectangle 4">
            <a:extLst>
              <a:ext uri="{FF2B5EF4-FFF2-40B4-BE49-F238E27FC236}">
                <a16:creationId xmlns:a16="http://schemas.microsoft.com/office/drawing/2014/main" id="{D3E436D2-1F15-4B4A-A75C-432639B8E741}"/>
              </a:ext>
            </a:extLst>
          </p:cNvPr>
          <p:cNvSpPr/>
          <p:nvPr/>
        </p:nvSpPr>
        <p:spPr>
          <a:xfrm>
            <a:off x="2816225" y="5864225"/>
            <a:ext cx="7275426" cy="2246769"/>
          </a:xfrm>
          <a:prstGeom prst="rect">
            <a:avLst/>
          </a:prstGeom>
        </p:spPr>
        <p:txBody>
          <a:bodyPr wrap="square">
            <a:spAutoFit/>
          </a:bodyPr>
          <a:lstStyle/>
          <a:p>
            <a:pPr marL="285750" indent="-285750" algn="l" rtl="0">
              <a:spcBef>
                <a:spcPts val="300"/>
              </a:spcBef>
              <a:spcAft>
                <a:spcPts val="300"/>
              </a:spcAft>
              <a:buFont typeface="Arial" panose="020B0604020202020204" pitchFamily="34" charset="0"/>
              <a:buChar char="•"/>
              <a:defRPr/>
            </a:pPr>
            <a:r>
              <a:rPr lang="en-US" sz="2400" b="1" dirty="0">
                <a:solidFill>
                  <a:srgbClr val="262963">
                    <a:lumMod val="50000"/>
                  </a:srgbClr>
                </a:solidFill>
                <a:latin typeface="Arial" panose="020B0604020202020204" pitchFamily="34" charset="0"/>
                <a:cs typeface="Arial" panose="020B0604020202020204" pitchFamily="34" charset="0"/>
              </a:rPr>
              <a:t>2</a:t>
            </a:r>
            <a:r>
              <a:rPr lang="en-US" sz="2400" b="1" baseline="30000" dirty="0">
                <a:solidFill>
                  <a:srgbClr val="262963">
                    <a:lumMod val="50000"/>
                  </a:srgbClr>
                </a:solidFill>
                <a:latin typeface="Arial" panose="020B0604020202020204" pitchFamily="34" charset="0"/>
                <a:cs typeface="Arial" panose="020B0604020202020204" pitchFamily="34" charset="0"/>
              </a:rPr>
              <a:t>è</a:t>
            </a:r>
            <a:r>
              <a:rPr lang="en-US" sz="2400" b="1" dirty="0">
                <a:solidFill>
                  <a:srgbClr val="262963">
                    <a:lumMod val="50000"/>
                  </a:srgbClr>
                </a:solidFill>
                <a:latin typeface="Arial" panose="020B0604020202020204" pitchFamily="34" charset="0"/>
                <a:cs typeface="Arial" panose="020B0604020202020204" pitchFamily="34" charset="0"/>
              </a:rPr>
              <a:t> </a:t>
            </a:r>
            <a:r>
              <a:rPr lang="en-US" sz="2400" b="1" dirty="0" err="1">
                <a:solidFill>
                  <a:srgbClr val="262963">
                    <a:lumMod val="50000"/>
                  </a:srgbClr>
                </a:solidFill>
                <a:latin typeface="Arial" panose="020B0604020202020204" pitchFamily="34" charset="0"/>
                <a:cs typeface="Arial" panose="020B0604020202020204" pitchFamily="34" charset="0"/>
              </a:rPr>
              <a:t>meilleure</a:t>
            </a:r>
            <a:r>
              <a:rPr lang="en-US" sz="2400" b="1" dirty="0">
                <a:solidFill>
                  <a:srgbClr val="262963">
                    <a:lumMod val="50000"/>
                  </a:srgbClr>
                </a:solidFill>
                <a:latin typeface="Arial" panose="020B0604020202020204" pitchFamily="34" charset="0"/>
                <a:cs typeface="Arial" panose="020B0604020202020204" pitchFamily="34" charset="0"/>
              </a:rPr>
              <a:t> </a:t>
            </a:r>
            <a:r>
              <a:rPr lang="en-US" sz="2400" b="1" dirty="0" err="1">
                <a:solidFill>
                  <a:srgbClr val="262963">
                    <a:lumMod val="50000"/>
                  </a:srgbClr>
                </a:solidFill>
                <a:latin typeface="Arial" panose="020B0604020202020204" pitchFamily="34" charset="0"/>
                <a:cs typeface="Arial" panose="020B0604020202020204" pitchFamily="34" charset="0"/>
              </a:rPr>
              <a:t>expérience</a:t>
            </a:r>
            <a:r>
              <a:rPr lang="en-US" sz="2400" b="1" dirty="0">
                <a:solidFill>
                  <a:srgbClr val="262963">
                    <a:lumMod val="50000"/>
                  </a:srgbClr>
                </a:solidFill>
                <a:latin typeface="Arial" panose="020B0604020202020204" pitchFamily="34" charset="0"/>
                <a:cs typeface="Arial" panose="020B0604020202020204" pitchFamily="34" charset="0"/>
              </a:rPr>
              <a:t> </a:t>
            </a:r>
            <a:r>
              <a:rPr lang="en-US" sz="2400" b="1" dirty="0" err="1">
                <a:solidFill>
                  <a:srgbClr val="262963">
                    <a:lumMod val="50000"/>
                  </a:srgbClr>
                </a:solidFill>
                <a:latin typeface="Arial" panose="020B0604020202020204" pitchFamily="34" charset="0"/>
                <a:cs typeface="Arial" panose="020B0604020202020204" pitchFamily="34" charset="0"/>
              </a:rPr>
              <a:t>en</a:t>
            </a:r>
            <a:r>
              <a:rPr lang="en-US" sz="2400" b="1" dirty="0">
                <a:solidFill>
                  <a:srgbClr val="262963">
                    <a:lumMod val="50000"/>
                  </a:srgbClr>
                </a:solidFill>
                <a:latin typeface="Arial" panose="020B0604020202020204" pitchFamily="34" charset="0"/>
                <a:cs typeface="Arial" panose="020B0604020202020204" pitchFamily="34" charset="0"/>
              </a:rPr>
              <a:t> </a:t>
            </a:r>
            <a:r>
              <a:rPr lang="en-US" sz="2400" b="1" dirty="0" err="1">
                <a:solidFill>
                  <a:srgbClr val="262963">
                    <a:lumMod val="50000"/>
                  </a:srgbClr>
                </a:solidFill>
                <a:latin typeface="Arial" panose="020B0604020202020204" pitchFamily="34" charset="0"/>
                <a:cs typeface="Arial" panose="020B0604020202020204" pitchFamily="34" charset="0"/>
              </a:rPr>
              <a:t>ligne</a:t>
            </a:r>
            <a:r>
              <a:rPr lang="en-US" sz="2400" b="1" dirty="0">
                <a:solidFill>
                  <a:srgbClr val="262963">
                    <a:lumMod val="50000"/>
                  </a:srgbClr>
                </a:solidFill>
                <a:latin typeface="Arial" panose="020B0604020202020204" pitchFamily="34" charset="0"/>
                <a:cs typeface="Arial" panose="020B0604020202020204" pitchFamily="34" charset="0"/>
              </a:rPr>
              <a:t> </a:t>
            </a:r>
            <a:r>
              <a:rPr lang="en-US" sz="2400" dirty="0">
                <a:solidFill>
                  <a:srgbClr val="262963">
                    <a:lumMod val="50000"/>
                  </a:srgbClr>
                </a:solidFill>
                <a:latin typeface="Arial" panose="020B0604020202020204" pitchFamily="34" charset="0"/>
                <a:cs typeface="Arial" panose="020B0604020202020204" pitchFamily="34" charset="0"/>
              </a:rPr>
              <a:t>pour </a:t>
            </a:r>
            <a:r>
              <a:rPr lang="en-US" sz="2400" dirty="0" err="1">
                <a:solidFill>
                  <a:srgbClr val="262963">
                    <a:lumMod val="50000"/>
                  </a:srgbClr>
                </a:solidFill>
                <a:latin typeface="Arial" panose="020B0604020202020204" pitchFamily="34" charset="0"/>
                <a:cs typeface="Arial" panose="020B0604020202020204" pitchFamily="34" charset="0"/>
              </a:rPr>
              <a:t>ceux</a:t>
            </a:r>
            <a:r>
              <a:rPr lang="en-US" sz="2400" dirty="0">
                <a:solidFill>
                  <a:srgbClr val="262963">
                    <a:lumMod val="50000"/>
                  </a:srgbClr>
                </a:solidFill>
                <a:latin typeface="Arial" panose="020B0604020202020204" pitchFamily="34" charset="0"/>
                <a:cs typeface="Arial" panose="020B0604020202020204" pitchFamily="34" charset="0"/>
              </a:rPr>
              <a:t> qui :</a:t>
            </a:r>
          </a:p>
          <a:p>
            <a:pPr marL="865188" indent="-576263" algn="l" rtl="0">
              <a:spcBef>
                <a:spcPts val="300"/>
              </a:spcBef>
              <a:spcAft>
                <a:spcPts val="300"/>
              </a:spcAft>
              <a:buFont typeface="Wingdings" panose="05000000000000000000" pitchFamily="2" charset="2"/>
              <a:buChar char="Ø"/>
              <a:defRPr/>
            </a:pPr>
            <a:r>
              <a:rPr lang="en-US" sz="2400" dirty="0" err="1">
                <a:solidFill>
                  <a:srgbClr val="262963">
                    <a:lumMod val="50000"/>
                  </a:srgbClr>
                </a:solidFill>
                <a:latin typeface="Arial" panose="020B0604020202020204" pitchFamily="34" charset="0"/>
                <a:cs typeface="Arial" panose="020B0604020202020204" pitchFamily="34" charset="0"/>
              </a:rPr>
              <a:t>Manquent</a:t>
            </a:r>
            <a:r>
              <a:rPr lang="en-US" sz="2400" dirty="0">
                <a:solidFill>
                  <a:srgbClr val="262963">
                    <a:lumMod val="50000"/>
                  </a:srgbClr>
                </a:solidFill>
                <a:latin typeface="Arial" panose="020B0604020202020204" pitchFamily="34" charset="0"/>
                <a:cs typeface="Arial" panose="020B0604020202020204" pitchFamily="34" charset="0"/>
              </a:rPr>
              <a:t> </a:t>
            </a:r>
            <a:r>
              <a:rPr lang="en-US" sz="2400" dirty="0" err="1">
                <a:solidFill>
                  <a:srgbClr val="262963">
                    <a:lumMod val="50000"/>
                  </a:srgbClr>
                </a:solidFill>
                <a:latin typeface="Arial" panose="020B0604020202020204" pitchFamily="34" charset="0"/>
                <a:cs typeface="Arial" panose="020B0604020202020204" pitchFamily="34" charset="0"/>
              </a:rPr>
              <a:t>d'appareils</a:t>
            </a:r>
            <a:r>
              <a:rPr lang="en-US" sz="2400" dirty="0">
                <a:solidFill>
                  <a:srgbClr val="262963">
                    <a:lumMod val="50000"/>
                  </a:srgbClr>
                </a:solidFill>
                <a:latin typeface="Arial" panose="020B0604020202020204" pitchFamily="34" charset="0"/>
                <a:cs typeface="Arial" panose="020B0604020202020204" pitchFamily="34" charset="0"/>
              </a:rPr>
              <a:t> </a:t>
            </a:r>
            <a:r>
              <a:rPr lang="en-US" sz="2400" dirty="0" err="1">
                <a:solidFill>
                  <a:srgbClr val="262963">
                    <a:lumMod val="50000"/>
                  </a:srgbClr>
                </a:solidFill>
                <a:latin typeface="Arial" panose="020B0604020202020204" pitchFamily="34" charset="0"/>
                <a:cs typeface="Arial" panose="020B0604020202020204" pitchFamily="34" charset="0"/>
              </a:rPr>
              <a:t>appropriés</a:t>
            </a:r>
            <a:endParaRPr lang="en-US" sz="2400" dirty="0">
              <a:solidFill>
                <a:srgbClr val="262963">
                  <a:lumMod val="50000"/>
                </a:srgbClr>
              </a:solidFill>
              <a:latin typeface="Arial" panose="020B0604020202020204" pitchFamily="34" charset="0"/>
              <a:cs typeface="Arial" panose="020B0604020202020204" pitchFamily="34" charset="0"/>
            </a:endParaRPr>
          </a:p>
          <a:p>
            <a:pPr marL="865188" indent="-576263" algn="l" rtl="0">
              <a:spcBef>
                <a:spcPts val="300"/>
              </a:spcBef>
              <a:spcAft>
                <a:spcPts val="300"/>
              </a:spcAft>
              <a:buFont typeface="Wingdings" panose="05000000000000000000" pitchFamily="2" charset="2"/>
              <a:buChar char="Ø"/>
              <a:defRPr/>
            </a:pPr>
            <a:r>
              <a:rPr lang="en-US" sz="2400" dirty="0" err="1">
                <a:solidFill>
                  <a:srgbClr val="262963">
                    <a:lumMod val="50000"/>
                  </a:srgbClr>
                </a:solidFill>
                <a:latin typeface="Arial" panose="020B0604020202020204" pitchFamily="34" charset="0"/>
                <a:cs typeface="Arial" panose="020B0604020202020204" pitchFamily="34" charset="0"/>
              </a:rPr>
              <a:t>Manquent</a:t>
            </a:r>
            <a:r>
              <a:rPr lang="en-US" sz="2400" dirty="0">
                <a:solidFill>
                  <a:srgbClr val="262963">
                    <a:lumMod val="50000"/>
                  </a:srgbClr>
                </a:solidFill>
                <a:latin typeface="Arial" panose="020B0604020202020204" pitchFamily="34" charset="0"/>
                <a:cs typeface="Arial" panose="020B0604020202020204" pitchFamily="34" charset="0"/>
              </a:rPr>
              <a:t> de </a:t>
            </a:r>
            <a:r>
              <a:rPr lang="en-US" sz="2400" dirty="0" err="1">
                <a:solidFill>
                  <a:srgbClr val="262963">
                    <a:lumMod val="50000"/>
                  </a:srgbClr>
                </a:solidFill>
                <a:latin typeface="Arial" panose="020B0604020202020204" pitchFamily="34" charset="0"/>
                <a:cs typeface="Arial" panose="020B0604020202020204" pitchFamily="34" charset="0"/>
              </a:rPr>
              <a:t>compétences</a:t>
            </a:r>
            <a:r>
              <a:rPr lang="en-US" sz="2400" dirty="0">
                <a:solidFill>
                  <a:srgbClr val="262963">
                    <a:lumMod val="50000"/>
                  </a:srgbClr>
                </a:solidFill>
                <a:latin typeface="Arial" panose="020B0604020202020204" pitchFamily="34" charset="0"/>
                <a:cs typeface="Arial" panose="020B0604020202020204" pitchFamily="34" charset="0"/>
              </a:rPr>
              <a:t> </a:t>
            </a:r>
            <a:r>
              <a:rPr lang="en-US" sz="2400" dirty="0" err="1">
                <a:solidFill>
                  <a:srgbClr val="262963">
                    <a:lumMod val="50000"/>
                  </a:srgbClr>
                </a:solidFill>
                <a:latin typeface="Arial" panose="020B0604020202020204" pitchFamily="34" charset="0"/>
                <a:cs typeface="Arial" panose="020B0604020202020204" pitchFamily="34" charset="0"/>
              </a:rPr>
              <a:t>numériques</a:t>
            </a:r>
            <a:endParaRPr lang="en-US" sz="2400" dirty="0">
              <a:solidFill>
                <a:srgbClr val="262963">
                  <a:lumMod val="50000"/>
                </a:srgbClr>
              </a:solidFill>
              <a:latin typeface="Arial" panose="020B0604020202020204" pitchFamily="34" charset="0"/>
              <a:cs typeface="Arial" panose="020B0604020202020204" pitchFamily="34" charset="0"/>
            </a:endParaRPr>
          </a:p>
          <a:p>
            <a:pPr marL="865188" indent="-576263" algn="l" rtl="0">
              <a:spcBef>
                <a:spcPts val="300"/>
              </a:spcBef>
              <a:spcAft>
                <a:spcPts val="300"/>
              </a:spcAft>
              <a:buFont typeface="Wingdings" panose="05000000000000000000" pitchFamily="2" charset="2"/>
              <a:buChar char="Ø"/>
              <a:defRPr/>
            </a:pPr>
            <a:r>
              <a:rPr lang="en-US" sz="2400" dirty="0" err="1">
                <a:solidFill>
                  <a:srgbClr val="262963">
                    <a:lumMod val="50000"/>
                  </a:srgbClr>
                </a:solidFill>
                <a:latin typeface="Arial" panose="020B0604020202020204" pitchFamily="34" charset="0"/>
                <a:cs typeface="Arial" panose="020B0604020202020204" pitchFamily="34" charset="0"/>
              </a:rPr>
              <a:t>Ont</a:t>
            </a:r>
            <a:r>
              <a:rPr lang="en-US" sz="2400" dirty="0">
                <a:solidFill>
                  <a:srgbClr val="262963">
                    <a:lumMod val="50000"/>
                  </a:srgbClr>
                </a:solidFill>
                <a:latin typeface="Arial" panose="020B0604020202020204" pitchFamily="34" charset="0"/>
                <a:cs typeface="Arial" panose="020B0604020202020204" pitchFamily="34" charset="0"/>
              </a:rPr>
              <a:t> un </a:t>
            </a:r>
            <a:r>
              <a:rPr lang="en-US" sz="2400" dirty="0" err="1">
                <a:solidFill>
                  <a:srgbClr val="262963">
                    <a:lumMod val="50000"/>
                  </a:srgbClr>
                </a:solidFill>
                <a:latin typeface="Arial" panose="020B0604020202020204" pitchFamily="34" charset="0"/>
                <a:cs typeface="Arial" panose="020B0604020202020204" pitchFamily="34" charset="0"/>
              </a:rPr>
              <a:t>accès</a:t>
            </a:r>
            <a:r>
              <a:rPr lang="en-US" sz="2400" dirty="0">
                <a:solidFill>
                  <a:srgbClr val="262963">
                    <a:lumMod val="50000"/>
                  </a:srgbClr>
                </a:solidFill>
                <a:latin typeface="Arial" panose="020B0604020202020204" pitchFamily="34" charset="0"/>
                <a:cs typeface="Arial" panose="020B0604020202020204" pitchFamily="34" charset="0"/>
              </a:rPr>
              <a:t> </a:t>
            </a:r>
            <a:r>
              <a:rPr lang="en-US" sz="2400" dirty="0" err="1">
                <a:solidFill>
                  <a:srgbClr val="262963">
                    <a:lumMod val="50000"/>
                  </a:srgbClr>
                </a:solidFill>
                <a:latin typeface="Arial" panose="020B0604020202020204" pitchFamily="34" charset="0"/>
                <a:cs typeface="Arial" panose="020B0604020202020204" pitchFamily="34" charset="0"/>
              </a:rPr>
              <a:t>limité</a:t>
            </a:r>
            <a:r>
              <a:rPr lang="en-US" sz="2400" dirty="0">
                <a:solidFill>
                  <a:srgbClr val="262963">
                    <a:lumMod val="50000"/>
                  </a:srgbClr>
                </a:solidFill>
                <a:latin typeface="Arial" panose="020B0604020202020204" pitchFamily="34" charset="0"/>
                <a:cs typeface="Arial" panose="020B0604020202020204" pitchFamily="34" charset="0"/>
              </a:rPr>
              <a:t> à Internet</a:t>
            </a:r>
          </a:p>
          <a:p>
            <a:pPr marL="865188" indent="-576263" algn="l" rtl="0">
              <a:spcBef>
                <a:spcPts val="300"/>
              </a:spcBef>
              <a:spcAft>
                <a:spcPts val="300"/>
              </a:spcAft>
              <a:buFont typeface="Wingdings" panose="05000000000000000000" pitchFamily="2" charset="2"/>
              <a:buChar char="Ø"/>
              <a:defRPr/>
            </a:pPr>
            <a:r>
              <a:rPr lang="en-US" sz="2400" dirty="0" err="1">
                <a:solidFill>
                  <a:srgbClr val="262963">
                    <a:lumMod val="50000"/>
                  </a:srgbClr>
                </a:solidFill>
                <a:latin typeface="Arial" panose="020B0604020202020204" pitchFamily="34" charset="0"/>
                <a:cs typeface="Arial" panose="020B0604020202020204" pitchFamily="34" charset="0"/>
              </a:rPr>
              <a:t>Parlent</a:t>
            </a:r>
            <a:r>
              <a:rPr lang="en-US" sz="2400" dirty="0">
                <a:solidFill>
                  <a:srgbClr val="262963">
                    <a:lumMod val="50000"/>
                  </a:srgbClr>
                </a:solidFill>
                <a:latin typeface="Arial" panose="020B0604020202020204" pitchFamily="34" charset="0"/>
                <a:cs typeface="Arial" panose="020B0604020202020204" pitchFamily="34" charset="0"/>
              </a:rPr>
              <a:t> des </a:t>
            </a:r>
            <a:r>
              <a:rPr lang="en-US" sz="2400" dirty="0" err="1">
                <a:solidFill>
                  <a:srgbClr val="262963">
                    <a:lumMod val="50000"/>
                  </a:srgbClr>
                </a:solidFill>
                <a:latin typeface="Arial" panose="020B0604020202020204" pitchFamily="34" charset="0"/>
                <a:cs typeface="Arial" panose="020B0604020202020204" pitchFamily="34" charset="0"/>
              </a:rPr>
              <a:t>langues</a:t>
            </a:r>
            <a:r>
              <a:rPr lang="en-US" sz="2400" dirty="0">
                <a:solidFill>
                  <a:srgbClr val="262963">
                    <a:lumMod val="50000"/>
                  </a:srgbClr>
                </a:solidFill>
                <a:latin typeface="Arial" panose="020B0604020202020204" pitchFamily="34" charset="0"/>
                <a:cs typeface="Arial" panose="020B0604020202020204" pitchFamily="34" charset="0"/>
              </a:rPr>
              <a:t> </a:t>
            </a:r>
            <a:r>
              <a:rPr lang="en-US" sz="2400" dirty="0" err="1">
                <a:solidFill>
                  <a:srgbClr val="262963">
                    <a:lumMod val="50000"/>
                  </a:srgbClr>
                </a:solidFill>
                <a:latin typeface="Arial" panose="020B0604020202020204" pitchFamily="34" charset="0"/>
                <a:cs typeface="Arial" panose="020B0604020202020204" pitchFamily="34" charset="0"/>
              </a:rPr>
              <a:t>minoritaires</a:t>
            </a:r>
            <a:endParaRPr lang="en-US" sz="2400" dirty="0">
              <a:solidFill>
                <a:srgbClr val="262963">
                  <a:lumMod val="50000"/>
                </a:srgbClr>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530DA3D-B636-4054-BA65-B5A65A846DF0}"/>
              </a:ext>
            </a:extLst>
          </p:cNvPr>
          <p:cNvSpPr>
            <a:spLocks noChangeArrowheads="1"/>
          </p:cNvSpPr>
          <p:nvPr/>
        </p:nvSpPr>
        <p:spPr bwMode="auto">
          <a:xfrm>
            <a:off x="2816225" y="8078788"/>
            <a:ext cx="713349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Char char="•"/>
            </a:pPr>
            <a:r>
              <a:rPr lang="en-US" altLang="en-US" sz="2400" dirty="0">
                <a:solidFill>
                  <a:srgbClr val="131431"/>
                </a:solidFill>
                <a:cs typeface="Arial" panose="020B0604020202020204" pitchFamily="34" charset="0"/>
              </a:rPr>
              <a:t>Plus </a:t>
            </a:r>
            <a:r>
              <a:rPr lang="en-US" altLang="en-US" sz="2400" dirty="0" err="1">
                <a:solidFill>
                  <a:srgbClr val="131431"/>
                </a:solidFill>
                <a:cs typeface="Arial" panose="020B0604020202020204" pitchFamily="34" charset="0"/>
              </a:rPr>
              <a:t>d'exposition</a:t>
            </a:r>
            <a:r>
              <a:rPr lang="en-US" altLang="en-US" sz="2400" dirty="0">
                <a:solidFill>
                  <a:srgbClr val="131431"/>
                </a:solidFill>
                <a:cs typeface="Arial" panose="020B0604020202020204" pitchFamily="34" charset="0"/>
              </a:rPr>
              <a:t> à du </a:t>
            </a:r>
            <a:r>
              <a:rPr lang="en-US" altLang="en-US" sz="2400" dirty="0" err="1">
                <a:solidFill>
                  <a:srgbClr val="131431"/>
                </a:solidFill>
                <a:cs typeface="Arial" panose="020B0604020202020204" pitchFamily="34" charset="0"/>
              </a:rPr>
              <a:t>contenu</a:t>
            </a:r>
            <a:r>
              <a:rPr lang="en-US" altLang="en-US" sz="2400" dirty="0">
                <a:solidFill>
                  <a:srgbClr val="131431"/>
                </a:solidFill>
                <a:cs typeface="Arial" panose="020B0604020202020204" pitchFamily="34" charset="0"/>
              </a:rPr>
              <a:t> </a:t>
            </a:r>
            <a:r>
              <a:rPr lang="en-US" altLang="en-US" sz="2400" dirty="0" err="1">
                <a:solidFill>
                  <a:srgbClr val="131431"/>
                </a:solidFill>
                <a:cs typeface="Arial" panose="020B0604020202020204" pitchFamily="34" charset="0"/>
              </a:rPr>
              <a:t>potentiellement</a:t>
            </a:r>
            <a:r>
              <a:rPr lang="en-US" altLang="en-US" sz="2400" dirty="0">
                <a:solidFill>
                  <a:srgbClr val="131431"/>
                </a:solidFill>
                <a:cs typeface="Arial" panose="020B0604020202020204" pitchFamily="34" charset="0"/>
              </a:rPr>
              <a:t> </a:t>
            </a:r>
            <a:r>
              <a:rPr lang="en-US" altLang="en-US" sz="2400" b="1" dirty="0" err="1">
                <a:solidFill>
                  <a:srgbClr val="131431"/>
                </a:solidFill>
                <a:cs typeface="Arial" panose="020B0604020202020204" pitchFamily="34" charset="0"/>
              </a:rPr>
              <a:t>nuisible</a:t>
            </a:r>
            <a:r>
              <a:rPr lang="en-US" altLang="en-US" sz="2400" b="1" dirty="0">
                <a:solidFill>
                  <a:srgbClr val="131431"/>
                </a:solidFill>
                <a:cs typeface="Arial" panose="020B0604020202020204" pitchFamily="34" charset="0"/>
              </a:rPr>
              <a:t> et violent </a:t>
            </a:r>
            <a:r>
              <a:rPr lang="en-US" altLang="en-US" sz="2400" dirty="0">
                <a:solidFill>
                  <a:srgbClr val="131431"/>
                </a:solidFill>
                <a:cs typeface="Arial" panose="020B0604020202020204" pitchFamily="34" charset="0"/>
              </a:rPr>
              <a:t>et à la </a:t>
            </a:r>
            <a:r>
              <a:rPr lang="en-US" altLang="en-US" sz="2400" dirty="0" err="1">
                <a:solidFill>
                  <a:srgbClr val="131431"/>
                </a:solidFill>
                <a:cs typeface="Arial" panose="020B0604020202020204" pitchFamily="34" charset="0"/>
              </a:rPr>
              <a:t>cyberintimidation</a:t>
            </a:r>
            <a:endParaRPr lang="en-US" altLang="en-US" sz="2400" dirty="0">
              <a:solidFill>
                <a:srgbClr val="131431"/>
              </a:solidFill>
              <a:latin typeface="Van Condensed LF"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2" grpId="0"/>
      <p:bldP spid="3" grpId="0"/>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1BC4319E-0495-49AE-815B-22B10473F45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00338" y="3076575"/>
            <a:ext cx="67119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Content Placeholder 2">
            <a:extLst>
              <a:ext uri="{FF2B5EF4-FFF2-40B4-BE49-F238E27FC236}">
                <a16:creationId xmlns:a16="http://schemas.microsoft.com/office/drawing/2014/main" id="{BFBAEB3F-DA91-46A4-8607-970F12E6DB02}"/>
              </a:ext>
            </a:extLst>
          </p:cNvPr>
          <p:cNvSpPr>
            <a:spLocks noGrp="1"/>
          </p:cNvSpPr>
          <p:nvPr>
            <p:ph idx="1"/>
          </p:nvPr>
        </p:nvSpPr>
        <p:spPr>
          <a:xfrm>
            <a:off x="496888" y="565150"/>
            <a:ext cx="10969625" cy="698500"/>
          </a:xfrm>
        </p:spPr>
        <p:txBody>
          <a:bodyPr wrap="square" numCol="1" anchor="t" anchorCtr="0" compatLnSpc="1">
            <a:prstTxWarp prst="textNoShape">
              <a:avLst/>
            </a:prstTxWarp>
          </a:bodyPr>
          <a:lstStyle/>
          <a:p>
            <a:pPr marL="0" indent="0" algn="l" rtl="0">
              <a:defRPr/>
            </a:pPr>
            <a:r>
              <a:rPr lang="en-GB" altLang="en-US" sz="3600" b="1">
                <a:solidFill>
                  <a:srgbClr val="00A4BA"/>
                </a:solidFill>
                <a:latin typeface="Arial" pitchFamily="34" charset="0"/>
                <a:cs typeface="Arial" pitchFamily="34" charset="0"/>
              </a:rPr>
              <a:t>GÉNÉRATION NUMÉRIQUE</a:t>
            </a:r>
            <a:endParaRPr lang="en-GB" altLang="en-US" sz="3600">
              <a:solidFill>
                <a:srgbClr val="00A4BA"/>
              </a:solidFill>
              <a:latin typeface="Arial" pitchFamily="34" charset="0"/>
              <a:cs typeface="Arial" pitchFamily="34" charset="0"/>
            </a:endParaRPr>
          </a:p>
          <a:p>
            <a:pPr marL="0" indent="0" algn="l" rtl="0">
              <a:defRPr/>
            </a:pPr>
            <a:r>
              <a:rPr lang="en-GB" altLang="en-US" sz="1900">
                <a:latin typeface="Calibri" pitchFamily="34" charset="0"/>
              </a:rPr>
              <a:t> </a:t>
            </a:r>
          </a:p>
        </p:txBody>
      </p:sp>
      <p:pic>
        <p:nvPicPr>
          <p:cNvPr id="74756" name="Picture 23">
            <a:extLst>
              <a:ext uri="{FF2B5EF4-FFF2-40B4-BE49-F238E27FC236}">
                <a16:creationId xmlns:a16="http://schemas.microsoft.com/office/drawing/2014/main" id="{C2F1D0A9-6078-406B-91D8-790BC600143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14913" y="4286250"/>
            <a:ext cx="1993900"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11A820B2-1D99-49B5-9FAB-427878F4856C}"/>
              </a:ext>
            </a:extLst>
          </p:cNvPr>
          <p:cNvSpPr txBox="1">
            <a:spLocks noChangeArrowheads="1"/>
          </p:cNvSpPr>
          <p:nvPr/>
        </p:nvSpPr>
        <p:spPr bwMode="auto">
          <a:xfrm>
            <a:off x="5194300" y="4819650"/>
            <a:ext cx="173690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rtl="0">
              <a:buFontTx/>
              <a:buNone/>
            </a:pPr>
            <a:r>
              <a:rPr lang="en-US" altLang="en-US" sz="1800" b="1" dirty="0" err="1">
                <a:solidFill>
                  <a:srgbClr val="262963"/>
                </a:solidFill>
                <a:cs typeface="Arial" panose="020B0604020202020204" pitchFamily="34" charset="0"/>
              </a:rPr>
              <a:t>Citoyens</a:t>
            </a:r>
            <a:r>
              <a:rPr lang="en-US" altLang="en-US" sz="1800" b="1" dirty="0">
                <a:solidFill>
                  <a:srgbClr val="262963"/>
                </a:solidFill>
                <a:cs typeface="Arial" panose="020B0604020202020204" pitchFamily="34" charset="0"/>
              </a:rPr>
              <a:t> </a:t>
            </a:r>
            <a:r>
              <a:rPr lang="en-US" altLang="en-US" sz="1800" b="1" dirty="0" err="1">
                <a:solidFill>
                  <a:srgbClr val="262963"/>
                </a:solidFill>
                <a:cs typeface="Arial" panose="020B0604020202020204" pitchFamily="34" charset="0"/>
              </a:rPr>
              <a:t>numériques</a:t>
            </a:r>
            <a:r>
              <a:rPr lang="en-US" altLang="en-US" sz="1800" b="1" dirty="0">
                <a:solidFill>
                  <a:srgbClr val="262963"/>
                </a:solidFill>
                <a:cs typeface="Arial" panose="020B0604020202020204" pitchFamily="34" charset="0"/>
              </a:rPr>
              <a:t> </a:t>
            </a:r>
            <a:r>
              <a:rPr lang="en-US" altLang="en-US" sz="1800" b="1" dirty="0" err="1">
                <a:solidFill>
                  <a:srgbClr val="262963"/>
                </a:solidFill>
                <a:cs typeface="Arial" panose="020B0604020202020204" pitchFamily="34" charset="0"/>
              </a:rPr>
              <a:t>responsables</a:t>
            </a:r>
            <a:endParaRPr lang="en-US" altLang="en-US" sz="1800" b="1" dirty="0">
              <a:solidFill>
                <a:srgbClr val="262963"/>
              </a:solidFill>
              <a:cs typeface="Arial" panose="020B0604020202020204" pitchFamily="34" charset="0"/>
            </a:endParaRPr>
          </a:p>
        </p:txBody>
      </p:sp>
      <p:grpSp>
        <p:nvGrpSpPr>
          <p:cNvPr id="29" name="Group 28">
            <a:extLst>
              <a:ext uri="{FF2B5EF4-FFF2-40B4-BE49-F238E27FC236}">
                <a16:creationId xmlns:a16="http://schemas.microsoft.com/office/drawing/2014/main" id="{A9F640A4-7E3B-438F-8356-D3AB49EEC322}"/>
              </a:ext>
            </a:extLst>
          </p:cNvPr>
          <p:cNvGrpSpPr>
            <a:grpSpLocks/>
          </p:cNvGrpSpPr>
          <p:nvPr/>
        </p:nvGrpSpPr>
        <p:grpSpPr bwMode="auto">
          <a:xfrm>
            <a:off x="153988" y="1292225"/>
            <a:ext cx="3275012" cy="3114675"/>
            <a:chOff x="154778" y="1456400"/>
            <a:chExt cx="3273553" cy="3115632"/>
          </a:xfrm>
        </p:grpSpPr>
        <p:sp>
          <p:nvSpPr>
            <p:cNvPr id="74783" name="Oval 6">
              <a:extLst>
                <a:ext uri="{FF2B5EF4-FFF2-40B4-BE49-F238E27FC236}">
                  <a16:creationId xmlns:a16="http://schemas.microsoft.com/office/drawing/2014/main" id="{FE85D732-3BD8-4B44-8FBD-176B7A5AF77F}"/>
                </a:ext>
              </a:extLst>
            </p:cNvPr>
            <p:cNvSpPr>
              <a:spLocks noChangeArrowheads="1"/>
            </p:cNvSpPr>
            <p:nvPr/>
          </p:nvSpPr>
          <p:spPr bwMode="auto">
            <a:xfrm>
              <a:off x="154778" y="1456400"/>
              <a:ext cx="2738203" cy="2466915"/>
            </a:xfrm>
            <a:prstGeom prst="ellipse">
              <a:avLst/>
            </a:prstGeom>
            <a:noFill/>
            <a:ln w="76200">
              <a:solidFill>
                <a:srgbClr val="6FCEBF"/>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rtl="0">
                <a:buFontTx/>
                <a:buNone/>
              </a:pPr>
              <a:r>
                <a:rPr lang="en-US" altLang="en-US" sz="1800">
                  <a:solidFill>
                    <a:srgbClr val="262963"/>
                  </a:solidFill>
                  <a:cs typeface="Arial" panose="020B0604020202020204" pitchFamily="34" charset="0"/>
                </a:rPr>
                <a:t>Traitez les autres avec gentillesse en ligne et tenez compte de leurs sentiments et opinions</a:t>
              </a:r>
            </a:p>
          </p:txBody>
        </p:sp>
        <p:cxnSp>
          <p:nvCxnSpPr>
            <p:cNvPr id="23" name="Straight Connector 22">
              <a:extLst>
                <a:ext uri="{FF2B5EF4-FFF2-40B4-BE49-F238E27FC236}">
                  <a16:creationId xmlns:a16="http://schemas.microsoft.com/office/drawing/2014/main" id="{625628B8-C3C6-4725-8E75-048131C6A708}"/>
                </a:ext>
              </a:extLst>
            </p:cNvPr>
            <p:cNvCxnSpPr/>
            <p:nvPr/>
          </p:nvCxnSpPr>
          <p:spPr>
            <a:xfrm>
              <a:off x="2128748" y="3800270"/>
              <a:ext cx="1299583" cy="771762"/>
            </a:xfrm>
            <a:prstGeom prst="line">
              <a:avLst/>
            </a:prstGeom>
            <a:ln w="76200">
              <a:solidFill>
                <a:srgbClr val="6BC5B7"/>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DD57B045-631E-47A0-AC01-CFDA4F2310B4}"/>
              </a:ext>
            </a:extLst>
          </p:cNvPr>
          <p:cNvGrpSpPr>
            <a:grpSpLocks/>
          </p:cNvGrpSpPr>
          <p:nvPr/>
        </p:nvGrpSpPr>
        <p:grpSpPr bwMode="auto">
          <a:xfrm>
            <a:off x="153988" y="5226050"/>
            <a:ext cx="5479036" cy="1687513"/>
            <a:chOff x="368688" y="5390745"/>
            <a:chExt cx="4313168" cy="1687890"/>
          </a:xfrm>
        </p:grpSpPr>
        <p:sp>
          <p:nvSpPr>
            <p:cNvPr id="74781" name="Oval 15">
              <a:extLst>
                <a:ext uri="{FF2B5EF4-FFF2-40B4-BE49-F238E27FC236}">
                  <a16:creationId xmlns:a16="http://schemas.microsoft.com/office/drawing/2014/main" id="{851284C9-9B22-47E5-AB9C-78E2E310F9BF}"/>
                </a:ext>
              </a:extLst>
            </p:cNvPr>
            <p:cNvSpPr>
              <a:spLocks noChangeArrowheads="1"/>
            </p:cNvSpPr>
            <p:nvPr/>
          </p:nvSpPr>
          <p:spPr bwMode="auto">
            <a:xfrm>
              <a:off x="368688" y="5390745"/>
              <a:ext cx="2135269" cy="1687890"/>
            </a:xfrm>
            <a:prstGeom prst="ellipse">
              <a:avLst/>
            </a:prstGeom>
            <a:noFill/>
            <a:ln w="76200">
              <a:solidFill>
                <a:srgbClr val="F1B53E"/>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rtl="0">
                <a:buFontTx/>
                <a:buNone/>
              </a:pPr>
              <a:r>
                <a:rPr lang="en-US" altLang="en-US" sz="1800" dirty="0" err="1">
                  <a:solidFill>
                    <a:srgbClr val="262963"/>
                  </a:solidFill>
                  <a:cs typeface="Arial" panose="020B0604020202020204" pitchFamily="34" charset="0"/>
                </a:rPr>
                <a:t>Contribuez</a:t>
              </a:r>
              <a:r>
                <a:rPr lang="en-US" altLang="en-US" sz="1800" dirty="0">
                  <a:solidFill>
                    <a:srgbClr val="262963"/>
                  </a:solidFill>
                  <a:cs typeface="Arial" panose="020B0604020202020204" pitchFamily="34" charset="0"/>
                </a:rPr>
                <a:t> </a:t>
              </a:r>
              <a:r>
                <a:rPr lang="en-US" altLang="en-US" sz="1800" dirty="0" err="1">
                  <a:solidFill>
                    <a:srgbClr val="262963"/>
                  </a:solidFill>
                  <a:cs typeface="Arial" panose="020B0604020202020204" pitchFamily="34" charset="0"/>
                </a:rPr>
                <a:t>positivement</a:t>
              </a:r>
              <a:r>
                <a:rPr lang="en-US" altLang="en-US" sz="1800" dirty="0">
                  <a:solidFill>
                    <a:srgbClr val="262963"/>
                  </a:solidFill>
                  <a:cs typeface="Arial" panose="020B0604020202020204" pitchFamily="34" charset="0"/>
                </a:rPr>
                <a:t> aux </a:t>
              </a:r>
              <a:r>
                <a:rPr lang="en-US" altLang="en-US" sz="1800" dirty="0" err="1">
                  <a:solidFill>
                    <a:srgbClr val="262963"/>
                  </a:solidFill>
                  <a:cs typeface="Arial" panose="020B0604020202020204" pitchFamily="34" charset="0"/>
                </a:rPr>
                <a:t>communautés</a:t>
              </a:r>
              <a:r>
                <a:rPr lang="en-US" altLang="en-US" sz="1800" dirty="0">
                  <a:solidFill>
                    <a:srgbClr val="262963"/>
                  </a:solidFill>
                  <a:cs typeface="Arial" panose="020B0604020202020204" pitchFamily="34" charset="0"/>
                </a:rPr>
                <a:t> </a:t>
              </a:r>
              <a:r>
                <a:rPr lang="en-US" altLang="en-US" sz="1800" dirty="0" err="1">
                  <a:solidFill>
                    <a:srgbClr val="262963"/>
                  </a:solidFill>
                  <a:cs typeface="Arial" panose="020B0604020202020204" pitchFamily="34" charset="0"/>
                </a:rPr>
                <a:t>numériques</a:t>
              </a:r>
              <a:r>
                <a:rPr lang="en-US" altLang="en-US" sz="1800" dirty="0">
                  <a:solidFill>
                    <a:srgbClr val="262963"/>
                  </a:solidFill>
                  <a:cs typeface="Arial" panose="020B0604020202020204" pitchFamily="34" charset="0"/>
                </a:rPr>
                <a:t> </a:t>
              </a:r>
            </a:p>
          </p:txBody>
        </p:sp>
        <p:cxnSp>
          <p:nvCxnSpPr>
            <p:cNvPr id="31" name="Straight Connector 30">
              <a:extLst>
                <a:ext uri="{FF2B5EF4-FFF2-40B4-BE49-F238E27FC236}">
                  <a16:creationId xmlns:a16="http://schemas.microsoft.com/office/drawing/2014/main" id="{7B24C242-3BCF-4707-BADD-E93904A11A32}"/>
                </a:ext>
              </a:extLst>
            </p:cNvPr>
            <p:cNvCxnSpPr/>
            <p:nvPr/>
          </p:nvCxnSpPr>
          <p:spPr>
            <a:xfrm flipH="1">
              <a:off x="2399068" y="5763891"/>
              <a:ext cx="2282788" cy="171488"/>
            </a:xfrm>
            <a:prstGeom prst="line">
              <a:avLst/>
            </a:prstGeom>
            <a:ln w="76200">
              <a:solidFill>
                <a:srgbClr val="EBAC3D"/>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1822D8D5-A553-43AC-A7E2-3EDA2C13E3A4}"/>
              </a:ext>
            </a:extLst>
          </p:cNvPr>
          <p:cNvGrpSpPr>
            <a:grpSpLocks/>
          </p:cNvGrpSpPr>
          <p:nvPr/>
        </p:nvGrpSpPr>
        <p:grpSpPr bwMode="auto">
          <a:xfrm>
            <a:off x="8085137" y="5473699"/>
            <a:ext cx="3949699" cy="2856428"/>
            <a:chOff x="8086135" y="5638383"/>
            <a:chExt cx="3828837" cy="2856359"/>
          </a:xfrm>
        </p:grpSpPr>
        <p:sp>
          <p:nvSpPr>
            <p:cNvPr id="74779" name="Oval 14">
              <a:extLst>
                <a:ext uri="{FF2B5EF4-FFF2-40B4-BE49-F238E27FC236}">
                  <a16:creationId xmlns:a16="http://schemas.microsoft.com/office/drawing/2014/main" id="{54E1E9EB-E535-4E71-B5D9-2F2AD48ABB0B}"/>
                </a:ext>
              </a:extLst>
            </p:cNvPr>
            <p:cNvSpPr>
              <a:spLocks noChangeArrowheads="1"/>
            </p:cNvSpPr>
            <p:nvPr/>
          </p:nvSpPr>
          <p:spPr bwMode="auto">
            <a:xfrm>
              <a:off x="9317730" y="5638383"/>
              <a:ext cx="2597242" cy="2856359"/>
            </a:xfrm>
            <a:prstGeom prst="ellipse">
              <a:avLst/>
            </a:prstGeom>
            <a:noFill/>
            <a:ln w="76200">
              <a:solidFill>
                <a:srgbClr val="EBAC3D"/>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rtl="0">
                <a:buFontTx/>
                <a:buNone/>
              </a:pPr>
              <a:r>
                <a:rPr lang="en-US" altLang="en-US" sz="1800" dirty="0" err="1">
                  <a:solidFill>
                    <a:srgbClr val="262963"/>
                  </a:solidFill>
                  <a:cs typeface="Arial" panose="020B0604020202020204" pitchFamily="34" charset="0"/>
                </a:rPr>
                <a:t>Informez</a:t>
              </a:r>
              <a:r>
                <a:rPr lang="en-US" altLang="en-US" sz="1800" dirty="0">
                  <a:solidFill>
                    <a:srgbClr val="262963"/>
                  </a:solidFill>
                  <a:cs typeface="Arial" panose="020B0604020202020204" pitchFamily="34" charset="0"/>
                </a:rPr>
                <a:t> les </a:t>
              </a:r>
              <a:r>
                <a:rPr lang="en-US" altLang="en-US" sz="1800" dirty="0" err="1">
                  <a:solidFill>
                    <a:srgbClr val="262963"/>
                  </a:solidFill>
                  <a:cs typeface="Arial" panose="020B0604020202020204" pitchFamily="34" charset="0"/>
                </a:rPr>
                <a:t>autres</a:t>
              </a:r>
              <a:r>
                <a:rPr lang="en-US" altLang="en-US" sz="1800" dirty="0">
                  <a:solidFill>
                    <a:srgbClr val="262963"/>
                  </a:solidFill>
                  <a:cs typeface="Arial" panose="020B0604020202020204" pitchFamily="34" charset="0"/>
                </a:rPr>
                <a:t> des </a:t>
              </a:r>
              <a:r>
                <a:rPr lang="en-US" altLang="en-US" sz="1800" dirty="0" err="1">
                  <a:solidFill>
                    <a:srgbClr val="262963"/>
                  </a:solidFill>
                  <a:cs typeface="Arial" panose="020B0604020202020204" pitchFamily="34" charset="0"/>
                </a:rPr>
                <a:t>avantages</a:t>
              </a:r>
              <a:r>
                <a:rPr lang="en-US" altLang="en-US" sz="1800" dirty="0">
                  <a:solidFill>
                    <a:srgbClr val="262963"/>
                  </a:solidFill>
                  <a:cs typeface="Arial" panose="020B0604020202020204" pitchFamily="34" charset="0"/>
                </a:rPr>
                <a:t> et des </a:t>
              </a:r>
              <a:r>
                <a:rPr lang="en-US" altLang="en-US" sz="1800" dirty="0" err="1">
                  <a:solidFill>
                    <a:srgbClr val="262963"/>
                  </a:solidFill>
                  <a:cs typeface="Arial" panose="020B0604020202020204" pitchFamily="34" charset="0"/>
                </a:rPr>
                <a:t>risques</a:t>
              </a:r>
              <a:r>
                <a:rPr lang="en-US" altLang="en-US" sz="1800" dirty="0">
                  <a:solidFill>
                    <a:srgbClr val="262963"/>
                  </a:solidFill>
                  <a:cs typeface="Arial" panose="020B0604020202020204" pitchFamily="34" charset="0"/>
                </a:rPr>
                <a:t> que </a:t>
              </a:r>
              <a:r>
                <a:rPr lang="en-US" altLang="en-US" sz="1800" dirty="0" err="1">
                  <a:solidFill>
                    <a:srgbClr val="262963"/>
                  </a:solidFill>
                  <a:cs typeface="Arial" panose="020B0604020202020204" pitchFamily="34" charset="0"/>
                </a:rPr>
                <a:t>l'on</a:t>
              </a:r>
              <a:r>
                <a:rPr lang="en-US" altLang="en-US" sz="1800" dirty="0">
                  <a:solidFill>
                    <a:srgbClr val="262963"/>
                  </a:solidFill>
                  <a:cs typeface="Arial" panose="020B0604020202020204" pitchFamily="34" charset="0"/>
                </a:rPr>
                <a:t> </a:t>
              </a:r>
              <a:r>
                <a:rPr lang="en-US" altLang="en-US" sz="1800" dirty="0" err="1">
                  <a:solidFill>
                    <a:srgbClr val="262963"/>
                  </a:solidFill>
                  <a:cs typeface="Arial" panose="020B0604020202020204" pitchFamily="34" charset="0"/>
                </a:rPr>
                <a:t>peut</a:t>
              </a:r>
              <a:r>
                <a:rPr lang="en-US" altLang="en-US" sz="1800" dirty="0">
                  <a:solidFill>
                    <a:srgbClr val="262963"/>
                  </a:solidFill>
                  <a:cs typeface="Arial" panose="020B0604020202020204" pitchFamily="34" charset="0"/>
                </a:rPr>
                <a:t> </a:t>
              </a:r>
              <a:r>
                <a:rPr lang="en-US" altLang="en-US" sz="1800" dirty="0" err="1">
                  <a:solidFill>
                    <a:srgbClr val="262963"/>
                  </a:solidFill>
                  <a:cs typeface="Arial" panose="020B0604020202020204" pitchFamily="34" charset="0"/>
                </a:rPr>
                <a:t>rencontrer</a:t>
              </a:r>
              <a:r>
                <a:rPr lang="en-US" altLang="en-US" sz="1800" dirty="0">
                  <a:solidFill>
                    <a:srgbClr val="262963"/>
                  </a:solidFill>
                  <a:cs typeface="Arial" panose="020B0604020202020204" pitchFamily="34" charset="0"/>
                </a:rPr>
                <a:t> </a:t>
              </a:r>
              <a:r>
                <a:rPr lang="en-US" altLang="en-US" sz="1800" dirty="0" err="1">
                  <a:solidFill>
                    <a:srgbClr val="262963"/>
                  </a:solidFill>
                  <a:cs typeface="Arial" panose="020B0604020202020204" pitchFamily="34" charset="0"/>
                </a:rPr>
                <a:t>en</a:t>
              </a:r>
              <a:r>
                <a:rPr lang="en-US" altLang="en-US" sz="1800" dirty="0">
                  <a:solidFill>
                    <a:srgbClr val="262963"/>
                  </a:solidFill>
                  <a:cs typeface="Arial" panose="020B0604020202020204" pitchFamily="34" charset="0"/>
                </a:rPr>
                <a:t> </a:t>
              </a:r>
              <a:r>
                <a:rPr lang="en-US" altLang="en-US" sz="1800" dirty="0" err="1">
                  <a:solidFill>
                    <a:srgbClr val="262963"/>
                  </a:solidFill>
                  <a:cs typeface="Arial" panose="020B0604020202020204" pitchFamily="34" charset="0"/>
                </a:rPr>
                <a:t>ligne</a:t>
              </a:r>
              <a:endParaRPr lang="en-US" altLang="en-US" sz="1800" dirty="0">
                <a:solidFill>
                  <a:srgbClr val="262963"/>
                </a:solidFill>
                <a:cs typeface="Arial" panose="020B0604020202020204" pitchFamily="34" charset="0"/>
              </a:endParaRPr>
            </a:p>
          </p:txBody>
        </p:sp>
        <p:cxnSp>
          <p:nvCxnSpPr>
            <p:cNvPr id="36" name="Straight Connector 35">
              <a:extLst>
                <a:ext uri="{FF2B5EF4-FFF2-40B4-BE49-F238E27FC236}">
                  <a16:creationId xmlns:a16="http://schemas.microsoft.com/office/drawing/2014/main" id="{A1024891-1F57-4376-B594-360930912F40}"/>
                </a:ext>
              </a:extLst>
            </p:cNvPr>
            <p:cNvCxnSpPr/>
            <p:nvPr/>
          </p:nvCxnSpPr>
          <p:spPr>
            <a:xfrm flipH="1" flipV="1">
              <a:off x="8086135" y="6311467"/>
              <a:ext cx="1231409" cy="265107"/>
            </a:xfrm>
            <a:prstGeom prst="line">
              <a:avLst/>
            </a:prstGeom>
            <a:ln w="76200">
              <a:solidFill>
                <a:srgbClr val="EBAC3D"/>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DCD8FEF2-C3C1-48D3-AB35-BBDA6C46B2D2}"/>
              </a:ext>
            </a:extLst>
          </p:cNvPr>
          <p:cNvGrpSpPr>
            <a:grpSpLocks/>
          </p:cNvGrpSpPr>
          <p:nvPr/>
        </p:nvGrpSpPr>
        <p:grpSpPr bwMode="auto">
          <a:xfrm>
            <a:off x="8664575" y="2347913"/>
            <a:ext cx="3370262" cy="2587625"/>
            <a:chOff x="8696118" y="2543344"/>
            <a:chExt cx="3749121" cy="2726427"/>
          </a:xfrm>
        </p:grpSpPr>
        <p:sp>
          <p:nvSpPr>
            <p:cNvPr id="74777" name="Oval 21">
              <a:extLst>
                <a:ext uri="{FF2B5EF4-FFF2-40B4-BE49-F238E27FC236}">
                  <a16:creationId xmlns:a16="http://schemas.microsoft.com/office/drawing/2014/main" id="{0E420560-C362-4A17-A5AD-44500727E312}"/>
                </a:ext>
              </a:extLst>
            </p:cNvPr>
            <p:cNvSpPr>
              <a:spLocks noChangeArrowheads="1"/>
            </p:cNvSpPr>
            <p:nvPr/>
          </p:nvSpPr>
          <p:spPr bwMode="auto">
            <a:xfrm>
              <a:off x="9771301" y="2543344"/>
              <a:ext cx="2673938" cy="2726427"/>
            </a:xfrm>
            <a:prstGeom prst="ellipse">
              <a:avLst/>
            </a:prstGeom>
            <a:noFill/>
            <a:ln w="76200">
              <a:solidFill>
                <a:srgbClr val="6EBCE5"/>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rtl="0">
                <a:buFontTx/>
                <a:buNone/>
              </a:pPr>
              <a:r>
                <a:rPr lang="en-US" altLang="en-US" sz="2000" dirty="0" err="1">
                  <a:solidFill>
                    <a:srgbClr val="262963"/>
                  </a:solidFill>
                  <a:cs typeface="Arial" panose="020B0604020202020204" pitchFamily="34" charset="0"/>
                </a:rPr>
                <a:t>Défendez</a:t>
              </a:r>
              <a:r>
                <a:rPr lang="en-US" altLang="en-US" sz="2000" dirty="0">
                  <a:solidFill>
                    <a:srgbClr val="262963"/>
                  </a:solidFill>
                  <a:cs typeface="Arial" panose="020B0604020202020204" pitchFamily="34" charset="0"/>
                </a:rPr>
                <a:t> </a:t>
              </a:r>
              <a:r>
                <a:rPr lang="en-US" altLang="en-US" sz="2000" dirty="0" err="1">
                  <a:solidFill>
                    <a:srgbClr val="262963"/>
                  </a:solidFill>
                  <a:cs typeface="Arial" panose="020B0604020202020204" pitchFamily="34" charset="0"/>
                </a:rPr>
                <a:t>l'égalité</a:t>
              </a:r>
              <a:r>
                <a:rPr lang="en-US" altLang="en-US" sz="2000" dirty="0">
                  <a:solidFill>
                    <a:srgbClr val="262963"/>
                  </a:solidFill>
                  <a:cs typeface="Arial" panose="020B0604020202020204" pitchFamily="34" charset="0"/>
                </a:rPr>
                <a:t> des droits </a:t>
              </a:r>
              <a:r>
                <a:rPr lang="en-US" altLang="en-US" sz="2000" dirty="0" err="1">
                  <a:solidFill>
                    <a:srgbClr val="262963"/>
                  </a:solidFill>
                  <a:cs typeface="Arial" panose="020B0604020202020204" pitchFamily="34" charset="0"/>
                </a:rPr>
                <a:t>numériques</a:t>
              </a:r>
              <a:r>
                <a:rPr lang="en-US" altLang="en-US" sz="2000" dirty="0">
                  <a:solidFill>
                    <a:srgbClr val="262963"/>
                  </a:solidFill>
                  <a:cs typeface="Arial" panose="020B0604020202020204" pitchFamily="34" charset="0"/>
                </a:rPr>
                <a:t> et </a:t>
              </a:r>
              <a:r>
                <a:rPr lang="en-US" altLang="en-US" sz="2000" dirty="0" err="1">
                  <a:solidFill>
                    <a:srgbClr val="262963"/>
                  </a:solidFill>
                  <a:cs typeface="Arial" panose="020B0604020202020204" pitchFamily="34" charset="0"/>
                </a:rPr>
                <a:t>l'accès</a:t>
              </a:r>
              <a:r>
                <a:rPr lang="en-US" altLang="en-US" sz="2000" dirty="0">
                  <a:solidFill>
                    <a:srgbClr val="262963"/>
                  </a:solidFill>
                  <a:cs typeface="Arial" panose="020B0604020202020204" pitchFamily="34" charset="0"/>
                </a:rPr>
                <a:t> pour </a:t>
              </a:r>
              <a:r>
                <a:rPr lang="en-US" altLang="en-US" sz="2000" dirty="0" err="1">
                  <a:solidFill>
                    <a:srgbClr val="262963"/>
                  </a:solidFill>
                  <a:cs typeface="Arial" panose="020B0604020202020204" pitchFamily="34" charset="0"/>
                </a:rPr>
                <a:t>tous</a:t>
              </a:r>
              <a:endParaRPr lang="en-US" altLang="en-US" sz="2000" dirty="0">
                <a:solidFill>
                  <a:srgbClr val="262963"/>
                </a:solidFill>
                <a:cs typeface="Arial" panose="020B0604020202020204" pitchFamily="34" charset="0"/>
              </a:endParaRPr>
            </a:p>
          </p:txBody>
        </p:sp>
        <p:cxnSp>
          <p:nvCxnSpPr>
            <p:cNvPr id="38" name="Straight Connector 37">
              <a:extLst>
                <a:ext uri="{FF2B5EF4-FFF2-40B4-BE49-F238E27FC236}">
                  <a16:creationId xmlns:a16="http://schemas.microsoft.com/office/drawing/2014/main" id="{2B812BFE-A8B7-4C8C-B56B-5DDA5A537EEC}"/>
                </a:ext>
              </a:extLst>
            </p:cNvPr>
            <p:cNvCxnSpPr>
              <a:stCxn id="74777" idx="3"/>
            </p:cNvCxnSpPr>
            <p:nvPr/>
          </p:nvCxnSpPr>
          <p:spPr>
            <a:xfrm flipH="1" flipV="1">
              <a:off x="8696118" y="4481564"/>
              <a:ext cx="1466772" cy="388931"/>
            </a:xfrm>
            <a:prstGeom prst="line">
              <a:avLst/>
            </a:prstGeom>
            <a:ln w="76200">
              <a:solidFill>
                <a:srgbClr val="6EBCE5"/>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09457040-745A-4217-AD26-E627DEF24FC7}"/>
              </a:ext>
            </a:extLst>
          </p:cNvPr>
          <p:cNvGrpSpPr>
            <a:grpSpLocks/>
          </p:cNvGrpSpPr>
          <p:nvPr/>
        </p:nvGrpSpPr>
        <p:grpSpPr bwMode="auto">
          <a:xfrm>
            <a:off x="4262438" y="1168400"/>
            <a:ext cx="2739423" cy="2762250"/>
            <a:chOff x="4262290" y="1333023"/>
            <a:chExt cx="2484752" cy="2762020"/>
          </a:xfrm>
        </p:grpSpPr>
        <p:sp>
          <p:nvSpPr>
            <p:cNvPr id="74775" name="Oval 20">
              <a:extLst>
                <a:ext uri="{FF2B5EF4-FFF2-40B4-BE49-F238E27FC236}">
                  <a16:creationId xmlns:a16="http://schemas.microsoft.com/office/drawing/2014/main" id="{D05FA20B-0374-4235-87C9-4518A3C507F4}"/>
                </a:ext>
              </a:extLst>
            </p:cNvPr>
            <p:cNvSpPr>
              <a:spLocks noChangeArrowheads="1"/>
            </p:cNvSpPr>
            <p:nvPr/>
          </p:nvSpPr>
          <p:spPr bwMode="auto">
            <a:xfrm>
              <a:off x="4262290" y="1333023"/>
              <a:ext cx="2484752" cy="2466915"/>
            </a:xfrm>
            <a:prstGeom prst="ellipse">
              <a:avLst/>
            </a:prstGeom>
            <a:noFill/>
            <a:ln w="76200">
              <a:solidFill>
                <a:srgbClr val="6EBCE5"/>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rtl="0">
                <a:buFontTx/>
                <a:buNone/>
              </a:pPr>
              <a:r>
                <a:rPr lang="en-US" altLang="en-US" sz="1800" dirty="0" err="1">
                  <a:solidFill>
                    <a:srgbClr val="262963"/>
                  </a:solidFill>
                  <a:cs typeface="Arial" panose="020B0604020202020204" pitchFamily="34" charset="0"/>
                </a:rPr>
                <a:t>Utilisez</a:t>
              </a:r>
              <a:r>
                <a:rPr lang="en-US" altLang="en-US" sz="1800" dirty="0">
                  <a:solidFill>
                    <a:srgbClr val="262963"/>
                  </a:solidFill>
                  <a:cs typeface="Arial" panose="020B0604020202020204" pitchFamily="34" charset="0"/>
                </a:rPr>
                <a:t> Internet </a:t>
              </a:r>
              <a:r>
                <a:rPr lang="en-US" altLang="en-US" sz="1800" dirty="0" err="1">
                  <a:solidFill>
                    <a:srgbClr val="262963"/>
                  </a:solidFill>
                  <a:cs typeface="Arial" panose="020B0604020202020204" pitchFamily="34" charset="0"/>
                </a:rPr>
                <a:t>en</a:t>
              </a:r>
              <a:r>
                <a:rPr lang="en-US" altLang="en-US" sz="1800" dirty="0">
                  <a:solidFill>
                    <a:srgbClr val="262963"/>
                  </a:solidFill>
                  <a:cs typeface="Arial" panose="020B0604020202020204" pitchFamily="34" charset="0"/>
                </a:rPr>
                <a:t> </a:t>
              </a:r>
              <a:r>
                <a:rPr lang="en-US" altLang="en-US" sz="1800" dirty="0" err="1">
                  <a:solidFill>
                    <a:srgbClr val="262963"/>
                  </a:solidFill>
                  <a:cs typeface="Arial" panose="020B0604020202020204" pitchFamily="34" charset="0"/>
                </a:rPr>
                <a:t>toute</a:t>
              </a:r>
              <a:r>
                <a:rPr lang="en-US" altLang="en-US" sz="1800" dirty="0">
                  <a:solidFill>
                    <a:srgbClr val="262963"/>
                  </a:solidFill>
                  <a:cs typeface="Arial" panose="020B0604020202020204" pitchFamily="34" charset="0"/>
                </a:rPr>
                <a:t> </a:t>
              </a:r>
              <a:r>
                <a:rPr lang="en-US" altLang="en-US" sz="1800" dirty="0" err="1">
                  <a:solidFill>
                    <a:srgbClr val="262963"/>
                  </a:solidFill>
                  <a:cs typeface="Arial" panose="020B0604020202020204" pitchFamily="34" charset="0"/>
                </a:rPr>
                <a:t>sécurité</a:t>
              </a:r>
              <a:r>
                <a:rPr lang="en-US" altLang="en-US" sz="1800" dirty="0">
                  <a:solidFill>
                    <a:srgbClr val="262963"/>
                  </a:solidFill>
                  <a:cs typeface="Arial" panose="020B0604020202020204" pitchFamily="34" charset="0"/>
                </a:rPr>
                <a:t> pour </a:t>
              </a:r>
              <a:r>
                <a:rPr lang="en-US" altLang="en-US" sz="1800" dirty="0" err="1">
                  <a:solidFill>
                    <a:srgbClr val="262963"/>
                  </a:solidFill>
                  <a:cs typeface="Arial" panose="020B0604020202020204" pitchFamily="34" charset="0"/>
                </a:rPr>
                <a:t>créer</a:t>
              </a:r>
              <a:r>
                <a:rPr lang="en-US" altLang="en-US" sz="1800" dirty="0">
                  <a:solidFill>
                    <a:srgbClr val="262963"/>
                  </a:solidFill>
                  <a:cs typeface="Arial" panose="020B0604020202020204" pitchFamily="34" charset="0"/>
                </a:rPr>
                <a:t>, </a:t>
              </a:r>
              <a:r>
                <a:rPr lang="en-US" altLang="en-US" sz="1800" dirty="0" err="1">
                  <a:solidFill>
                    <a:srgbClr val="262963"/>
                  </a:solidFill>
                  <a:cs typeface="Arial" panose="020B0604020202020204" pitchFamily="34" charset="0"/>
                </a:rPr>
                <a:t>jouer</a:t>
              </a:r>
              <a:r>
                <a:rPr lang="en-US" altLang="en-US" sz="1800" dirty="0">
                  <a:solidFill>
                    <a:srgbClr val="262963"/>
                  </a:solidFill>
                  <a:cs typeface="Arial" panose="020B0604020202020204" pitchFamily="34" charset="0"/>
                </a:rPr>
                <a:t>, </a:t>
              </a:r>
              <a:r>
                <a:rPr lang="en-US" altLang="en-US" sz="1800" dirty="0" err="1">
                  <a:solidFill>
                    <a:srgbClr val="262963"/>
                  </a:solidFill>
                  <a:cs typeface="Arial" panose="020B0604020202020204" pitchFamily="34" charset="0"/>
                </a:rPr>
                <a:t>communiquer</a:t>
              </a:r>
              <a:r>
                <a:rPr lang="en-US" altLang="en-US" sz="1800" dirty="0">
                  <a:solidFill>
                    <a:srgbClr val="262963"/>
                  </a:solidFill>
                  <a:cs typeface="Arial" panose="020B0604020202020204" pitchFamily="34" charset="0"/>
                </a:rPr>
                <a:t>, </a:t>
              </a:r>
              <a:r>
                <a:rPr lang="en-US" altLang="en-US" sz="1800" dirty="0" err="1">
                  <a:solidFill>
                    <a:srgbClr val="262963"/>
                  </a:solidFill>
                  <a:cs typeface="Arial" panose="020B0604020202020204" pitchFamily="34" charset="0"/>
                </a:rPr>
                <a:t>apprendre</a:t>
              </a:r>
              <a:r>
                <a:rPr lang="en-US" altLang="en-US" sz="1800" dirty="0">
                  <a:solidFill>
                    <a:srgbClr val="262963"/>
                  </a:solidFill>
                  <a:cs typeface="Arial" panose="020B0604020202020204" pitchFamily="34" charset="0"/>
                </a:rPr>
                <a:t> et </a:t>
              </a:r>
              <a:r>
                <a:rPr lang="en-US" altLang="en-US" sz="1800" dirty="0" err="1">
                  <a:solidFill>
                    <a:srgbClr val="262963"/>
                  </a:solidFill>
                  <a:cs typeface="Arial" panose="020B0604020202020204" pitchFamily="34" charset="0"/>
                </a:rPr>
                <a:t>partager</a:t>
              </a:r>
              <a:endParaRPr lang="en-US" altLang="en-US" sz="1800" dirty="0">
                <a:solidFill>
                  <a:srgbClr val="262963"/>
                </a:solidFill>
                <a:cs typeface="Arial" panose="020B0604020202020204" pitchFamily="34" charset="0"/>
              </a:endParaRPr>
            </a:p>
          </p:txBody>
        </p:sp>
        <p:cxnSp>
          <p:nvCxnSpPr>
            <p:cNvPr id="40" name="Straight Connector 39">
              <a:extLst>
                <a:ext uri="{FF2B5EF4-FFF2-40B4-BE49-F238E27FC236}">
                  <a16:creationId xmlns:a16="http://schemas.microsoft.com/office/drawing/2014/main" id="{C916924B-D483-4F13-AEC8-20C3D49F7E9A}"/>
                </a:ext>
              </a:extLst>
            </p:cNvPr>
            <p:cNvCxnSpPr>
              <a:stCxn id="74775" idx="4"/>
            </p:cNvCxnSpPr>
            <p:nvPr/>
          </p:nvCxnSpPr>
          <p:spPr>
            <a:xfrm flipH="1">
              <a:off x="5376856" y="3799793"/>
              <a:ext cx="128603" cy="295250"/>
            </a:xfrm>
            <a:prstGeom prst="line">
              <a:avLst/>
            </a:prstGeom>
            <a:ln w="76200">
              <a:solidFill>
                <a:srgbClr val="6EBCE5"/>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836A6A03-25BF-4C46-B237-9A0E60CBE67F}"/>
              </a:ext>
            </a:extLst>
          </p:cNvPr>
          <p:cNvGrpSpPr>
            <a:grpSpLocks/>
          </p:cNvGrpSpPr>
          <p:nvPr/>
        </p:nvGrpSpPr>
        <p:grpSpPr bwMode="auto">
          <a:xfrm>
            <a:off x="6110288" y="6524625"/>
            <a:ext cx="2734454" cy="2259013"/>
            <a:chOff x="6109820" y="6689312"/>
            <a:chExt cx="2179841" cy="2259931"/>
          </a:xfrm>
        </p:grpSpPr>
        <p:sp>
          <p:nvSpPr>
            <p:cNvPr id="74773" name="Oval 7">
              <a:extLst>
                <a:ext uri="{FF2B5EF4-FFF2-40B4-BE49-F238E27FC236}">
                  <a16:creationId xmlns:a16="http://schemas.microsoft.com/office/drawing/2014/main" id="{F1B9DF5C-567C-41E1-893E-0034F501BC1C}"/>
                </a:ext>
              </a:extLst>
            </p:cNvPr>
            <p:cNvSpPr>
              <a:spLocks noChangeArrowheads="1"/>
            </p:cNvSpPr>
            <p:nvPr/>
          </p:nvSpPr>
          <p:spPr bwMode="auto">
            <a:xfrm>
              <a:off x="6109820" y="7261353"/>
              <a:ext cx="2179841" cy="1687890"/>
            </a:xfrm>
            <a:prstGeom prst="ellipse">
              <a:avLst/>
            </a:prstGeom>
            <a:noFill/>
            <a:ln w="76200">
              <a:solidFill>
                <a:srgbClr val="6BC5B7"/>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rtl="0">
                <a:buFontTx/>
                <a:buNone/>
              </a:pPr>
              <a:r>
                <a:rPr lang="en-US" altLang="en-US" sz="1800" dirty="0" err="1">
                  <a:solidFill>
                    <a:srgbClr val="262963"/>
                  </a:solidFill>
                  <a:cs typeface="Arial" panose="020B0604020202020204" pitchFamily="34" charset="0"/>
                </a:rPr>
                <a:t>Luttez</a:t>
              </a:r>
              <a:r>
                <a:rPr lang="en-US" altLang="en-US" sz="1800" dirty="0">
                  <a:solidFill>
                    <a:srgbClr val="262963"/>
                  </a:solidFill>
                  <a:cs typeface="Arial" panose="020B0604020202020204" pitchFamily="34" charset="0"/>
                </a:rPr>
                <a:t> </a:t>
              </a:r>
              <a:r>
                <a:rPr lang="en-US" altLang="en-US" sz="1800" dirty="0" err="1">
                  <a:solidFill>
                    <a:srgbClr val="262963"/>
                  </a:solidFill>
                  <a:cs typeface="Arial" panose="020B0604020202020204" pitchFamily="34" charset="0"/>
                </a:rPr>
                <a:t>contre</a:t>
              </a:r>
              <a:r>
                <a:rPr lang="en-US" altLang="en-US" sz="1800" dirty="0">
                  <a:solidFill>
                    <a:srgbClr val="262963"/>
                  </a:solidFill>
                  <a:cs typeface="Arial" panose="020B0604020202020204" pitchFamily="34" charset="0"/>
                </a:rPr>
                <a:t> la </a:t>
              </a:r>
              <a:r>
                <a:rPr lang="en-US" altLang="en-US" sz="1800" dirty="0" err="1">
                  <a:solidFill>
                    <a:srgbClr val="262963"/>
                  </a:solidFill>
                  <a:cs typeface="Arial" panose="020B0604020202020204" pitchFamily="34" charset="0"/>
                </a:rPr>
                <a:t>cyberintimidation</a:t>
              </a:r>
              <a:r>
                <a:rPr lang="en-US" altLang="en-US" sz="1800" dirty="0">
                  <a:solidFill>
                    <a:srgbClr val="262963"/>
                  </a:solidFill>
                  <a:cs typeface="Arial" panose="020B0604020202020204" pitchFamily="34" charset="0"/>
                </a:rPr>
                <a:t> </a:t>
              </a:r>
              <a:r>
                <a:rPr lang="en-US" altLang="en-US" sz="1800" dirty="0" err="1">
                  <a:solidFill>
                    <a:srgbClr val="262963"/>
                  </a:solidFill>
                  <a:cs typeface="Arial" panose="020B0604020202020204" pitchFamily="34" charset="0"/>
                </a:rPr>
                <a:t>en</a:t>
              </a:r>
              <a:r>
                <a:rPr lang="en-US" altLang="en-US" sz="1800" dirty="0">
                  <a:solidFill>
                    <a:srgbClr val="262963"/>
                  </a:solidFill>
                  <a:cs typeface="Arial" panose="020B0604020202020204" pitchFamily="34" charset="0"/>
                </a:rPr>
                <a:t> </a:t>
              </a:r>
              <a:r>
                <a:rPr lang="en-US" altLang="en-US" sz="1800" dirty="0" err="1">
                  <a:solidFill>
                    <a:srgbClr val="262963"/>
                  </a:solidFill>
                  <a:cs typeface="Arial" panose="020B0604020202020204" pitchFamily="34" charset="0"/>
                </a:rPr>
                <a:t>signalant</a:t>
              </a:r>
              <a:r>
                <a:rPr lang="en-US" altLang="en-US" sz="1800" dirty="0">
                  <a:solidFill>
                    <a:srgbClr val="262963"/>
                  </a:solidFill>
                  <a:cs typeface="Arial" panose="020B0604020202020204" pitchFamily="34" charset="0"/>
                </a:rPr>
                <a:t> et </a:t>
              </a:r>
              <a:r>
                <a:rPr lang="en-US" altLang="en-US" sz="1800" dirty="0" err="1">
                  <a:solidFill>
                    <a:srgbClr val="262963"/>
                  </a:solidFill>
                  <a:cs typeface="Arial" panose="020B0604020202020204" pitchFamily="34" charset="0"/>
                </a:rPr>
                <a:t>en</a:t>
              </a:r>
              <a:r>
                <a:rPr lang="en-US" altLang="en-US" sz="1800" dirty="0">
                  <a:solidFill>
                    <a:srgbClr val="262963"/>
                  </a:solidFill>
                  <a:cs typeface="Arial" panose="020B0604020202020204" pitchFamily="34" charset="0"/>
                </a:rPr>
                <a:t> </a:t>
              </a:r>
              <a:r>
                <a:rPr lang="en-US" altLang="en-US" sz="1800" dirty="0" err="1">
                  <a:solidFill>
                    <a:srgbClr val="262963"/>
                  </a:solidFill>
                  <a:cs typeface="Arial" panose="020B0604020202020204" pitchFamily="34" charset="0"/>
                </a:rPr>
                <a:t>bloquant</a:t>
              </a:r>
              <a:endParaRPr lang="en-US" altLang="en-US" sz="1800" dirty="0">
                <a:solidFill>
                  <a:srgbClr val="262963"/>
                </a:solidFill>
                <a:cs typeface="Arial" panose="020B0604020202020204" pitchFamily="34" charset="0"/>
              </a:endParaRPr>
            </a:p>
          </p:txBody>
        </p:sp>
        <p:cxnSp>
          <p:nvCxnSpPr>
            <p:cNvPr id="42" name="Straight Connector 41">
              <a:extLst>
                <a:ext uri="{FF2B5EF4-FFF2-40B4-BE49-F238E27FC236}">
                  <a16:creationId xmlns:a16="http://schemas.microsoft.com/office/drawing/2014/main" id="{40117496-2B5D-406B-B803-9275A556CDB3}"/>
                </a:ext>
              </a:extLst>
            </p:cNvPr>
            <p:cNvCxnSpPr>
              <a:endCxn id="74773" idx="1"/>
            </p:cNvCxnSpPr>
            <p:nvPr/>
          </p:nvCxnSpPr>
          <p:spPr>
            <a:xfrm flipH="1">
              <a:off x="6428937" y="6689312"/>
              <a:ext cx="93672" cy="819483"/>
            </a:xfrm>
            <a:prstGeom prst="line">
              <a:avLst/>
            </a:prstGeom>
            <a:ln w="76200">
              <a:solidFill>
                <a:srgbClr val="6BC5B7"/>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041AF1E7-A08D-475E-A030-1FB52434DD4E}"/>
              </a:ext>
            </a:extLst>
          </p:cNvPr>
          <p:cNvGrpSpPr>
            <a:grpSpLocks/>
          </p:cNvGrpSpPr>
          <p:nvPr/>
        </p:nvGrpSpPr>
        <p:grpSpPr bwMode="auto">
          <a:xfrm>
            <a:off x="6821488" y="582613"/>
            <a:ext cx="2947988" cy="3086100"/>
            <a:chOff x="6830126" y="763920"/>
            <a:chExt cx="2590356" cy="3086018"/>
          </a:xfrm>
        </p:grpSpPr>
        <p:sp>
          <p:nvSpPr>
            <p:cNvPr id="74771" name="Oval 8">
              <a:extLst>
                <a:ext uri="{FF2B5EF4-FFF2-40B4-BE49-F238E27FC236}">
                  <a16:creationId xmlns:a16="http://schemas.microsoft.com/office/drawing/2014/main" id="{70E30DF8-1331-477D-B2F0-888D29361116}"/>
                </a:ext>
              </a:extLst>
            </p:cNvPr>
            <p:cNvSpPr>
              <a:spLocks noChangeArrowheads="1"/>
            </p:cNvSpPr>
            <p:nvPr/>
          </p:nvSpPr>
          <p:spPr bwMode="auto">
            <a:xfrm>
              <a:off x="7420541" y="763920"/>
              <a:ext cx="1999941" cy="2077403"/>
            </a:xfrm>
            <a:prstGeom prst="ellipse">
              <a:avLst/>
            </a:prstGeom>
            <a:noFill/>
            <a:ln w="76200">
              <a:solidFill>
                <a:srgbClr val="D16E5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rtl="0">
                <a:buFontTx/>
                <a:buNone/>
              </a:pPr>
              <a:r>
                <a:rPr lang="en-US" altLang="en-US" sz="1800" dirty="0">
                  <a:solidFill>
                    <a:srgbClr val="262963"/>
                  </a:solidFill>
                  <a:cs typeface="Arial" panose="020B0604020202020204" pitchFamily="34" charset="0"/>
                </a:rPr>
                <a:t>Ne </a:t>
              </a:r>
              <a:r>
                <a:rPr lang="en-US" altLang="en-US" sz="1800" dirty="0" err="1">
                  <a:solidFill>
                    <a:srgbClr val="262963"/>
                  </a:solidFill>
                  <a:cs typeface="Arial" panose="020B0604020202020204" pitchFamily="34" charset="0"/>
                </a:rPr>
                <a:t>partagez</a:t>
              </a:r>
              <a:r>
                <a:rPr lang="en-US" altLang="en-US" sz="1800" dirty="0">
                  <a:solidFill>
                    <a:srgbClr val="262963"/>
                  </a:solidFill>
                  <a:cs typeface="Arial" panose="020B0604020202020204" pitchFamily="34" charset="0"/>
                </a:rPr>
                <a:t> pas </a:t>
              </a:r>
              <a:r>
                <a:rPr lang="en-US" altLang="en-US" sz="1800" dirty="0" err="1">
                  <a:solidFill>
                    <a:srgbClr val="262963"/>
                  </a:solidFill>
                  <a:cs typeface="Arial" panose="020B0604020202020204" pitchFamily="34" charset="0"/>
                </a:rPr>
                <a:t>d'informations</a:t>
              </a:r>
              <a:r>
                <a:rPr lang="en-US" altLang="en-US" sz="1800" dirty="0">
                  <a:solidFill>
                    <a:srgbClr val="262963"/>
                  </a:solidFill>
                  <a:cs typeface="Arial" panose="020B0604020202020204" pitchFamily="34" charset="0"/>
                </a:rPr>
                <a:t> </a:t>
              </a:r>
              <a:r>
                <a:rPr lang="en-US" altLang="en-US" sz="1800" dirty="0" err="1">
                  <a:solidFill>
                    <a:srgbClr val="262963"/>
                  </a:solidFill>
                  <a:cs typeface="Arial" panose="020B0604020202020204" pitchFamily="34" charset="0"/>
                </a:rPr>
                <a:t>privées</a:t>
              </a:r>
              <a:r>
                <a:rPr lang="en-US" altLang="en-US" sz="1800" dirty="0">
                  <a:solidFill>
                    <a:srgbClr val="262963"/>
                  </a:solidFill>
                  <a:cs typeface="Arial" panose="020B0604020202020204" pitchFamily="34" charset="0"/>
                </a:rPr>
                <a:t> </a:t>
              </a:r>
              <a:r>
                <a:rPr lang="en-US" altLang="en-US" sz="1800" dirty="0" err="1">
                  <a:solidFill>
                    <a:srgbClr val="262963"/>
                  </a:solidFill>
                  <a:cs typeface="Arial" panose="020B0604020202020204" pitchFamily="34" charset="0"/>
                </a:rPr>
                <a:t>en</a:t>
              </a:r>
              <a:r>
                <a:rPr lang="en-US" altLang="en-US" sz="1800" dirty="0">
                  <a:solidFill>
                    <a:srgbClr val="262963"/>
                  </a:solidFill>
                  <a:cs typeface="Arial" panose="020B0604020202020204" pitchFamily="34" charset="0"/>
                </a:rPr>
                <a:t> </a:t>
              </a:r>
              <a:r>
                <a:rPr lang="en-US" altLang="en-US" sz="1800" dirty="0" err="1">
                  <a:solidFill>
                    <a:srgbClr val="262963"/>
                  </a:solidFill>
                  <a:cs typeface="Arial" panose="020B0604020202020204" pitchFamily="34" charset="0"/>
                </a:rPr>
                <a:t>ligne</a:t>
              </a:r>
              <a:r>
                <a:rPr lang="en-US" altLang="en-US" sz="1800" dirty="0">
                  <a:solidFill>
                    <a:srgbClr val="262963"/>
                  </a:solidFill>
                  <a:cs typeface="Arial" panose="020B0604020202020204" pitchFamily="34" charset="0"/>
                </a:rPr>
                <a:t> </a:t>
              </a:r>
            </a:p>
          </p:txBody>
        </p:sp>
        <p:cxnSp>
          <p:nvCxnSpPr>
            <p:cNvPr id="45" name="Straight Connector 44">
              <a:extLst>
                <a:ext uri="{FF2B5EF4-FFF2-40B4-BE49-F238E27FC236}">
                  <a16:creationId xmlns:a16="http://schemas.microsoft.com/office/drawing/2014/main" id="{FB1AC648-FD09-4F4A-859D-FF1E9F84A011}"/>
                </a:ext>
              </a:extLst>
            </p:cNvPr>
            <p:cNvCxnSpPr/>
            <p:nvPr/>
          </p:nvCxnSpPr>
          <p:spPr>
            <a:xfrm flipH="1">
              <a:off x="6830126" y="2727605"/>
              <a:ext cx="1153914" cy="1122333"/>
            </a:xfrm>
            <a:prstGeom prst="line">
              <a:avLst/>
            </a:prstGeom>
            <a:ln w="76200">
              <a:solidFill>
                <a:srgbClr val="D16E51"/>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ABBAEF77-35A6-465F-AC16-205A4877A3D6}"/>
              </a:ext>
            </a:extLst>
          </p:cNvPr>
          <p:cNvGrpSpPr>
            <a:grpSpLocks/>
          </p:cNvGrpSpPr>
          <p:nvPr/>
        </p:nvGrpSpPr>
        <p:grpSpPr bwMode="auto">
          <a:xfrm>
            <a:off x="1624013" y="6569075"/>
            <a:ext cx="2559050" cy="2409825"/>
            <a:chOff x="1624434" y="6733644"/>
            <a:chExt cx="2558167" cy="2410356"/>
          </a:xfrm>
        </p:grpSpPr>
        <p:sp>
          <p:nvSpPr>
            <p:cNvPr id="74769" name="Oval 12">
              <a:extLst>
                <a:ext uri="{FF2B5EF4-FFF2-40B4-BE49-F238E27FC236}">
                  <a16:creationId xmlns:a16="http://schemas.microsoft.com/office/drawing/2014/main" id="{3D3352B3-4A83-4871-8FC6-157F95F68DB7}"/>
                </a:ext>
              </a:extLst>
            </p:cNvPr>
            <p:cNvSpPr>
              <a:spLocks noChangeArrowheads="1"/>
            </p:cNvSpPr>
            <p:nvPr/>
          </p:nvSpPr>
          <p:spPr bwMode="auto">
            <a:xfrm>
              <a:off x="1624434" y="7066597"/>
              <a:ext cx="2393429" cy="2077403"/>
            </a:xfrm>
            <a:prstGeom prst="ellipse">
              <a:avLst/>
            </a:prstGeom>
            <a:noFill/>
            <a:ln w="76200">
              <a:solidFill>
                <a:srgbClr val="ED6E4E"/>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rtl="0">
                <a:buFontTx/>
                <a:buNone/>
              </a:pPr>
              <a:r>
                <a:rPr lang="en-US" altLang="en-US" sz="1800">
                  <a:solidFill>
                    <a:srgbClr val="262963"/>
                  </a:solidFill>
                  <a:cs typeface="Arial" panose="020B0604020202020204" pitchFamily="34" charset="0"/>
                </a:rPr>
                <a:t>Réfléchissez bien lorsque vous êtes approché par des inconnus en ligne</a:t>
              </a:r>
            </a:p>
          </p:txBody>
        </p:sp>
        <p:cxnSp>
          <p:nvCxnSpPr>
            <p:cNvPr id="47" name="Straight Connector 46">
              <a:extLst>
                <a:ext uri="{FF2B5EF4-FFF2-40B4-BE49-F238E27FC236}">
                  <a16:creationId xmlns:a16="http://schemas.microsoft.com/office/drawing/2014/main" id="{C6685F06-94A8-4EEE-9D63-DF4996F7D889}"/>
                </a:ext>
              </a:extLst>
            </p:cNvPr>
            <p:cNvCxnSpPr>
              <a:endCxn id="74769" idx="7"/>
            </p:cNvCxnSpPr>
            <p:nvPr/>
          </p:nvCxnSpPr>
          <p:spPr>
            <a:xfrm flipH="1">
              <a:off x="3666841" y="6733644"/>
              <a:ext cx="515760" cy="636728"/>
            </a:xfrm>
            <a:prstGeom prst="line">
              <a:avLst/>
            </a:prstGeom>
            <a:ln w="76200">
              <a:solidFill>
                <a:srgbClr val="ED6E4E"/>
              </a:solidFill>
            </a:ln>
          </p:spPr>
          <p:style>
            <a:lnRef idx="1">
              <a:schemeClr val="accent1"/>
            </a:lnRef>
            <a:fillRef idx="0">
              <a:schemeClr val="accent1"/>
            </a:fillRef>
            <a:effectRef idx="0">
              <a:schemeClr val="accent1"/>
            </a:effectRef>
            <a:fontRef idx="minor">
              <a:schemeClr val="tx1"/>
            </a:fontRef>
          </p:style>
        </p:cxnSp>
      </p:grpSp>
      <p:sp>
        <p:nvSpPr>
          <p:cNvPr id="60" name="TextBox 20">
            <a:extLst>
              <a:ext uri="{FF2B5EF4-FFF2-40B4-BE49-F238E27FC236}">
                <a16:creationId xmlns:a16="http://schemas.microsoft.com/office/drawing/2014/main" id="{D28B9075-C989-4FA9-959F-81627B5D7E88}"/>
              </a:ext>
            </a:extLst>
          </p:cNvPr>
          <p:cNvSpPr txBox="1">
            <a:spLocks noChangeArrowheads="1"/>
          </p:cNvSpPr>
          <p:nvPr/>
        </p:nvSpPr>
        <p:spPr bwMode="auto">
          <a:xfrm>
            <a:off x="496888" y="1554000"/>
            <a:ext cx="10612437" cy="1908175"/>
          </a:xfrm>
          <a:prstGeom prst="rect">
            <a:avLst/>
          </a:prstGeom>
          <a:noFill/>
          <a:ln>
            <a:noFill/>
          </a:ln>
        </p:spPr>
        <p:txBody>
          <a:bodyPr lIns="121899" tIns="60949" rIns="121899" bIns="60949">
            <a:spAutoFit/>
          </a:bodyPr>
          <a:lstStyle>
            <a:lvl1pPr marL="285750" indent="-285750" eaLnBrk="0" hangingPunct="0">
              <a:defRPr sz="2400">
                <a:solidFill>
                  <a:schemeClr val="tx1"/>
                </a:solidFill>
                <a:latin typeface="Van Condensed LF" charset="0"/>
                <a:ea typeface="MS PGothic" pitchFamily="34" charset="-128"/>
              </a:defRPr>
            </a:lvl1pPr>
            <a:lvl2pPr marL="742950" indent="-285750" eaLnBrk="0" hangingPunct="0">
              <a:defRPr sz="2400">
                <a:solidFill>
                  <a:schemeClr val="tx1"/>
                </a:solidFill>
                <a:latin typeface="Van Condensed LF" charset="0"/>
                <a:ea typeface="MS PGothic" pitchFamily="34" charset="-128"/>
              </a:defRPr>
            </a:lvl2pPr>
            <a:lvl3pPr marL="1143000" indent="-228600" eaLnBrk="0" hangingPunct="0">
              <a:defRPr sz="2400">
                <a:solidFill>
                  <a:schemeClr val="tx1"/>
                </a:solidFill>
                <a:latin typeface="Van Condensed LF" charset="0"/>
                <a:ea typeface="MS PGothic" pitchFamily="34" charset="-128"/>
              </a:defRPr>
            </a:lvl3pPr>
            <a:lvl4pPr marL="1600200" indent="-228600" eaLnBrk="0" hangingPunct="0">
              <a:defRPr sz="2400">
                <a:solidFill>
                  <a:schemeClr val="tx1"/>
                </a:solidFill>
                <a:latin typeface="Van Condensed LF" charset="0"/>
                <a:ea typeface="MS PGothic" pitchFamily="34" charset="-128"/>
              </a:defRPr>
            </a:lvl4pPr>
            <a:lvl5pPr marL="2057400" indent="-228600" eaLnBrk="0" hangingPunct="0">
              <a:defRPr sz="2400">
                <a:solidFill>
                  <a:schemeClr val="tx1"/>
                </a:solidFill>
                <a:latin typeface="Van Condensed LF" charset="0"/>
                <a:ea typeface="MS PGothic" pitchFamily="34" charset="-128"/>
              </a:defRPr>
            </a:lvl5pPr>
            <a:lvl6pPr marL="2514600" indent="-228600" eaLnBrk="0" fontAlgn="base" hangingPunct="0">
              <a:spcBef>
                <a:spcPct val="0"/>
              </a:spcBef>
              <a:spcAft>
                <a:spcPct val="0"/>
              </a:spcAft>
              <a:defRPr sz="2400">
                <a:solidFill>
                  <a:schemeClr val="tx1"/>
                </a:solidFill>
                <a:latin typeface="Van Condensed LF" charset="0"/>
                <a:ea typeface="MS PGothic" pitchFamily="34" charset="-128"/>
              </a:defRPr>
            </a:lvl6pPr>
            <a:lvl7pPr marL="2971800" indent="-228600" eaLnBrk="0" fontAlgn="base" hangingPunct="0">
              <a:spcBef>
                <a:spcPct val="0"/>
              </a:spcBef>
              <a:spcAft>
                <a:spcPct val="0"/>
              </a:spcAft>
              <a:defRPr sz="2400">
                <a:solidFill>
                  <a:schemeClr val="tx1"/>
                </a:solidFill>
                <a:latin typeface="Van Condensed LF" charset="0"/>
                <a:ea typeface="MS PGothic" pitchFamily="34" charset="-128"/>
              </a:defRPr>
            </a:lvl7pPr>
            <a:lvl8pPr marL="3429000" indent="-228600" eaLnBrk="0" fontAlgn="base" hangingPunct="0">
              <a:spcBef>
                <a:spcPct val="0"/>
              </a:spcBef>
              <a:spcAft>
                <a:spcPct val="0"/>
              </a:spcAft>
              <a:defRPr sz="2400">
                <a:solidFill>
                  <a:schemeClr val="tx1"/>
                </a:solidFill>
                <a:latin typeface="Van Condensed LF" charset="0"/>
                <a:ea typeface="MS PGothic" pitchFamily="34" charset="-128"/>
              </a:defRPr>
            </a:lvl8pPr>
            <a:lvl9pPr marL="3886200" indent="-228600" eaLnBrk="0" fontAlgn="base" hangingPunct="0">
              <a:spcBef>
                <a:spcPct val="0"/>
              </a:spcBef>
              <a:spcAft>
                <a:spcPct val="0"/>
              </a:spcAft>
              <a:defRPr sz="2400">
                <a:solidFill>
                  <a:schemeClr val="tx1"/>
                </a:solidFill>
                <a:latin typeface="Van Condensed LF" charset="0"/>
                <a:ea typeface="MS PGothic" pitchFamily="34" charset="-128"/>
              </a:defRPr>
            </a:lvl9pPr>
          </a:lstStyle>
          <a:p>
            <a:pPr marL="0" indent="0" algn="l" rtl="0" eaLnBrk="1" hangingPunct="1">
              <a:defRPr/>
            </a:pPr>
            <a:endParaRPr lang="en-NZ" altLang="en-US" dirty="0">
              <a:solidFill>
                <a:srgbClr val="262963"/>
              </a:solidFill>
              <a:latin typeface="Arial" pitchFamily="34" charset="0"/>
              <a:cs typeface="Arial" pitchFamily="34" charset="0"/>
            </a:endParaRPr>
          </a:p>
          <a:p>
            <a:pPr marL="0" indent="0" algn="l" rtl="0" eaLnBrk="1" hangingPunct="1">
              <a:defRPr/>
            </a:pPr>
            <a:r>
              <a:rPr lang="en-US" dirty="0">
                <a:solidFill>
                  <a:srgbClr val="262963"/>
                </a:solidFill>
              </a:rPr>
              <a:t>Les Guides et </a:t>
            </a:r>
            <a:r>
              <a:rPr lang="en-US" dirty="0" err="1">
                <a:solidFill>
                  <a:srgbClr val="262963"/>
                </a:solidFill>
              </a:rPr>
              <a:t>Éclaireuses</a:t>
            </a:r>
            <a:r>
              <a:rPr lang="en-US" dirty="0">
                <a:solidFill>
                  <a:srgbClr val="262963"/>
                </a:solidFill>
              </a:rPr>
              <a:t> </a:t>
            </a:r>
            <a:r>
              <a:rPr lang="en-US" dirty="0" err="1">
                <a:solidFill>
                  <a:srgbClr val="262963"/>
                </a:solidFill>
              </a:rPr>
              <a:t>permettent</a:t>
            </a:r>
            <a:r>
              <a:rPr lang="en-US" dirty="0">
                <a:solidFill>
                  <a:srgbClr val="262963"/>
                </a:solidFill>
              </a:rPr>
              <a:t> aux </a:t>
            </a:r>
            <a:r>
              <a:rPr lang="en-US" dirty="0" err="1">
                <a:solidFill>
                  <a:srgbClr val="262963"/>
                </a:solidFill>
              </a:rPr>
              <a:t>membres</a:t>
            </a:r>
            <a:r>
              <a:rPr lang="en-US" dirty="0">
                <a:solidFill>
                  <a:srgbClr val="262963"/>
                </a:solidFill>
              </a:rPr>
              <a:t> de </a:t>
            </a:r>
            <a:r>
              <a:rPr lang="en-US" dirty="0" err="1">
                <a:solidFill>
                  <a:srgbClr val="262963"/>
                </a:solidFill>
              </a:rPr>
              <a:t>développer</a:t>
            </a:r>
            <a:r>
              <a:rPr lang="en-US" dirty="0">
                <a:solidFill>
                  <a:srgbClr val="262963"/>
                </a:solidFill>
              </a:rPr>
              <a:t> </a:t>
            </a:r>
            <a:r>
              <a:rPr lang="en-US" dirty="0" err="1">
                <a:solidFill>
                  <a:srgbClr val="262963"/>
                </a:solidFill>
              </a:rPr>
              <a:t>leur</a:t>
            </a:r>
            <a:r>
              <a:rPr lang="en-US" dirty="0">
                <a:solidFill>
                  <a:srgbClr val="262963"/>
                </a:solidFill>
              </a:rPr>
              <a:t> plein </a:t>
            </a:r>
            <a:r>
              <a:rPr lang="en-US" dirty="0" err="1">
                <a:solidFill>
                  <a:srgbClr val="262963"/>
                </a:solidFill>
              </a:rPr>
              <a:t>potentiel</a:t>
            </a:r>
            <a:r>
              <a:rPr lang="en-US" dirty="0">
                <a:solidFill>
                  <a:srgbClr val="262963"/>
                </a:solidFill>
              </a:rPr>
              <a:t> </a:t>
            </a:r>
            <a:r>
              <a:rPr lang="en-US" dirty="0" err="1">
                <a:solidFill>
                  <a:srgbClr val="262963"/>
                </a:solidFill>
              </a:rPr>
              <a:t>en</a:t>
            </a:r>
            <a:r>
              <a:rPr lang="en-US" dirty="0">
                <a:solidFill>
                  <a:srgbClr val="262963"/>
                </a:solidFill>
              </a:rPr>
              <a:t> tant que </a:t>
            </a:r>
            <a:r>
              <a:rPr lang="en-US" dirty="0" err="1">
                <a:solidFill>
                  <a:srgbClr val="262963"/>
                </a:solidFill>
              </a:rPr>
              <a:t>citoyennes</a:t>
            </a:r>
            <a:r>
              <a:rPr lang="en-US" dirty="0">
                <a:solidFill>
                  <a:srgbClr val="262963"/>
                </a:solidFill>
              </a:rPr>
              <a:t> du monde </a:t>
            </a:r>
            <a:r>
              <a:rPr lang="en-US" dirty="0" err="1">
                <a:solidFill>
                  <a:srgbClr val="262963"/>
                </a:solidFill>
              </a:rPr>
              <a:t>responsables</a:t>
            </a:r>
            <a:r>
              <a:rPr lang="en-US" dirty="0">
                <a:solidFill>
                  <a:srgbClr val="262963"/>
                </a:solidFill>
              </a:rPr>
              <a:t>. </a:t>
            </a:r>
          </a:p>
          <a:p>
            <a:pPr marL="0" indent="0" algn="l" rtl="0" eaLnBrk="1" hangingPunct="1">
              <a:defRPr/>
            </a:pPr>
            <a:endParaRPr lang="en-US" b="1" dirty="0">
              <a:solidFill>
                <a:srgbClr val="262963"/>
              </a:solidFill>
              <a:latin typeface="Arial" pitchFamily="34" charset="0"/>
              <a:cs typeface="Arial" pitchFamily="34" charset="0"/>
            </a:endParaRPr>
          </a:p>
          <a:p>
            <a:pPr algn="l" rtl="0" eaLnBrk="1" hangingPunct="1">
              <a:buFont typeface="Arial" pitchFamily="34" charset="0"/>
              <a:buChar char="•"/>
              <a:defRPr/>
            </a:pPr>
            <a:endParaRPr lang="en-NZ" altLang="en-US" sz="2000" dirty="0">
              <a:solidFill>
                <a:srgbClr val="262963"/>
              </a:solidFill>
              <a:latin typeface="Arial" pitchFamily="34" charset="0"/>
              <a:cs typeface="Arial" pitchFamily="34" charset="0"/>
            </a:endParaRPr>
          </a:p>
        </p:txBody>
      </p:sp>
      <p:sp>
        <p:nvSpPr>
          <p:cNvPr id="61" name="Rectangle 60">
            <a:extLst>
              <a:ext uri="{FF2B5EF4-FFF2-40B4-BE49-F238E27FC236}">
                <a16:creationId xmlns:a16="http://schemas.microsoft.com/office/drawing/2014/main" id="{B1965042-42C9-4BB0-AEEF-060EAD740624}"/>
              </a:ext>
            </a:extLst>
          </p:cNvPr>
          <p:cNvSpPr>
            <a:spLocks noChangeArrowheads="1"/>
          </p:cNvSpPr>
          <p:nvPr/>
        </p:nvSpPr>
        <p:spPr bwMode="auto">
          <a:xfrm>
            <a:off x="427831" y="7531616"/>
            <a:ext cx="114649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l" rtl="0" eaLnBrk="1" hangingPunct="1">
              <a:buFontTx/>
              <a:buNone/>
            </a:pPr>
            <a:r>
              <a:rPr lang="en-US" altLang="en-US" sz="2400" b="1" dirty="0">
                <a:solidFill>
                  <a:srgbClr val="262963"/>
                </a:solidFill>
                <a:cs typeface="Arial" panose="020B0604020202020204" pitchFamily="34" charset="0"/>
              </a:rPr>
              <a:t>&gt;&gt;QUE SIGNIFIE ÊTRE UN CITOYEN RESPONSABLE DANS LES ESPACES EN LIGNE ?</a:t>
            </a:r>
          </a:p>
        </p:txBody>
      </p:sp>
      <p:pic>
        <p:nvPicPr>
          <p:cNvPr id="56" name="Picture 55">
            <a:extLst>
              <a:ext uri="{FF2B5EF4-FFF2-40B4-BE49-F238E27FC236}">
                <a16:creationId xmlns:a16="http://schemas.microsoft.com/office/drawing/2014/main" id="{9899C124-5754-4168-A6C4-54E3BDA52CA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35403" y="4615171"/>
            <a:ext cx="1057275"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60"/>
                                        </p:tgtEl>
                                      </p:cBhvr>
                                    </p:animEffect>
                                    <p:set>
                                      <p:cBhvr>
                                        <p:cTn id="7" dur="1" fill="hold">
                                          <p:stCondLst>
                                            <p:cond delay="499"/>
                                          </p:stCondLst>
                                        </p:cTn>
                                        <p:tgtEl>
                                          <p:spTgt spid="6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1"/>
                                        </p:tgtEl>
                                      </p:cBhvr>
                                    </p:animEffect>
                                    <p:set>
                                      <p:cBhvr>
                                        <p:cTn id="10" dur="1" fill="hold">
                                          <p:stCondLst>
                                            <p:cond delay="499"/>
                                          </p:stCondLst>
                                        </p:cTn>
                                        <p:tgtEl>
                                          <p:spTgt spid="61"/>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56"/>
                                        </p:tgtEl>
                                      </p:cBhvr>
                                    </p:animEffect>
                                    <p:set>
                                      <p:cBhvr>
                                        <p:cTn id="13" dur="1" fill="hold">
                                          <p:stCondLst>
                                            <p:cond delay="499"/>
                                          </p:stCondLst>
                                        </p:cTn>
                                        <p:tgtEl>
                                          <p:spTgt spid="56"/>
                                        </p:tgtEl>
                                        <p:attrNameLst>
                                          <p:attrName>style.visibility</p:attrName>
                                        </p:attrNameLst>
                                      </p:cBhvr>
                                      <p:to>
                                        <p:strVal val="hidden"/>
                                      </p:to>
                                    </p:set>
                                  </p:childTnLst>
                                </p:cTn>
                              </p:par>
                            </p:childTnLst>
                          </p:cTn>
                        </p:par>
                        <p:par>
                          <p:cTn id="14" fill="hold" nodeType="afterGroup">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500"/>
                                        <p:tgtEl>
                                          <p:spTgt spid="51"/>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500"/>
                                        <p:tgtEl>
                                          <p:spTgt spid="5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nodeType="click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fade">
                                      <p:cBhvr>
                                        <p:cTn id="51" dur="500"/>
                                        <p:tgtEl>
                                          <p:spTgt spid="49"/>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nodeType="click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fade">
                                      <p:cBhvr>
                                        <p:cTn id="6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0" grpId="0"/>
      <p:bldP spid="6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a:extLst>
              <a:ext uri="{FF2B5EF4-FFF2-40B4-BE49-F238E27FC236}">
                <a16:creationId xmlns:a16="http://schemas.microsoft.com/office/drawing/2014/main" id="{E8E0AEF2-71F5-4485-A8A5-D16D97A70CC6}"/>
              </a:ext>
            </a:extLst>
          </p:cNvPr>
          <p:cNvSpPr>
            <a:spLocks noGrp="1"/>
          </p:cNvSpPr>
          <p:nvPr>
            <p:ph idx="1"/>
          </p:nvPr>
        </p:nvSpPr>
        <p:spPr>
          <a:xfrm>
            <a:off x="496888" y="730250"/>
            <a:ext cx="10969625" cy="698500"/>
          </a:xfrm>
        </p:spPr>
        <p:txBody>
          <a:bodyPr wrap="square" numCol="1" anchor="t" anchorCtr="0" compatLnSpc="1">
            <a:prstTxWarp prst="textNoShape">
              <a:avLst/>
            </a:prstTxWarp>
          </a:bodyPr>
          <a:lstStyle/>
          <a:p>
            <a:pPr marL="0" indent="0" algn="l" rtl="0">
              <a:defRPr/>
            </a:pPr>
            <a:r>
              <a:rPr lang="en-GB" altLang="en-US" sz="3600" b="1">
                <a:solidFill>
                  <a:srgbClr val="00A4BA"/>
                </a:solidFill>
                <a:latin typeface="Arial" pitchFamily="34" charset="0"/>
                <a:cs typeface="Arial" pitchFamily="34" charset="0"/>
              </a:rPr>
              <a:t>NOTRE BUT</a:t>
            </a:r>
            <a:r>
              <a:rPr lang="en-GB" altLang="en-US" sz="1900">
                <a:solidFill>
                  <a:srgbClr val="00A4BA"/>
                </a:solidFill>
                <a:latin typeface="Calibri" pitchFamily="34" charset="0"/>
              </a:rPr>
              <a:t> </a:t>
            </a:r>
          </a:p>
        </p:txBody>
      </p:sp>
      <p:sp>
        <p:nvSpPr>
          <p:cNvPr id="76803" name="TextBox 20">
            <a:extLst>
              <a:ext uri="{FF2B5EF4-FFF2-40B4-BE49-F238E27FC236}">
                <a16:creationId xmlns:a16="http://schemas.microsoft.com/office/drawing/2014/main" id="{EB93A686-AD54-4B7B-9AA9-C1737ABA561E}"/>
              </a:ext>
            </a:extLst>
          </p:cNvPr>
          <p:cNvSpPr txBox="1">
            <a:spLocks noChangeArrowheads="1"/>
          </p:cNvSpPr>
          <p:nvPr/>
        </p:nvSpPr>
        <p:spPr bwMode="auto">
          <a:xfrm>
            <a:off x="232756" y="2005013"/>
            <a:ext cx="9828819" cy="233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99" tIns="60949" rIns="121899" bIns="60949">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l" rtl="0" eaLnBrk="1" hangingPunct="1">
              <a:buFontTx/>
              <a:buNone/>
            </a:pPr>
            <a:r>
              <a:rPr lang="en-NZ" altLang="en-US" sz="3600" dirty="0" err="1">
                <a:solidFill>
                  <a:srgbClr val="131431"/>
                </a:solidFill>
                <a:cs typeface="Arial" panose="020B0604020202020204" pitchFamily="34" charset="0"/>
              </a:rPr>
              <a:t>Construire</a:t>
            </a:r>
            <a:r>
              <a:rPr lang="en-NZ" altLang="en-US" sz="3600" dirty="0">
                <a:solidFill>
                  <a:srgbClr val="131431"/>
                </a:solidFill>
                <a:cs typeface="Arial" panose="020B0604020202020204" pitchFamily="34" charset="0"/>
              </a:rPr>
              <a:t> </a:t>
            </a:r>
            <a:r>
              <a:rPr lang="en-NZ" altLang="en-US" sz="3600" dirty="0" err="1">
                <a:solidFill>
                  <a:srgbClr val="131431"/>
                </a:solidFill>
                <a:cs typeface="Arial" panose="020B0604020202020204" pitchFamily="34" charset="0"/>
              </a:rPr>
              <a:t>une</a:t>
            </a:r>
            <a:r>
              <a:rPr lang="en-NZ" altLang="en-US" sz="3600" dirty="0">
                <a:solidFill>
                  <a:srgbClr val="131431"/>
                </a:solidFill>
                <a:cs typeface="Arial" panose="020B0604020202020204" pitchFamily="34" charset="0"/>
              </a:rPr>
              <a:t> </a:t>
            </a:r>
            <a:r>
              <a:rPr lang="en-NZ" altLang="en-US" sz="3600" dirty="0" err="1">
                <a:solidFill>
                  <a:srgbClr val="131431"/>
                </a:solidFill>
                <a:cs typeface="Arial" panose="020B0604020202020204" pitchFamily="34" charset="0"/>
              </a:rPr>
              <a:t>génération</a:t>
            </a:r>
            <a:r>
              <a:rPr lang="en-NZ" altLang="en-US" sz="3600" dirty="0">
                <a:solidFill>
                  <a:srgbClr val="131431"/>
                </a:solidFill>
                <a:cs typeface="Arial" panose="020B0604020202020204" pitchFamily="34" charset="0"/>
              </a:rPr>
              <a:t> de filles et de </a:t>
            </a:r>
            <a:r>
              <a:rPr lang="en-NZ" altLang="en-US" sz="3600" dirty="0" err="1">
                <a:solidFill>
                  <a:srgbClr val="131431"/>
                </a:solidFill>
                <a:cs typeface="Arial" panose="020B0604020202020204" pitchFamily="34" charset="0"/>
              </a:rPr>
              <a:t>jeunes</a:t>
            </a:r>
            <a:r>
              <a:rPr lang="en-NZ" altLang="en-US" sz="3600" dirty="0">
                <a:solidFill>
                  <a:srgbClr val="131431"/>
                </a:solidFill>
                <a:cs typeface="Arial" panose="020B0604020202020204" pitchFamily="34" charset="0"/>
              </a:rPr>
              <a:t> femmes </a:t>
            </a:r>
            <a:r>
              <a:rPr lang="en-NZ" altLang="en-US" sz="3600" dirty="0" err="1">
                <a:solidFill>
                  <a:srgbClr val="131431"/>
                </a:solidFill>
                <a:cs typeface="Arial" panose="020B0604020202020204" pitchFamily="34" charset="0"/>
              </a:rPr>
              <a:t>avisées</a:t>
            </a:r>
            <a:r>
              <a:rPr lang="en-NZ" altLang="en-US" sz="3600" dirty="0">
                <a:solidFill>
                  <a:srgbClr val="131431"/>
                </a:solidFill>
                <a:cs typeface="Arial" panose="020B0604020202020204" pitchFamily="34" charset="0"/>
              </a:rPr>
              <a:t> sur Internet qui </a:t>
            </a:r>
            <a:r>
              <a:rPr lang="en-NZ" altLang="en-US" sz="3600" dirty="0" err="1">
                <a:solidFill>
                  <a:srgbClr val="131431"/>
                </a:solidFill>
                <a:cs typeface="Arial" panose="020B0604020202020204" pitchFamily="34" charset="0"/>
              </a:rPr>
              <a:t>peuvent</a:t>
            </a:r>
            <a:r>
              <a:rPr lang="en-NZ" altLang="en-US" sz="3600" dirty="0">
                <a:solidFill>
                  <a:srgbClr val="131431"/>
                </a:solidFill>
                <a:cs typeface="Arial" panose="020B0604020202020204" pitchFamily="34" charset="0"/>
              </a:rPr>
              <a:t> utiliser Internet pour faire </a:t>
            </a:r>
            <a:r>
              <a:rPr lang="en-NZ" altLang="en-US" sz="3600" dirty="0" err="1">
                <a:solidFill>
                  <a:srgbClr val="131431"/>
                </a:solidFill>
                <a:cs typeface="Arial" panose="020B0604020202020204" pitchFamily="34" charset="0"/>
              </a:rPr>
              <a:t>une</a:t>
            </a:r>
            <a:r>
              <a:rPr lang="en-NZ" altLang="en-US" sz="3600" dirty="0">
                <a:solidFill>
                  <a:srgbClr val="131431"/>
                </a:solidFill>
                <a:cs typeface="Arial" panose="020B0604020202020204" pitchFamily="34" charset="0"/>
              </a:rPr>
              <a:t> </a:t>
            </a:r>
            <a:r>
              <a:rPr lang="en-NZ" altLang="en-US" sz="3600" dirty="0" err="1">
                <a:solidFill>
                  <a:srgbClr val="131431"/>
                </a:solidFill>
                <a:cs typeface="Arial" panose="020B0604020202020204" pitchFamily="34" charset="0"/>
              </a:rPr>
              <a:t>différence</a:t>
            </a:r>
            <a:r>
              <a:rPr lang="en-NZ" altLang="en-US" sz="3600" dirty="0">
                <a:solidFill>
                  <a:srgbClr val="131431"/>
                </a:solidFill>
                <a:cs typeface="Arial" panose="020B0604020202020204" pitchFamily="34" charset="0"/>
              </a:rPr>
              <a:t> positive dans le monde.</a:t>
            </a:r>
          </a:p>
        </p:txBody>
      </p:sp>
      <p:pic>
        <p:nvPicPr>
          <p:cNvPr id="76804" name="Picture 3">
            <a:extLst>
              <a:ext uri="{FF2B5EF4-FFF2-40B4-BE49-F238E27FC236}">
                <a16:creationId xmlns:a16="http://schemas.microsoft.com/office/drawing/2014/main" id="{EB957F37-14F9-434B-9532-A8696F524336}"/>
              </a:ext>
            </a:extLst>
          </p:cNvPr>
          <p:cNvPicPr>
            <a:picLocks noChangeAspect="1"/>
          </p:cNvPicPr>
          <p:nvPr/>
        </p:nvPicPr>
        <p:blipFill>
          <a:blip r:embed="rId3">
            <a:clrChange>
              <a:clrFrom>
                <a:srgbClr val="F57C1F"/>
              </a:clrFrom>
              <a:clrTo>
                <a:srgbClr val="F57C1F">
                  <a:alpha val="0"/>
                </a:srgbClr>
              </a:clrTo>
            </a:clrChange>
            <a:extLst>
              <a:ext uri="{28A0092B-C50C-407E-A947-70E740481C1C}">
                <a14:useLocalDpi xmlns:a14="http://schemas.microsoft.com/office/drawing/2010/main" val="0"/>
              </a:ext>
            </a:extLst>
          </a:blip>
          <a:srcRect l="21408"/>
          <a:stretch>
            <a:fillRect/>
          </a:stretch>
        </p:blipFill>
        <p:spPr bwMode="auto">
          <a:xfrm>
            <a:off x="2125663" y="3376613"/>
            <a:ext cx="7935912" cy="576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28DBEA-1A81-4987-AE05-CF30ECB9485B}"/>
              </a:ext>
            </a:extLst>
          </p:cNvPr>
          <p:cNvSpPr>
            <a:spLocks noGrp="1"/>
          </p:cNvSpPr>
          <p:nvPr>
            <p:ph idx="1"/>
          </p:nvPr>
        </p:nvSpPr>
        <p:spPr>
          <a:xfrm>
            <a:off x="809625" y="2174875"/>
            <a:ext cx="9305886" cy="5808663"/>
          </a:xfrm>
        </p:spPr>
        <p:txBody>
          <a:bodyPr/>
          <a:lstStyle/>
          <a:p>
            <a:pPr marL="457200" indent="-457200" algn="l" rtl="0">
              <a:buFont typeface="Arial" panose="020B0604020202020204" pitchFamily="34" charset="0"/>
              <a:buChar char="•"/>
              <a:defRPr/>
            </a:pPr>
            <a:r>
              <a:rPr lang="en-GB" sz="2400" dirty="0">
                <a:solidFill>
                  <a:schemeClr val="tx1">
                    <a:lumMod val="50000"/>
                  </a:schemeClr>
                </a:solidFill>
                <a:latin typeface="Arial" panose="020B0604020202020204" pitchFamily="34" charset="0"/>
                <a:cs typeface="Arial" panose="020B0604020202020204" pitchFamily="34" charset="0"/>
              </a:rPr>
              <a:t>Surf Smart a </a:t>
            </a:r>
            <a:r>
              <a:rPr lang="en-GB" sz="2400" dirty="0" err="1">
                <a:solidFill>
                  <a:schemeClr val="tx1">
                    <a:lumMod val="50000"/>
                  </a:schemeClr>
                </a:solidFill>
                <a:latin typeface="Arial" panose="020B0604020202020204" pitchFamily="34" charset="0"/>
                <a:cs typeface="Arial" panose="020B0604020202020204" pitchFamily="34" charset="0"/>
              </a:rPr>
              <a:t>débuté</a:t>
            </a:r>
            <a:r>
              <a:rPr lang="en-GB" sz="2400" dirty="0">
                <a:solidFill>
                  <a:schemeClr val="tx1">
                    <a:lumMod val="50000"/>
                  </a:schemeClr>
                </a:solidFill>
                <a:latin typeface="Arial" panose="020B0604020202020204" pitchFamily="34" charset="0"/>
                <a:cs typeface="Arial" panose="020B0604020202020204" pitchFamily="34" charset="0"/>
              </a:rPr>
              <a:t> </a:t>
            </a:r>
            <a:r>
              <a:rPr lang="en-GB" sz="2400" dirty="0" err="1">
                <a:solidFill>
                  <a:schemeClr val="tx1">
                    <a:lumMod val="50000"/>
                  </a:schemeClr>
                </a:solidFill>
                <a:latin typeface="Arial" panose="020B0604020202020204" pitchFamily="34" charset="0"/>
                <a:cs typeface="Arial" panose="020B0604020202020204" pitchFamily="34" charset="0"/>
              </a:rPr>
              <a:t>en</a:t>
            </a:r>
            <a:r>
              <a:rPr lang="en-GB" sz="2400" dirty="0">
                <a:solidFill>
                  <a:schemeClr val="tx1">
                    <a:lumMod val="50000"/>
                  </a:schemeClr>
                </a:solidFill>
                <a:latin typeface="Arial" panose="020B0604020202020204" pitchFamily="34" charset="0"/>
                <a:cs typeface="Arial" panose="020B0604020202020204" pitchFamily="34" charset="0"/>
              </a:rPr>
              <a:t> 2011 </a:t>
            </a:r>
            <a:r>
              <a:rPr lang="en-GB" sz="2400" dirty="0" err="1">
                <a:solidFill>
                  <a:schemeClr val="tx1">
                    <a:lumMod val="50000"/>
                  </a:schemeClr>
                </a:solidFill>
                <a:latin typeface="Arial" panose="020B0604020202020204" pitchFamily="34" charset="0"/>
                <a:cs typeface="Arial" panose="020B0604020202020204" pitchFamily="34" charset="0"/>
              </a:rPr>
              <a:t>en</a:t>
            </a:r>
            <a:r>
              <a:rPr lang="en-GB" sz="2400" dirty="0">
                <a:solidFill>
                  <a:schemeClr val="tx1">
                    <a:lumMod val="50000"/>
                  </a:schemeClr>
                </a:solidFill>
                <a:latin typeface="Arial" panose="020B0604020202020204" pitchFamily="34" charset="0"/>
                <a:cs typeface="Arial" panose="020B0604020202020204" pitchFamily="34" charset="0"/>
              </a:rPr>
              <a:t> </a:t>
            </a:r>
            <a:r>
              <a:rPr lang="en-GB" sz="2400" dirty="0" err="1">
                <a:solidFill>
                  <a:schemeClr val="tx1">
                    <a:lumMod val="50000"/>
                  </a:schemeClr>
                </a:solidFill>
                <a:latin typeface="Arial" panose="020B0604020202020204" pitchFamily="34" charset="0"/>
                <a:cs typeface="Arial" panose="020B0604020202020204" pitchFamily="34" charset="0"/>
              </a:rPr>
              <a:t>partenariat</a:t>
            </a:r>
            <a:r>
              <a:rPr lang="en-GB" sz="2400" dirty="0">
                <a:solidFill>
                  <a:schemeClr val="tx1">
                    <a:lumMod val="50000"/>
                  </a:schemeClr>
                </a:solidFill>
                <a:latin typeface="Arial" panose="020B0604020202020204" pitchFamily="34" charset="0"/>
                <a:cs typeface="Arial" panose="020B0604020202020204" pitchFamily="34" charset="0"/>
              </a:rPr>
              <a:t> avec </a:t>
            </a:r>
            <a:r>
              <a:rPr lang="en-GB" sz="2400" dirty="0" err="1">
                <a:solidFill>
                  <a:schemeClr val="tx1">
                    <a:lumMod val="50000"/>
                  </a:schemeClr>
                </a:solidFill>
                <a:latin typeface="Arial" panose="020B0604020202020204" pitchFamily="34" charset="0"/>
                <a:cs typeface="Arial" panose="020B0604020202020204" pitchFamily="34" charset="0"/>
              </a:rPr>
              <a:t>NortonLifeLock</a:t>
            </a:r>
            <a:r>
              <a:rPr lang="en-GB" sz="2400" dirty="0">
                <a:solidFill>
                  <a:schemeClr val="tx1">
                    <a:lumMod val="50000"/>
                  </a:schemeClr>
                </a:solidFill>
                <a:latin typeface="Arial" panose="020B0604020202020204" pitchFamily="34" charset="0"/>
                <a:cs typeface="Arial" panose="020B0604020202020204" pitchFamily="34" charset="0"/>
              </a:rPr>
              <a:t>.</a:t>
            </a:r>
          </a:p>
          <a:p>
            <a:pPr marL="457200" indent="-457200" algn="l" rtl="0">
              <a:buFont typeface="Arial" panose="020B0604020202020204" pitchFamily="34" charset="0"/>
              <a:buChar char="•"/>
              <a:defRPr/>
            </a:pPr>
            <a:r>
              <a:rPr lang="en-GB" altLang="en-US" sz="2400" dirty="0" err="1">
                <a:solidFill>
                  <a:schemeClr val="tx1">
                    <a:lumMod val="50000"/>
                  </a:schemeClr>
                </a:solidFill>
                <a:latin typeface="Arial" pitchFamily="34" charset="0"/>
                <a:cs typeface="Arial" pitchFamily="34" charset="0"/>
              </a:rPr>
              <a:t>L'une</a:t>
            </a:r>
            <a:r>
              <a:rPr lang="en-GB" altLang="en-US" sz="2400" dirty="0">
                <a:solidFill>
                  <a:schemeClr val="tx1">
                    <a:lumMod val="50000"/>
                  </a:schemeClr>
                </a:solidFill>
                <a:latin typeface="Arial" pitchFamily="34" charset="0"/>
                <a:cs typeface="Arial" pitchFamily="34" charset="0"/>
              </a:rPr>
              <a:t> des plus </a:t>
            </a:r>
            <a:r>
              <a:rPr lang="en-GB" altLang="en-US" sz="2400" dirty="0" err="1">
                <a:solidFill>
                  <a:schemeClr val="tx1">
                    <a:lumMod val="50000"/>
                  </a:schemeClr>
                </a:solidFill>
                <a:latin typeface="Arial" pitchFamily="34" charset="0"/>
                <a:cs typeface="Arial" pitchFamily="34" charset="0"/>
              </a:rPr>
              <a:t>grandes</a:t>
            </a:r>
            <a:r>
              <a:rPr lang="en-GB" altLang="en-US" sz="2400" dirty="0">
                <a:solidFill>
                  <a:schemeClr val="tx1">
                    <a:lumMod val="50000"/>
                  </a:schemeClr>
                </a:solidFill>
                <a:latin typeface="Arial" pitchFamily="34" charset="0"/>
                <a:cs typeface="Arial" pitchFamily="34" charset="0"/>
              </a:rPr>
              <a:t> </a:t>
            </a:r>
            <a:r>
              <a:rPr lang="en-GB" altLang="en-US" sz="2400" dirty="0" err="1">
                <a:solidFill>
                  <a:schemeClr val="tx1">
                    <a:lumMod val="50000"/>
                  </a:schemeClr>
                </a:solidFill>
                <a:latin typeface="Arial" pitchFamily="34" charset="0"/>
                <a:cs typeface="Arial" pitchFamily="34" charset="0"/>
              </a:rPr>
              <a:t>sociétés</a:t>
            </a:r>
            <a:r>
              <a:rPr lang="en-GB" altLang="en-US" sz="2400" dirty="0">
                <a:solidFill>
                  <a:schemeClr val="tx1">
                    <a:lumMod val="50000"/>
                  </a:schemeClr>
                </a:solidFill>
                <a:latin typeface="Arial" pitchFamily="34" charset="0"/>
                <a:cs typeface="Arial" pitchFamily="34" charset="0"/>
              </a:rPr>
              <a:t> de </a:t>
            </a:r>
            <a:r>
              <a:rPr lang="en-GB" altLang="en-US" sz="2400" dirty="0" err="1">
                <a:solidFill>
                  <a:schemeClr val="tx1">
                    <a:lumMod val="50000"/>
                  </a:schemeClr>
                </a:solidFill>
                <a:latin typeface="Arial" pitchFamily="34" charset="0"/>
                <a:cs typeface="Arial" pitchFamily="34" charset="0"/>
              </a:rPr>
              <a:t>logiciels</a:t>
            </a:r>
            <a:r>
              <a:rPr lang="en-GB" altLang="en-US" sz="2400" dirty="0">
                <a:solidFill>
                  <a:schemeClr val="tx1">
                    <a:lumMod val="50000"/>
                  </a:schemeClr>
                </a:solidFill>
                <a:latin typeface="Arial" pitchFamily="34" charset="0"/>
                <a:cs typeface="Arial" pitchFamily="34" charset="0"/>
              </a:rPr>
              <a:t> au monde.</a:t>
            </a:r>
          </a:p>
          <a:p>
            <a:pPr marL="457200" indent="-457200" algn="l" rtl="0">
              <a:buFont typeface="Arial" panose="020B0604020202020204" pitchFamily="34" charset="0"/>
              <a:buChar char="•"/>
              <a:defRPr/>
            </a:pPr>
            <a:r>
              <a:rPr lang="en-GB" altLang="en-US" sz="2400" dirty="0">
                <a:solidFill>
                  <a:schemeClr val="tx1">
                    <a:lumMod val="50000"/>
                  </a:schemeClr>
                </a:solidFill>
                <a:latin typeface="Arial" pitchFamily="34" charset="0"/>
                <a:cs typeface="Arial" pitchFamily="34" charset="0"/>
              </a:rPr>
              <a:t>Solutions de </a:t>
            </a:r>
            <a:r>
              <a:rPr lang="en-GB" altLang="en-US" sz="2400" dirty="0" err="1">
                <a:solidFill>
                  <a:schemeClr val="tx1">
                    <a:lumMod val="50000"/>
                  </a:schemeClr>
                </a:solidFill>
                <a:latin typeface="Arial" pitchFamily="34" charset="0"/>
                <a:cs typeface="Arial" pitchFamily="34" charset="0"/>
              </a:rPr>
              <a:t>sécurité</a:t>
            </a:r>
            <a:r>
              <a:rPr lang="en-GB" altLang="en-US" sz="2400" dirty="0">
                <a:solidFill>
                  <a:schemeClr val="tx1">
                    <a:lumMod val="50000"/>
                  </a:schemeClr>
                </a:solidFill>
                <a:latin typeface="Arial" pitchFamily="34" charset="0"/>
                <a:cs typeface="Arial" pitchFamily="34" charset="0"/>
              </a:rPr>
              <a:t>, de stockage et de gestion des </a:t>
            </a:r>
            <a:r>
              <a:rPr lang="en-GB" altLang="en-US" sz="2400" dirty="0" err="1">
                <a:solidFill>
                  <a:schemeClr val="tx1">
                    <a:lumMod val="50000"/>
                  </a:schemeClr>
                </a:solidFill>
                <a:latin typeface="Arial" pitchFamily="34" charset="0"/>
                <a:cs typeface="Arial" pitchFamily="34" charset="0"/>
              </a:rPr>
              <a:t>systèmes</a:t>
            </a:r>
            <a:r>
              <a:rPr lang="en-GB" altLang="en-US" sz="2400" dirty="0">
                <a:solidFill>
                  <a:schemeClr val="tx1">
                    <a:lumMod val="50000"/>
                  </a:schemeClr>
                </a:solidFill>
                <a:latin typeface="Arial" pitchFamily="34" charset="0"/>
                <a:cs typeface="Arial" pitchFamily="34" charset="0"/>
              </a:rPr>
              <a:t> </a:t>
            </a:r>
          </a:p>
          <a:p>
            <a:pPr algn="l" rtl="0">
              <a:defRPr/>
            </a:pPr>
            <a:r>
              <a:rPr lang="en-GB" altLang="en-US" sz="2400" dirty="0">
                <a:solidFill>
                  <a:schemeClr val="tx1">
                    <a:lumMod val="50000"/>
                  </a:schemeClr>
                </a:solidFill>
                <a:latin typeface="Arial" pitchFamily="34" charset="0"/>
                <a:cs typeface="Arial" pitchFamily="34" charset="0"/>
              </a:rPr>
              <a:t>	aux clients. </a:t>
            </a:r>
            <a:r>
              <a:rPr lang="en-GB" altLang="en-US" sz="2400" dirty="0" err="1">
                <a:solidFill>
                  <a:schemeClr val="tx1">
                    <a:lumMod val="50000"/>
                  </a:schemeClr>
                </a:solidFill>
                <a:latin typeface="Arial" pitchFamily="34" charset="0"/>
                <a:cs typeface="Arial" pitchFamily="34" charset="0"/>
              </a:rPr>
              <a:t>Basée</a:t>
            </a:r>
            <a:r>
              <a:rPr lang="en-GB" altLang="en-US" sz="2400" dirty="0">
                <a:solidFill>
                  <a:schemeClr val="tx1">
                    <a:lumMod val="50000"/>
                  </a:schemeClr>
                </a:solidFill>
                <a:latin typeface="Arial" pitchFamily="34" charset="0"/>
                <a:cs typeface="Arial" pitchFamily="34" charset="0"/>
              </a:rPr>
              <a:t> </a:t>
            </a:r>
            <a:r>
              <a:rPr lang="en-GB" altLang="en-US" sz="2400" dirty="0" err="1">
                <a:solidFill>
                  <a:schemeClr val="tx1">
                    <a:lumMod val="50000"/>
                  </a:schemeClr>
                </a:solidFill>
                <a:latin typeface="Arial" pitchFamily="34" charset="0"/>
                <a:cs typeface="Arial" pitchFamily="34" charset="0"/>
              </a:rPr>
              <a:t>en</a:t>
            </a:r>
            <a:r>
              <a:rPr lang="en-GB" altLang="en-US" sz="2400" dirty="0">
                <a:solidFill>
                  <a:schemeClr val="tx1">
                    <a:lumMod val="50000"/>
                  </a:schemeClr>
                </a:solidFill>
                <a:latin typeface="Arial" pitchFamily="34" charset="0"/>
                <a:cs typeface="Arial" pitchFamily="34" charset="0"/>
              </a:rPr>
              <a:t> </a:t>
            </a:r>
            <a:r>
              <a:rPr lang="en-GB" altLang="en-US" sz="2400" dirty="0" err="1">
                <a:solidFill>
                  <a:schemeClr val="tx1">
                    <a:lumMod val="50000"/>
                  </a:schemeClr>
                </a:solidFill>
                <a:latin typeface="Arial" pitchFamily="34" charset="0"/>
                <a:cs typeface="Arial" pitchFamily="34" charset="0"/>
              </a:rPr>
              <a:t>Californie</a:t>
            </a:r>
            <a:r>
              <a:rPr lang="en-GB" altLang="en-US" sz="2400" dirty="0">
                <a:solidFill>
                  <a:schemeClr val="tx1">
                    <a:lumMod val="50000"/>
                  </a:schemeClr>
                </a:solidFill>
                <a:latin typeface="Arial" pitchFamily="34" charset="0"/>
                <a:cs typeface="Arial" pitchFamily="34" charset="0"/>
              </a:rPr>
              <a:t>, </a:t>
            </a:r>
            <a:r>
              <a:rPr lang="en-GB" altLang="en-US" sz="2400" dirty="0" err="1">
                <a:solidFill>
                  <a:schemeClr val="tx1">
                    <a:lumMod val="50000"/>
                  </a:schemeClr>
                </a:solidFill>
                <a:latin typeface="Arial" pitchFamily="34" charset="0"/>
                <a:cs typeface="Arial" pitchFamily="34" charset="0"/>
              </a:rPr>
              <a:t>États</a:t>
            </a:r>
            <a:r>
              <a:rPr lang="en-GB" altLang="en-US" sz="2400" dirty="0">
                <a:solidFill>
                  <a:schemeClr val="tx1">
                    <a:lumMod val="50000"/>
                  </a:schemeClr>
                </a:solidFill>
                <a:latin typeface="Arial" pitchFamily="34" charset="0"/>
                <a:cs typeface="Arial" pitchFamily="34" charset="0"/>
              </a:rPr>
              <a:t>-Unis</a:t>
            </a:r>
          </a:p>
          <a:p>
            <a:pPr algn="l" rtl="0">
              <a:buFont typeface="Arial" panose="020B0604020202020204" pitchFamily="34" charset="0"/>
              <a:buChar char="•"/>
              <a:defRPr/>
            </a:pPr>
            <a:endParaRPr lang="en-GB" altLang="en-US" sz="2400" dirty="0">
              <a:solidFill>
                <a:schemeClr val="tx1">
                  <a:lumMod val="50000"/>
                </a:schemeClr>
              </a:solidFill>
              <a:latin typeface="Arial" pitchFamily="34" charset="0"/>
              <a:cs typeface="Arial" pitchFamily="34" charset="0"/>
            </a:endParaRPr>
          </a:p>
          <a:p>
            <a:pPr algn="l" rtl="0">
              <a:defRPr/>
            </a:pPr>
            <a:r>
              <a:rPr lang="en-GB" altLang="en-US" sz="2800" b="1" dirty="0">
                <a:solidFill>
                  <a:srgbClr val="00A4BA"/>
                </a:solidFill>
                <a:latin typeface="Arial" pitchFamily="34" charset="0"/>
                <a:cs typeface="Arial" pitchFamily="34" charset="0"/>
              </a:rPr>
              <a:t>&gt;&gt;ENGAGÉE POUR</a:t>
            </a:r>
          </a:p>
          <a:p>
            <a:pPr algn="l" rtl="0">
              <a:defRPr/>
            </a:pPr>
            <a:endParaRPr lang="en-GB" altLang="en-US" sz="2400" dirty="0">
              <a:solidFill>
                <a:schemeClr val="tx1">
                  <a:lumMod val="50000"/>
                </a:schemeClr>
              </a:solidFill>
              <a:latin typeface="Arial" pitchFamily="34" charset="0"/>
              <a:cs typeface="Arial" pitchFamily="34" charset="0"/>
            </a:endParaRPr>
          </a:p>
          <a:p>
            <a:pPr marL="457200" indent="-457200" algn="l" rtl="0">
              <a:buFont typeface="Arial" panose="020B0604020202020204" pitchFamily="34" charset="0"/>
              <a:buChar char="•"/>
              <a:defRPr/>
            </a:pPr>
            <a:r>
              <a:rPr lang="en-GB" altLang="en-US" sz="2400" dirty="0" err="1">
                <a:solidFill>
                  <a:schemeClr val="tx1">
                    <a:lumMod val="50000"/>
                  </a:schemeClr>
                </a:solidFill>
                <a:latin typeface="Arial" pitchFamily="34" charset="0"/>
                <a:cs typeface="Arial" pitchFamily="34" charset="0"/>
              </a:rPr>
              <a:t>L’égalité</a:t>
            </a:r>
            <a:r>
              <a:rPr lang="en-GB" altLang="en-US" sz="2400" dirty="0">
                <a:solidFill>
                  <a:schemeClr val="tx1">
                    <a:lumMod val="50000"/>
                  </a:schemeClr>
                </a:solidFill>
                <a:latin typeface="Arial" pitchFamily="34" charset="0"/>
                <a:cs typeface="Arial" pitchFamily="34" charset="0"/>
              </a:rPr>
              <a:t> des genres et </a:t>
            </a:r>
            <a:r>
              <a:rPr lang="en-GB" altLang="en-US" sz="2400" dirty="0" err="1">
                <a:solidFill>
                  <a:schemeClr val="tx1">
                    <a:lumMod val="50000"/>
                  </a:schemeClr>
                </a:solidFill>
                <a:latin typeface="Arial" pitchFamily="34" charset="0"/>
                <a:cs typeface="Arial" pitchFamily="34" charset="0"/>
              </a:rPr>
              <a:t>progrès</a:t>
            </a:r>
            <a:r>
              <a:rPr lang="en-GB" altLang="en-US" sz="2400" dirty="0">
                <a:solidFill>
                  <a:schemeClr val="tx1">
                    <a:lumMod val="50000"/>
                  </a:schemeClr>
                </a:solidFill>
                <a:latin typeface="Arial" pitchFamily="34" charset="0"/>
                <a:cs typeface="Arial" pitchFamily="34" charset="0"/>
              </a:rPr>
              <a:t> des femmes dans la </a:t>
            </a:r>
            <a:r>
              <a:rPr lang="en-GB" altLang="en-US" sz="2400" dirty="0" err="1">
                <a:solidFill>
                  <a:schemeClr val="tx1">
                    <a:lumMod val="50000"/>
                  </a:schemeClr>
                </a:solidFill>
                <a:latin typeface="Arial" pitchFamily="34" charset="0"/>
                <a:cs typeface="Arial" pitchFamily="34" charset="0"/>
              </a:rPr>
              <a:t>technologie</a:t>
            </a:r>
            <a:endParaRPr lang="en-GB" altLang="en-US" sz="2400" dirty="0">
              <a:solidFill>
                <a:schemeClr val="tx1">
                  <a:lumMod val="50000"/>
                </a:schemeClr>
              </a:solidFill>
              <a:latin typeface="Arial" pitchFamily="34" charset="0"/>
              <a:cs typeface="Arial" pitchFamily="34" charset="0"/>
            </a:endParaRPr>
          </a:p>
          <a:p>
            <a:pPr marL="457200" indent="-457200" algn="l" rtl="0">
              <a:buFont typeface="Arial" panose="020B0604020202020204" pitchFamily="34" charset="0"/>
              <a:buChar char="•"/>
              <a:defRPr/>
            </a:pPr>
            <a:r>
              <a:rPr lang="en-GB" altLang="en-US" sz="2400" dirty="0" err="1">
                <a:solidFill>
                  <a:schemeClr val="tx1">
                    <a:lumMod val="50000"/>
                  </a:schemeClr>
                </a:solidFill>
                <a:latin typeface="Arial" pitchFamily="34" charset="0"/>
                <a:cs typeface="Arial" pitchFamily="34" charset="0"/>
              </a:rPr>
              <a:t>L’éducation</a:t>
            </a:r>
            <a:r>
              <a:rPr lang="en-GB" altLang="en-US" sz="2400" dirty="0">
                <a:solidFill>
                  <a:schemeClr val="tx1">
                    <a:lumMod val="50000"/>
                  </a:schemeClr>
                </a:solidFill>
                <a:latin typeface="Arial" pitchFamily="34" charset="0"/>
                <a:cs typeface="Arial" pitchFamily="34" charset="0"/>
              </a:rPr>
              <a:t> des parents, écoles et </a:t>
            </a:r>
            <a:r>
              <a:rPr lang="en-GB" altLang="en-US" sz="2400" dirty="0" err="1">
                <a:solidFill>
                  <a:schemeClr val="tx1">
                    <a:lumMod val="50000"/>
                  </a:schemeClr>
                </a:solidFill>
                <a:latin typeface="Arial" pitchFamily="34" charset="0"/>
                <a:cs typeface="Arial" pitchFamily="34" charset="0"/>
              </a:rPr>
              <a:t>élèves</a:t>
            </a:r>
            <a:r>
              <a:rPr lang="en-GB" altLang="en-US" sz="2400" dirty="0">
                <a:solidFill>
                  <a:schemeClr val="tx1">
                    <a:lumMod val="50000"/>
                  </a:schemeClr>
                </a:solidFill>
                <a:latin typeface="Arial" pitchFamily="34" charset="0"/>
                <a:cs typeface="Arial" pitchFamily="34" charset="0"/>
              </a:rPr>
              <a:t> sur les pratiques </a:t>
            </a:r>
            <a:r>
              <a:rPr lang="en-GB" altLang="en-US" sz="2400" dirty="0" err="1">
                <a:solidFill>
                  <a:schemeClr val="tx1">
                    <a:lumMod val="50000"/>
                  </a:schemeClr>
                </a:solidFill>
                <a:latin typeface="Arial" pitchFamily="34" charset="0"/>
                <a:cs typeface="Arial" pitchFamily="34" charset="0"/>
              </a:rPr>
              <a:t>sûres</a:t>
            </a:r>
            <a:r>
              <a:rPr lang="en-GB" altLang="en-US" sz="2400" dirty="0">
                <a:solidFill>
                  <a:schemeClr val="tx1">
                    <a:lumMod val="50000"/>
                  </a:schemeClr>
                </a:solidFill>
                <a:latin typeface="Arial" pitchFamily="34" charset="0"/>
                <a:cs typeface="Arial" pitchFamily="34" charset="0"/>
              </a:rPr>
              <a:t> et </a:t>
            </a:r>
            <a:r>
              <a:rPr lang="en-GB" altLang="en-US" sz="2400" dirty="0" err="1">
                <a:solidFill>
                  <a:schemeClr val="tx1">
                    <a:lumMod val="50000"/>
                  </a:schemeClr>
                </a:solidFill>
                <a:latin typeface="Arial" pitchFamily="34" charset="0"/>
                <a:cs typeface="Arial" pitchFamily="34" charset="0"/>
              </a:rPr>
              <a:t>éthiques</a:t>
            </a:r>
            <a:r>
              <a:rPr lang="en-GB" altLang="en-US" sz="2400" dirty="0">
                <a:solidFill>
                  <a:schemeClr val="tx1">
                    <a:lumMod val="50000"/>
                  </a:schemeClr>
                </a:solidFill>
                <a:latin typeface="Arial" pitchFamily="34" charset="0"/>
                <a:cs typeface="Arial" pitchFamily="34" charset="0"/>
              </a:rPr>
              <a:t> sur Internet</a:t>
            </a:r>
          </a:p>
          <a:p>
            <a:pPr algn="l" rtl="0">
              <a:defRPr/>
            </a:pPr>
            <a:endParaRPr lang="en-GB" sz="2400" dirty="0">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F3C1C7B5-D902-4CD7-9E95-19DFC93ECAFA}"/>
              </a:ext>
            </a:extLst>
          </p:cNvPr>
          <p:cNvSpPr>
            <a:spLocks noGrp="1"/>
          </p:cNvSpPr>
          <p:nvPr>
            <p:ph type="ftr" sz="quarter" idx="10"/>
          </p:nvPr>
        </p:nvSpPr>
        <p:spPr/>
        <p:txBody>
          <a:bodyPr/>
          <a:lstStyle/>
          <a:p>
            <a:pPr algn="l" rtl="0">
              <a:defRPr/>
            </a:pPr>
            <a:r>
              <a:rPr lang="is-IS" dirty="0">
                <a:solidFill>
                  <a:srgbClr val="262963"/>
                </a:solidFill>
              </a:rPr>
              <a:t>AMGE | 18.05.2021</a:t>
            </a:r>
          </a:p>
          <a:p>
            <a:pPr algn="l" rtl="0">
              <a:defRPr/>
            </a:pPr>
            <a:r>
              <a:rPr lang="en-GB" dirty="0">
                <a:solidFill>
                  <a:srgbClr val="262963"/>
                </a:solidFill>
              </a:rPr>
              <a:t>.</a:t>
            </a:r>
          </a:p>
        </p:txBody>
      </p:sp>
      <p:sp>
        <p:nvSpPr>
          <p:cNvPr id="78853" name="Rectangle 6">
            <a:extLst>
              <a:ext uri="{FF2B5EF4-FFF2-40B4-BE49-F238E27FC236}">
                <a16:creationId xmlns:a16="http://schemas.microsoft.com/office/drawing/2014/main" id="{C6A42FA2-6E7F-4E24-B94E-2911BC297E5B}"/>
              </a:ext>
            </a:extLst>
          </p:cNvPr>
          <p:cNvSpPr>
            <a:spLocks noChangeArrowheads="1"/>
          </p:cNvSpPr>
          <p:nvPr/>
        </p:nvSpPr>
        <p:spPr bwMode="auto">
          <a:xfrm>
            <a:off x="809625" y="930275"/>
            <a:ext cx="50662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2100">
                <a:solidFill>
                  <a:schemeClr val="tx1"/>
                </a:solidFill>
                <a:latin typeface="Van Condensed LF Bold" charset="0"/>
                <a:ea typeface="MS PGothic" panose="020B0600070205080204" pitchFamily="34" charset="-128"/>
              </a:defRPr>
            </a:lvl1pPr>
            <a:lvl2pPr marL="742950" indent="-285750">
              <a:buFont typeface="Arial" panose="020B0604020202020204" pitchFamily="34" charset="0"/>
              <a:defRPr sz="2100">
                <a:solidFill>
                  <a:schemeClr val="tx1"/>
                </a:solidFill>
                <a:latin typeface="Van Condensed LF" charset="0"/>
                <a:ea typeface="MS PGothic" panose="020B0600070205080204" pitchFamily="34" charset="-128"/>
              </a:defRPr>
            </a:lvl2pPr>
            <a:lvl3pPr marL="1143000" indent="-228600">
              <a:buFont typeface="Arial" panose="020B0604020202020204" pitchFamily="34" charset="0"/>
              <a:defRPr sz="2100">
                <a:solidFill>
                  <a:schemeClr val="tx1"/>
                </a:solidFill>
                <a:latin typeface="Van Condensed LF" charset="0"/>
                <a:ea typeface="MS PGothic" panose="020B0600070205080204" pitchFamily="34" charset="-128"/>
              </a:defRPr>
            </a:lvl3pPr>
            <a:lvl4pPr marL="1600200" indent="-228600">
              <a:buFont typeface="Arial" panose="020B0604020202020204" pitchFamily="34" charset="0"/>
              <a:defRPr sz="2100">
                <a:solidFill>
                  <a:schemeClr val="tx1"/>
                </a:solidFill>
                <a:latin typeface="Van Condensed LF" charset="0"/>
                <a:ea typeface="MS PGothic" panose="020B0600070205080204" pitchFamily="34" charset="-128"/>
              </a:defRPr>
            </a:lvl4pPr>
            <a:lvl5pPr marL="2057400" indent="-228600">
              <a:buFont typeface="Arial" panose="020B0604020202020204" pitchFamily="34" charset="0"/>
              <a:defRPr sz="2100">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9pPr>
          </a:lstStyle>
          <a:p>
            <a:pPr algn="l" rtl="0">
              <a:buFontTx/>
              <a:buNone/>
            </a:pPr>
            <a:r>
              <a:rPr lang="en-GB" altLang="en-US" sz="3600" b="1" dirty="0">
                <a:solidFill>
                  <a:srgbClr val="FFD324"/>
                </a:solidFill>
                <a:latin typeface="Arial" panose="020B0604020202020204" pitchFamily="34" charset="0"/>
                <a:cs typeface="Arial" panose="020B0604020202020204" pitchFamily="34" charset="0"/>
              </a:rPr>
              <a:t>PARTENARIAT Norton</a:t>
            </a:r>
            <a:endParaRPr lang="en-US" altLang="en-US" sz="3600" dirty="0">
              <a:solidFill>
                <a:srgbClr val="262963"/>
              </a:solidFill>
              <a:latin typeface="Van Condensed LF" charset="0"/>
              <a:cs typeface="Arial" panose="020B0604020202020204" pitchFamily="34" charset="0"/>
            </a:endParaRPr>
          </a:p>
        </p:txBody>
      </p:sp>
      <p:pic>
        <p:nvPicPr>
          <p:cNvPr id="5" name="Picture 4">
            <a:extLst>
              <a:ext uri="{FF2B5EF4-FFF2-40B4-BE49-F238E27FC236}">
                <a16:creationId xmlns:a16="http://schemas.microsoft.com/office/drawing/2014/main" id="{FB766483-22B0-42C4-B877-6CF453B4DBAB}"/>
              </a:ext>
            </a:extLst>
          </p:cNvPr>
          <p:cNvPicPr>
            <a:picLocks noChangeAspect="1"/>
          </p:cNvPicPr>
          <p:nvPr/>
        </p:nvPicPr>
        <p:blipFill>
          <a:blip r:embed="rId2"/>
          <a:stretch>
            <a:fillRect/>
          </a:stretch>
        </p:blipFill>
        <p:spPr>
          <a:xfrm>
            <a:off x="1555845" y="6487783"/>
            <a:ext cx="6552300" cy="1495755"/>
          </a:xfrm>
          <a:prstGeom prst="rect">
            <a:avLst/>
          </a:prstGeom>
        </p:spPr>
      </p:pic>
    </p:spTree>
  </p:cSld>
  <p:clrMapOvr>
    <a:masterClrMapping/>
  </p:clrMapOvr>
</p:sld>
</file>

<file path=ppt/theme/theme1.xml><?xml version="1.0" encoding="utf-8"?>
<a:theme xmlns:a="http://schemas.openxmlformats.org/drawingml/2006/main" name="1_Wagggs_template">
  <a:themeElements>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fontScheme name="Office 2">
      <a:majorFont>
        <a:latin typeface="Van Condensed LF Bold"/>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Van Condensed LF"/>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gggs_template" id="{05D18385-9E81-484C-A1DC-33197A110BF3}" vid="{F842B10D-8F79-4847-83E0-9D9D2D02730F}"/>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5_Wagggs_template">
  <a:themeElements>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Wagggs_template">
  <a:themeElements>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fontScheme name="Office 2">
      <a:majorFont>
        <a:latin typeface="Van Condensed LF Bold"/>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Van Condensed LF"/>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gggs_template" id="{05D18385-9E81-484C-A1DC-33197A110BF3}" vid="{F842B10D-8F79-4847-83E0-9D9D2D02730F}"/>
    </a:ext>
  </a:extLst>
</a:theme>
</file>

<file path=ppt/theme/theme4.xml><?xml version="1.0" encoding="utf-8"?>
<a:theme xmlns:a="http://schemas.openxmlformats.org/drawingml/2006/main" name="4_Wagggs_template">
  <a:themeElements>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fontScheme name="Office 2">
      <a:majorFont>
        <a:latin typeface="Van Condensed LF Bold"/>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Van Condensed LF"/>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gggs_template" id="{05D18385-9E81-484C-A1DC-33197A110BF3}" vid="{F842B10D-8F79-4847-83E0-9D9D2D02730F}"/>
    </a:ext>
  </a:extLst>
</a:theme>
</file>

<file path=ppt/theme/theme5.xml><?xml version="1.0" encoding="utf-8"?>
<a:theme xmlns:a="http://schemas.openxmlformats.org/drawingml/2006/main" name="5_Wagggs_template">
  <a:themeElements>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fontScheme name="Office 2">
      <a:majorFont>
        <a:latin typeface="Van Condensed LF Bold"/>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Van Condensed LF"/>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gggs_template" id="{05D18385-9E81-484C-A1DC-33197A110BF3}" vid="{F842B10D-8F79-4847-83E0-9D9D2D02730F}"/>
    </a:ext>
  </a:extLst>
</a:theme>
</file>

<file path=ppt/theme/theme6.xml><?xml version="1.0" encoding="utf-8"?>
<a:theme xmlns:a="http://schemas.openxmlformats.org/drawingml/2006/main" name="26_Wagggs_template">
  <a:themeElements>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6_Wagggs_template">
  <a:themeElements>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fontScheme name="Office 2">
      <a:majorFont>
        <a:latin typeface="Van Condensed LF Bold"/>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Van Condensed LF"/>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gggs_template" id="{05D18385-9E81-484C-A1DC-33197A110BF3}" vid="{F842B10D-8F79-4847-83E0-9D9D2D02730F}"/>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9104B513732FC479DCB2DB1BC1DFD00" ma:contentTypeVersion="13" ma:contentTypeDescription="Create a new document." ma:contentTypeScope="" ma:versionID="4948fa9abfcaa8a9ce4b6571477f8b0a">
  <xsd:schema xmlns:xsd="http://www.w3.org/2001/XMLSchema" xmlns:xs="http://www.w3.org/2001/XMLSchema" xmlns:p="http://schemas.microsoft.com/office/2006/metadata/properties" xmlns:ns2="11804c00-2c96-4b51-b836-ef908d1381c1" xmlns:ns3="2954339b-3f5c-4fb7-ab04-9865a5fc9348" targetNamespace="http://schemas.microsoft.com/office/2006/metadata/properties" ma:root="true" ma:fieldsID="a58356170bdec3805eae91bc27ed8948" ns2:_="" ns3:_="">
    <xsd:import namespace="11804c00-2c96-4b51-b836-ef908d1381c1"/>
    <xsd:import namespace="2954339b-3f5c-4fb7-ab04-9865a5fc934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804c00-2c96-4b51-b836-ef908d1381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954339b-3f5c-4fb7-ab04-9865a5fc934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98D2F61-59FB-4D8D-BAF5-70095B3F4DB4}">
  <ds:schemaRefs>
    <ds:schemaRef ds:uri="http://schemas.microsoft.com/sharepoint/v3/contenttype/forms"/>
  </ds:schemaRefs>
</ds:datastoreItem>
</file>

<file path=customXml/itemProps2.xml><?xml version="1.0" encoding="utf-8"?>
<ds:datastoreItem xmlns:ds="http://schemas.openxmlformats.org/officeDocument/2006/customXml" ds:itemID="{9C9F93B4-5E3D-4C08-B777-66A628200B58}">
  <ds:schemaRefs>
    <ds:schemaRef ds:uri="11804c00-2c96-4b51-b836-ef908d1381c1"/>
    <ds:schemaRef ds:uri="2954339b-3f5c-4fb7-ab04-9865a5fc934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2B41A98-A3D2-415A-AB38-167034F350E4}">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27</TotalTime>
  <Words>6508</Words>
  <Application>Microsoft Office PowerPoint</Application>
  <PresentationFormat>Custom</PresentationFormat>
  <Paragraphs>592</Paragraphs>
  <Slides>45</Slides>
  <Notes>38</Notes>
  <HiddenSlides>0</HiddenSlides>
  <MMClips>0</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45</vt:i4>
      </vt:variant>
    </vt:vector>
  </HeadingPairs>
  <TitlesOfParts>
    <vt:vector size="65" baseType="lpstr">
      <vt:lpstr>Abril Fatface</vt:lpstr>
      <vt:lpstr>Arial</vt:lpstr>
      <vt:lpstr>Ariel</vt:lpstr>
      <vt:lpstr>Calibri</vt:lpstr>
      <vt:lpstr>Helvetica Neue</vt:lpstr>
      <vt:lpstr>Helvetica Neue Medium</vt:lpstr>
      <vt:lpstr>Lato</vt:lpstr>
      <vt:lpstr>Noto Sans Symbols</vt:lpstr>
      <vt:lpstr>Van Condensed LF</vt:lpstr>
      <vt:lpstr>Van Condensed LF Bold</vt:lpstr>
      <vt:lpstr>Van Condensed Light LF Light</vt:lpstr>
      <vt:lpstr>Wingdings</vt:lpstr>
      <vt:lpstr>1_Wagggs_template</vt:lpstr>
      <vt:lpstr>25_Wagggs_template</vt:lpstr>
      <vt:lpstr>2_Wagggs_template</vt:lpstr>
      <vt:lpstr>4_Wagggs_template</vt:lpstr>
      <vt:lpstr>5_Wagggs_template</vt:lpstr>
      <vt:lpstr>26_Wagggs_template</vt:lpstr>
      <vt:lpstr>22_BasicWhite</vt:lpstr>
      <vt:lpstr>6_Wagggs_template</vt:lpstr>
      <vt:lpstr>PowerPoint Presentation</vt:lpstr>
      <vt:lpstr>Pré-SONDAGE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Voyage SURF SMART</vt:lpstr>
      <vt:lpstr>Voyage SURF SMART 2.0</vt:lpstr>
      <vt:lpstr>PowerPoint Presentation</vt:lpstr>
      <vt:lpstr>PowerPoint Presentation</vt:lpstr>
      <vt:lpstr>PowerPoint Presentation</vt:lpstr>
      <vt:lpstr>PowerPoint Presentation</vt:lpstr>
      <vt:lpstr>ESSAYER DES ACTIVITÉS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Guides et éclaireuses RESPONSABLES  </vt:lpstr>
      <vt:lpstr>CONSEILS PRATIQUES</vt:lpstr>
      <vt:lpstr>CONSEILS PRATIQUES</vt:lpstr>
      <vt:lpstr>CONSEILS PRATIQUES</vt:lpstr>
      <vt:lpstr>CONSEILS PRATIQUES</vt:lpstr>
      <vt:lpstr>PowerPoint Presentation</vt:lpstr>
      <vt:lpstr>PowerPoint Presentation</vt:lpstr>
      <vt:lpstr>PowerPoint Presentation</vt:lpstr>
      <vt:lpstr>LIENS vers des ressources</vt:lpstr>
      <vt:lpstr>MERCI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Ashraf El-Gammal</dc:creator>
  <cp:lastModifiedBy>Riju Manandhar</cp:lastModifiedBy>
  <cp:revision>113</cp:revision>
  <cp:lastPrinted>2016-06-16T13:49:45Z</cp:lastPrinted>
  <dcterms:created xsi:type="dcterms:W3CDTF">2016-06-14T12:16:39Z</dcterms:created>
  <dcterms:modified xsi:type="dcterms:W3CDTF">2022-03-21T07:33:45Z</dcterms:modified>
</cp:coreProperties>
</file>