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4"/>
    <p:sldMasterId id="2147484001" r:id="rId5"/>
    <p:sldMasterId id="2147484604" r:id="rId6"/>
    <p:sldMasterId id="2147484611" r:id="rId7"/>
    <p:sldMasterId id="2147484623" r:id="rId8"/>
    <p:sldMasterId id="2147484635" r:id="rId9"/>
    <p:sldMasterId id="2147484638" r:id="rId10"/>
    <p:sldMasterId id="2147484645" r:id="rId11"/>
    <p:sldMasterId id="2147484661" r:id="rId12"/>
  </p:sldMasterIdLst>
  <p:notesMasterIdLst>
    <p:notesMasterId r:id="rId58"/>
  </p:notesMasterIdLst>
  <p:handoutMasterIdLst>
    <p:handoutMasterId r:id="rId59"/>
  </p:handoutMasterIdLst>
  <p:sldIdLst>
    <p:sldId id="439" r:id="rId13"/>
    <p:sldId id="431" r:id="rId14"/>
    <p:sldId id="327" r:id="rId15"/>
    <p:sldId id="427" r:id="rId16"/>
    <p:sldId id="426" r:id="rId17"/>
    <p:sldId id="368" r:id="rId18"/>
    <p:sldId id="440" r:id="rId19"/>
    <p:sldId id="328" r:id="rId20"/>
    <p:sldId id="322" r:id="rId21"/>
    <p:sldId id="313" r:id="rId22"/>
    <p:sldId id="269" r:id="rId23"/>
    <p:sldId id="270" r:id="rId24"/>
    <p:sldId id="314" r:id="rId25"/>
    <p:sldId id="365" r:id="rId26"/>
    <p:sldId id="371" r:id="rId27"/>
    <p:sldId id="372" r:id="rId28"/>
    <p:sldId id="429" r:id="rId29"/>
    <p:sldId id="428" r:id="rId30"/>
    <p:sldId id="378" r:id="rId31"/>
    <p:sldId id="332" r:id="rId32"/>
    <p:sldId id="418" r:id="rId33"/>
    <p:sldId id="438" r:id="rId34"/>
    <p:sldId id="379" r:id="rId35"/>
    <p:sldId id="380" r:id="rId36"/>
    <p:sldId id="381" r:id="rId37"/>
    <p:sldId id="382" r:id="rId38"/>
    <p:sldId id="384" r:id="rId39"/>
    <p:sldId id="383" r:id="rId40"/>
    <p:sldId id="434" r:id="rId41"/>
    <p:sldId id="363" r:id="rId42"/>
    <p:sldId id="420" r:id="rId43"/>
    <p:sldId id="421" r:id="rId44"/>
    <p:sldId id="423" r:id="rId45"/>
    <p:sldId id="443" r:id="rId46"/>
    <p:sldId id="444" r:id="rId47"/>
    <p:sldId id="373" r:id="rId48"/>
    <p:sldId id="376" r:id="rId49"/>
    <p:sldId id="374" r:id="rId50"/>
    <p:sldId id="375" r:id="rId51"/>
    <p:sldId id="377" r:id="rId52"/>
    <p:sldId id="424" r:id="rId53"/>
    <p:sldId id="295" r:id="rId54"/>
    <p:sldId id="432" r:id="rId55"/>
    <p:sldId id="321" r:id="rId56"/>
    <p:sldId id="442" r:id="rId57"/>
  </p:sldIdLst>
  <p:sldSz cx="12188825" cy="9144000"/>
  <p:notesSz cx="7099300" cy="10223500"/>
  <p:defaultTextStyle>
    <a:defPPr>
      <a:defRPr lang="en-US"/>
    </a:defPPr>
    <a:lvl1pPr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5pPr>
    <a:lvl6pPr marL="2286000" algn="l" defTabSz="914400" rtl="0" eaLnBrk="1" latinLnBrk="0" hangingPunct="1">
      <a:defRPr kern="1200">
        <a:solidFill>
          <a:schemeClr val="tx1"/>
        </a:solidFill>
        <a:latin typeface="Van Condensed LF" charset="0"/>
        <a:ea typeface="MS PGothic" panose="020B0600070205080204" pitchFamily="34" charset="-128"/>
        <a:cs typeface="+mn-cs"/>
      </a:defRPr>
    </a:lvl6pPr>
    <a:lvl7pPr marL="2743200" algn="l" defTabSz="914400" rtl="0" eaLnBrk="1" latinLnBrk="0" hangingPunct="1">
      <a:defRPr kern="1200">
        <a:solidFill>
          <a:schemeClr val="tx1"/>
        </a:solidFill>
        <a:latin typeface="Van Condensed LF" charset="0"/>
        <a:ea typeface="MS PGothic" panose="020B0600070205080204" pitchFamily="34" charset="-128"/>
        <a:cs typeface="+mn-cs"/>
      </a:defRPr>
    </a:lvl7pPr>
    <a:lvl8pPr marL="3200400" algn="l" defTabSz="914400" rtl="0" eaLnBrk="1" latinLnBrk="0" hangingPunct="1">
      <a:defRPr kern="1200">
        <a:solidFill>
          <a:schemeClr val="tx1"/>
        </a:solidFill>
        <a:latin typeface="Van Condensed LF" charset="0"/>
        <a:ea typeface="MS PGothic" panose="020B0600070205080204" pitchFamily="34" charset="-128"/>
        <a:cs typeface="+mn-cs"/>
      </a:defRPr>
    </a:lvl8pPr>
    <a:lvl9pPr marL="3657600" algn="l" defTabSz="914400" rtl="0" eaLnBrk="1" latinLnBrk="0" hangingPunct="1">
      <a:defRPr kern="1200">
        <a:solidFill>
          <a:schemeClr val="tx1"/>
        </a:solidFill>
        <a:latin typeface="Van Condensed LF"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88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ju Manandhar" initials="RM" lastIdx="3" clrIdx="0">
    <p:extLst>
      <p:ext uri="{19B8F6BF-5375-455C-9EA6-DF929625EA0E}">
        <p15:presenceInfo xmlns:p15="http://schemas.microsoft.com/office/powerpoint/2012/main" userId="S::riju.manandhar@wagggs.org::6893182e-e768-42ab-98d8-7955cb0441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BA"/>
    <a:srgbClr val="6BC5B7"/>
    <a:srgbClr val="FFCC66"/>
    <a:srgbClr val="D16E51"/>
    <a:srgbClr val="ED6E4E"/>
    <a:srgbClr val="6EBCE5"/>
    <a:srgbClr val="FFD324"/>
    <a:srgbClr val="EBAC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EED3E-5046-B795-8DB3-C8B2E525603E}" v="3" dt="2021-05-25T06:25:08.732"/>
    <p1510:client id="{297CD1CE-CCDD-4A62-5326-D8C12F168898}" v="20" dt="2021-05-18T09:53:06.849"/>
    <p1510:client id="{3DD26ABD-594F-E616-CED0-CC408A50E8F4}" v="2" dt="2021-05-25T06:15:45.829"/>
    <p1510:client id="{86E80F4E-9507-4AF9-EB19-357AFF2C986B}" v="799" dt="2021-05-24T11:46:37.524"/>
    <p1510:client id="{9C1DFEA2-C4DC-4FFC-E6C8-ED34AE926726}" v="67" dt="2021-05-27T11:56:55.417"/>
    <p1510:client id="{D54B902F-0E9F-13D0-7E4A-5E7DEA4E6D73}" v="3" dt="2021-05-25T08:51:58.143"/>
    <p1510:client id="{EFF22DA6-9CA8-A85A-7447-2534A0524831}" v="2" dt="2021-05-24T11:52:59.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p:cViewPr varScale="1">
        <p:scale>
          <a:sx n="47" d="100"/>
          <a:sy n="47" d="100"/>
        </p:scale>
        <p:origin x="1396" y="24"/>
      </p:cViewPr>
      <p:guideLst>
        <p:guide orient="horz" pos="288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ju Manandhar" userId="S::riju.manandhar@wagggs.org::6893182e-e768-42ab-98d8-7955cb044106" providerId="AD" clId="Web-{3DD26ABD-594F-E616-CED0-CC408A50E8F4}"/>
    <pc:docChg chg="sldOrd">
      <pc:chgData name="Riju Manandhar" userId="S::riju.manandhar@wagggs.org::6893182e-e768-42ab-98d8-7955cb044106" providerId="AD" clId="Web-{3DD26ABD-594F-E616-CED0-CC408A50E8F4}" dt="2021-05-25T06:15:45.829" v="1"/>
      <pc:docMkLst>
        <pc:docMk/>
      </pc:docMkLst>
      <pc:sldChg chg="ord">
        <pc:chgData name="Riju Manandhar" userId="S::riju.manandhar@wagggs.org::6893182e-e768-42ab-98d8-7955cb044106" providerId="AD" clId="Web-{3DD26ABD-594F-E616-CED0-CC408A50E8F4}" dt="2021-05-25T06:15:45.829" v="1"/>
        <pc:sldMkLst>
          <pc:docMk/>
          <pc:sldMk cId="0" sldId="429"/>
        </pc:sldMkLst>
      </pc:sldChg>
    </pc:docChg>
  </pc:docChgLst>
  <pc:docChgLst>
    <pc:chgData name="Riju Manandhar" userId="S::riju.manandhar@wagggs.org::6893182e-e768-42ab-98d8-7955cb044106" providerId="AD" clId="Web-{D54B902F-0E9F-13D0-7E4A-5E7DEA4E6D73}"/>
    <pc:docChg chg="modSld">
      <pc:chgData name="Riju Manandhar" userId="S::riju.manandhar@wagggs.org::6893182e-e768-42ab-98d8-7955cb044106" providerId="AD" clId="Web-{D54B902F-0E9F-13D0-7E4A-5E7DEA4E6D73}" dt="2021-05-25T08:51:58.143" v="2" actId="1076"/>
      <pc:docMkLst>
        <pc:docMk/>
      </pc:docMkLst>
      <pc:sldChg chg="modSp">
        <pc:chgData name="Riju Manandhar" userId="S::riju.manandhar@wagggs.org::6893182e-e768-42ab-98d8-7955cb044106" providerId="AD" clId="Web-{D54B902F-0E9F-13D0-7E4A-5E7DEA4E6D73}" dt="2021-05-25T08:51:58.143" v="2" actId="1076"/>
        <pc:sldMkLst>
          <pc:docMk/>
          <pc:sldMk cId="0" sldId="332"/>
        </pc:sldMkLst>
        <pc:picChg chg="mod">
          <ac:chgData name="Riju Manandhar" userId="S::riju.manandhar@wagggs.org::6893182e-e768-42ab-98d8-7955cb044106" providerId="AD" clId="Web-{D54B902F-0E9F-13D0-7E4A-5E7DEA4E6D73}" dt="2021-05-25T08:51:58.143" v="2" actId="1076"/>
          <ac:picMkLst>
            <pc:docMk/>
            <pc:sldMk cId="0" sldId="332"/>
            <ac:picMk id="80901" creationId="{0C9F18F3-83D7-4607-B89F-D2373754FEB9}"/>
          </ac:picMkLst>
        </pc:picChg>
      </pc:sldChg>
      <pc:sldChg chg="addCm">
        <pc:chgData name="Riju Manandhar" userId="S::riju.manandhar@wagggs.org::6893182e-e768-42ab-98d8-7955cb044106" providerId="AD" clId="Web-{D54B902F-0E9F-13D0-7E4A-5E7DEA4E6D73}" dt="2021-05-25T08:00:11.809" v="0"/>
        <pc:sldMkLst>
          <pc:docMk/>
          <pc:sldMk cId="0" sldId="379"/>
        </pc:sldMkLst>
      </pc:sldChg>
    </pc:docChg>
  </pc:docChgLst>
  <pc:docChgLst>
    <pc:chgData name="Prerana Shakya" userId="S::prerana.shakya@wagggs.org::78da2428-551b-486c-9c65-698ff8c0b306" providerId="AD" clId="Web-{9C1DFEA2-C4DC-4FFC-E6C8-ED34AE926726}"/>
    <pc:docChg chg="modSld sldOrd">
      <pc:chgData name="Prerana Shakya" userId="S::prerana.shakya@wagggs.org::78da2428-551b-486c-9c65-698ff8c0b306" providerId="AD" clId="Web-{9C1DFEA2-C4DC-4FFC-E6C8-ED34AE926726}" dt="2021-05-27T11:56:55.417" v="52"/>
      <pc:docMkLst>
        <pc:docMk/>
      </pc:docMkLst>
      <pc:sldChg chg="modSp">
        <pc:chgData name="Prerana Shakya" userId="S::prerana.shakya@wagggs.org::78da2428-551b-486c-9c65-698ff8c0b306" providerId="AD" clId="Web-{9C1DFEA2-C4DC-4FFC-E6C8-ED34AE926726}" dt="2021-05-27T11:47:30.700" v="48"/>
        <pc:sldMkLst>
          <pc:docMk/>
          <pc:sldMk cId="0" sldId="321"/>
        </pc:sldMkLst>
        <pc:spChg chg="mod">
          <ac:chgData name="Prerana Shakya" userId="S::prerana.shakya@wagggs.org::78da2428-551b-486c-9c65-698ff8c0b306" providerId="AD" clId="Web-{9C1DFEA2-C4DC-4FFC-E6C8-ED34AE926726}" dt="2021-05-27T11:47:30.700" v="48"/>
          <ac:spMkLst>
            <pc:docMk/>
            <pc:sldMk cId="0" sldId="321"/>
            <ac:spMk id="3" creationId="{6F8BFBFB-519A-41F5-833C-714C16961931}"/>
          </ac:spMkLst>
        </pc:spChg>
      </pc:sldChg>
      <pc:sldChg chg="ord">
        <pc:chgData name="Prerana Shakya" userId="S::prerana.shakya@wagggs.org::78da2428-551b-486c-9c65-698ff8c0b306" providerId="AD" clId="Web-{9C1DFEA2-C4DC-4FFC-E6C8-ED34AE926726}" dt="2021-05-27T11:56:55.417" v="52"/>
        <pc:sldMkLst>
          <pc:docMk/>
          <pc:sldMk cId="0" sldId="428"/>
        </pc:sldMkLst>
      </pc:sldChg>
      <pc:sldChg chg="addSp delSp modSp">
        <pc:chgData name="Prerana Shakya" userId="S::prerana.shakya@wagggs.org::78da2428-551b-486c-9c65-698ff8c0b306" providerId="AD" clId="Web-{9C1DFEA2-C4DC-4FFC-E6C8-ED34AE926726}" dt="2021-05-27T11:33:12.850" v="17" actId="1076"/>
        <pc:sldMkLst>
          <pc:docMk/>
          <pc:sldMk cId="0" sldId="431"/>
        </pc:sldMkLst>
        <pc:spChg chg="del">
          <ac:chgData name="Prerana Shakya" userId="S::prerana.shakya@wagggs.org::78da2428-551b-486c-9c65-698ff8c0b306" providerId="AD" clId="Web-{9C1DFEA2-C4DC-4FFC-E6C8-ED34AE926726}" dt="2021-05-27T11:30:55.659" v="0"/>
          <ac:spMkLst>
            <pc:docMk/>
            <pc:sldMk cId="0" sldId="431"/>
            <ac:spMk id="5" creationId="{A1B5F2A2-6D27-474B-A970-52E672A3C322}"/>
          </ac:spMkLst>
        </pc:spChg>
        <pc:spChg chg="mod">
          <ac:chgData name="Prerana Shakya" userId="S::prerana.shakya@wagggs.org::78da2428-551b-486c-9c65-698ff8c0b306" providerId="AD" clId="Web-{9C1DFEA2-C4DC-4FFC-E6C8-ED34AE926726}" dt="2021-05-27T11:33:09.412" v="16" actId="20577"/>
          <ac:spMkLst>
            <pc:docMk/>
            <pc:sldMk cId="0" sldId="431"/>
            <ac:spMk id="64517" creationId="{54E66ACA-8CBB-4831-A842-93B2E901E7FB}"/>
          </ac:spMkLst>
        </pc:spChg>
        <pc:spChg chg="mod">
          <ac:chgData name="Prerana Shakya" userId="S::prerana.shakya@wagggs.org::78da2428-551b-486c-9c65-698ff8c0b306" providerId="AD" clId="Web-{9C1DFEA2-C4DC-4FFC-E6C8-ED34AE926726}" dt="2021-05-27T11:31:57.942" v="9" actId="1076"/>
          <ac:spMkLst>
            <pc:docMk/>
            <pc:sldMk cId="0" sldId="431"/>
            <ac:spMk id="64518" creationId="{6F27369B-C9FD-4555-9512-D96E9938B81D}"/>
          </ac:spMkLst>
        </pc:spChg>
        <pc:picChg chg="add mod ord">
          <ac:chgData name="Prerana Shakya" userId="S::prerana.shakya@wagggs.org::78da2428-551b-486c-9c65-698ff8c0b306" providerId="AD" clId="Web-{9C1DFEA2-C4DC-4FFC-E6C8-ED34AE926726}" dt="2021-05-27T11:33:12.850" v="17" actId="1076"/>
          <ac:picMkLst>
            <pc:docMk/>
            <pc:sldMk cId="0" sldId="431"/>
            <ac:picMk id="3" creationId="{54A5632B-D90A-4421-B677-CF84BD1DE655}"/>
          </ac:picMkLst>
        </pc:picChg>
        <pc:picChg chg="add del mod">
          <ac:chgData name="Prerana Shakya" userId="S::prerana.shakya@wagggs.org::78da2428-551b-486c-9c65-698ff8c0b306" providerId="AD" clId="Web-{9C1DFEA2-C4DC-4FFC-E6C8-ED34AE926726}" dt="2021-05-27T11:31:51.645" v="5"/>
          <ac:picMkLst>
            <pc:docMk/>
            <pc:sldMk cId="0" sldId="431"/>
            <ac:picMk id="6" creationId="{3235943E-F719-4FE4-B8D1-CE471F74C336}"/>
          </ac:picMkLst>
        </pc:picChg>
        <pc:picChg chg="add del mod">
          <ac:chgData name="Prerana Shakya" userId="S::prerana.shakya@wagggs.org::78da2428-551b-486c-9c65-698ff8c0b306" providerId="AD" clId="Web-{9C1DFEA2-C4DC-4FFC-E6C8-ED34AE926726}" dt="2021-05-27T11:31:19.316" v="4"/>
          <ac:picMkLst>
            <pc:docMk/>
            <pc:sldMk cId="0" sldId="431"/>
            <ac:picMk id="7" creationId="{275E7B4F-7A88-45EC-B39F-362F020F9425}"/>
          </ac:picMkLst>
        </pc:picChg>
      </pc:sldChg>
      <pc:sldChg chg="addSp delSp modSp delCm">
        <pc:chgData name="Prerana Shakya" userId="S::prerana.shakya@wagggs.org::78da2428-551b-486c-9c65-698ff8c0b306" providerId="AD" clId="Web-{9C1DFEA2-C4DC-4FFC-E6C8-ED34AE926726}" dt="2021-05-27T11:47:49.466" v="51"/>
        <pc:sldMkLst>
          <pc:docMk/>
          <pc:sldMk cId="0" sldId="432"/>
        </pc:sldMkLst>
        <pc:spChg chg="del">
          <ac:chgData name="Prerana Shakya" userId="S::prerana.shakya@wagggs.org::78da2428-551b-486c-9c65-698ff8c0b306" providerId="AD" clId="Web-{9C1DFEA2-C4DC-4FFC-E6C8-ED34AE926726}" dt="2021-05-27T11:40:28.783" v="20"/>
          <ac:spMkLst>
            <pc:docMk/>
            <pc:sldMk cId="0" sldId="432"/>
            <ac:spMk id="3" creationId="{F99FCB27-E808-45D1-972C-13874DA72680}"/>
          </ac:spMkLst>
        </pc:spChg>
        <pc:spChg chg="add del mod">
          <ac:chgData name="Prerana Shakya" userId="S::prerana.shakya@wagggs.org::78da2428-551b-486c-9c65-698ff8c0b306" providerId="AD" clId="Web-{9C1DFEA2-C4DC-4FFC-E6C8-ED34AE926726}" dt="2021-05-27T11:40:36.142" v="22"/>
          <ac:spMkLst>
            <pc:docMk/>
            <pc:sldMk cId="0" sldId="432"/>
            <ac:spMk id="11" creationId="{3C7A7AF9-1935-47ED-BE38-F7E6E092BF57}"/>
          </ac:spMkLst>
        </pc:spChg>
        <pc:spChg chg="mod">
          <ac:chgData name="Prerana Shakya" userId="S::prerana.shakya@wagggs.org::78da2428-551b-486c-9c65-698ff8c0b306" providerId="AD" clId="Web-{9C1DFEA2-C4DC-4FFC-E6C8-ED34AE926726}" dt="2021-05-27T11:40:00.063" v="19" actId="20577"/>
          <ac:spMkLst>
            <pc:docMk/>
            <pc:sldMk cId="0" sldId="432"/>
            <ac:spMk id="138244" creationId="{F66B1BF0-290B-4E70-8952-DD7C71C58189}"/>
          </ac:spMkLst>
        </pc:spChg>
        <pc:spChg chg="mod">
          <ac:chgData name="Prerana Shakya" userId="S::prerana.shakya@wagggs.org::78da2428-551b-486c-9c65-698ff8c0b306" providerId="AD" clId="Web-{9C1DFEA2-C4DC-4FFC-E6C8-ED34AE926726}" dt="2021-05-27T11:40:44.158" v="24" actId="14100"/>
          <ac:spMkLst>
            <pc:docMk/>
            <pc:sldMk cId="0" sldId="432"/>
            <ac:spMk id="138245" creationId="{3884D7AD-1A0A-473D-999B-233854BCEE0A}"/>
          </ac:spMkLst>
        </pc:spChg>
        <pc:graphicFrameChg chg="add del mod ord modGraphic">
          <ac:chgData name="Prerana Shakya" userId="S::prerana.shakya@wagggs.org::78da2428-551b-486c-9c65-698ff8c0b306" providerId="AD" clId="Web-{9C1DFEA2-C4DC-4FFC-E6C8-ED34AE926726}" dt="2021-05-27T11:40:32.111" v="21"/>
          <ac:graphicFrameMkLst>
            <pc:docMk/>
            <pc:sldMk cId="0" sldId="432"/>
            <ac:graphicFrameMk id="2" creationId="{3E77FDCC-9F7B-41AA-8B8E-4EADE4526A7E}"/>
          </ac:graphicFrameMkLst>
        </pc:graphicFrameChg>
        <pc:picChg chg="add mod ord">
          <ac:chgData name="Prerana Shakya" userId="S::prerana.shakya@wagggs.org::78da2428-551b-486c-9c65-698ff8c0b306" providerId="AD" clId="Web-{9C1DFEA2-C4DC-4FFC-E6C8-ED34AE926726}" dt="2021-05-27T11:47:42.575" v="50" actId="14100"/>
          <ac:picMkLst>
            <pc:docMk/>
            <pc:sldMk cId="0" sldId="432"/>
            <ac:picMk id="12" creationId="{F0EA0D22-E20F-49FC-BA6B-40E4C9CC6629}"/>
          </ac:picMkLst>
        </pc:picChg>
      </pc:sldChg>
    </pc:docChg>
  </pc:docChgLst>
  <pc:docChgLst>
    <pc:chgData name="Riju Manandhar" userId="S::riju.manandhar@wagggs.org::6893182e-e768-42ab-98d8-7955cb044106" providerId="AD" clId="Web-{EFF22DA6-9CA8-A85A-7447-2534A0524831}"/>
    <pc:docChg chg="">
      <pc:chgData name="Riju Manandhar" userId="S::riju.manandhar@wagggs.org::6893182e-e768-42ab-98d8-7955cb044106" providerId="AD" clId="Web-{EFF22DA6-9CA8-A85A-7447-2534A0524831}" dt="2021-05-24T11:52:59.814" v="1"/>
      <pc:docMkLst>
        <pc:docMk/>
      </pc:docMkLst>
      <pc:sldChg chg="addCm">
        <pc:chgData name="Riju Manandhar" userId="S::riju.manandhar@wagggs.org::6893182e-e768-42ab-98d8-7955cb044106" providerId="AD" clId="Web-{EFF22DA6-9CA8-A85A-7447-2534A0524831}" dt="2021-05-24T11:52:20.344" v="0"/>
        <pc:sldMkLst>
          <pc:docMk/>
          <pc:sldMk cId="0" sldId="431"/>
        </pc:sldMkLst>
      </pc:sldChg>
      <pc:sldChg chg="addCm">
        <pc:chgData name="Riju Manandhar" userId="S::riju.manandhar@wagggs.org::6893182e-e768-42ab-98d8-7955cb044106" providerId="AD" clId="Web-{EFF22DA6-9CA8-A85A-7447-2534A0524831}" dt="2021-05-24T11:52:59.814" v="1"/>
        <pc:sldMkLst>
          <pc:docMk/>
          <pc:sldMk cId="0" sldId="432"/>
        </pc:sldMkLst>
      </pc:sldChg>
    </pc:docChg>
  </pc:docChgLst>
  <pc:docChgLst>
    <pc:chgData name="Riju Manandhar" userId="S::riju.manandhar@wagggs.org::6893182e-e768-42ab-98d8-7955cb044106" providerId="AD" clId="Web-{297CD1CE-CCDD-4A62-5326-D8C12F168898}"/>
    <pc:docChg chg="modSld">
      <pc:chgData name="Riju Manandhar" userId="S::riju.manandhar@wagggs.org::6893182e-e768-42ab-98d8-7955cb044106" providerId="AD" clId="Web-{297CD1CE-CCDD-4A62-5326-D8C12F168898}" dt="2021-05-18T09:53:05.786" v="9" actId="20577"/>
      <pc:docMkLst>
        <pc:docMk/>
      </pc:docMkLst>
      <pc:sldChg chg="modSp">
        <pc:chgData name="Riju Manandhar" userId="S::riju.manandhar@wagggs.org::6893182e-e768-42ab-98d8-7955cb044106" providerId="AD" clId="Web-{297CD1CE-CCDD-4A62-5326-D8C12F168898}" dt="2021-05-18T09:51:47.519" v="4" actId="14100"/>
        <pc:sldMkLst>
          <pc:docMk/>
          <pc:sldMk cId="0" sldId="322"/>
        </pc:sldMkLst>
        <pc:spChg chg="mod">
          <ac:chgData name="Riju Manandhar" userId="S::riju.manandhar@wagggs.org::6893182e-e768-42ab-98d8-7955cb044106" providerId="AD" clId="Web-{297CD1CE-CCDD-4A62-5326-D8C12F168898}" dt="2021-05-18T09:51:47.519" v="4" actId="14100"/>
          <ac:spMkLst>
            <pc:docMk/>
            <pc:sldMk cId="0" sldId="322"/>
            <ac:spMk id="3" creationId="{F228DBEA-1A81-4987-AE05-CF30ECB9485B}"/>
          </ac:spMkLst>
        </pc:spChg>
      </pc:sldChg>
      <pc:sldChg chg="modSp">
        <pc:chgData name="Riju Manandhar" userId="S::riju.manandhar@wagggs.org::6893182e-e768-42ab-98d8-7955cb044106" providerId="AD" clId="Web-{297CD1CE-CCDD-4A62-5326-D8C12F168898}" dt="2021-05-18T09:51:34.488" v="3" actId="20577"/>
        <pc:sldMkLst>
          <pc:docMk/>
          <pc:sldMk cId="0" sldId="327"/>
        </pc:sldMkLst>
        <pc:spChg chg="mod">
          <ac:chgData name="Riju Manandhar" userId="S::riju.manandhar@wagggs.org::6893182e-e768-42ab-98d8-7955cb044106" providerId="AD" clId="Web-{297CD1CE-CCDD-4A62-5326-D8C12F168898}" dt="2021-05-18T09:51:34.488" v="3" actId="20577"/>
          <ac:spMkLst>
            <pc:docMk/>
            <pc:sldMk cId="0" sldId="327"/>
            <ac:spMk id="17449" creationId="{D2814830-A7C9-4C09-8217-89B54085ED55}"/>
          </ac:spMkLst>
        </pc:spChg>
      </pc:sldChg>
      <pc:sldChg chg="modSp">
        <pc:chgData name="Riju Manandhar" userId="S::riju.manandhar@wagggs.org::6893182e-e768-42ab-98d8-7955cb044106" providerId="AD" clId="Web-{297CD1CE-CCDD-4A62-5326-D8C12F168898}" dt="2021-05-18T09:53:05.786" v="9" actId="20577"/>
        <pc:sldMkLst>
          <pc:docMk/>
          <pc:sldMk cId="0" sldId="431"/>
        </pc:sldMkLst>
        <pc:spChg chg="mod">
          <ac:chgData name="Riju Manandhar" userId="S::riju.manandhar@wagggs.org::6893182e-e768-42ab-98d8-7955cb044106" providerId="AD" clId="Web-{297CD1CE-CCDD-4A62-5326-D8C12F168898}" dt="2021-05-18T09:53:05.786" v="9" actId="20577"/>
          <ac:spMkLst>
            <pc:docMk/>
            <pc:sldMk cId="0" sldId="431"/>
            <ac:spMk id="64517" creationId="{54E66ACA-8CBB-4831-A842-93B2E901E7FB}"/>
          </ac:spMkLst>
        </pc:spChg>
        <pc:spChg chg="mod">
          <ac:chgData name="Riju Manandhar" userId="S::riju.manandhar@wagggs.org::6893182e-e768-42ab-98d8-7955cb044106" providerId="AD" clId="Web-{297CD1CE-CCDD-4A62-5326-D8C12F168898}" dt="2021-05-18T09:52:58.473" v="8" actId="20577"/>
          <ac:spMkLst>
            <pc:docMk/>
            <pc:sldMk cId="0" sldId="431"/>
            <ac:spMk id="64518" creationId="{6F27369B-C9FD-4555-9512-D96E9938B81D}"/>
          </ac:spMkLst>
        </pc:spChg>
      </pc:sldChg>
      <pc:sldChg chg="modSp">
        <pc:chgData name="Riju Manandhar" userId="S::riju.manandhar@wagggs.org::6893182e-e768-42ab-98d8-7955cb044106" providerId="AD" clId="Web-{297CD1CE-CCDD-4A62-5326-D8C12F168898}" dt="2021-05-18T09:52:44.020" v="7" actId="20577"/>
        <pc:sldMkLst>
          <pc:docMk/>
          <pc:sldMk cId="0" sldId="432"/>
        </pc:sldMkLst>
        <pc:spChg chg="mod">
          <ac:chgData name="Riju Manandhar" userId="S::riju.manandhar@wagggs.org::6893182e-e768-42ab-98d8-7955cb044106" providerId="AD" clId="Web-{297CD1CE-CCDD-4A62-5326-D8C12F168898}" dt="2021-05-18T09:52:30.067" v="6"/>
          <ac:spMkLst>
            <pc:docMk/>
            <pc:sldMk cId="0" sldId="432"/>
            <ac:spMk id="138244" creationId="{F66B1BF0-290B-4E70-8952-DD7C71C58189}"/>
          </ac:spMkLst>
        </pc:spChg>
        <pc:spChg chg="mod">
          <ac:chgData name="Riju Manandhar" userId="S::riju.manandhar@wagggs.org::6893182e-e768-42ab-98d8-7955cb044106" providerId="AD" clId="Web-{297CD1CE-CCDD-4A62-5326-D8C12F168898}" dt="2021-05-18T09:52:44.020" v="7" actId="20577"/>
          <ac:spMkLst>
            <pc:docMk/>
            <pc:sldMk cId="0" sldId="432"/>
            <ac:spMk id="138245" creationId="{3884D7AD-1A0A-473D-999B-233854BCEE0A}"/>
          </ac:spMkLst>
        </pc:spChg>
      </pc:sldChg>
    </pc:docChg>
  </pc:docChgLst>
  <pc:docChgLst>
    <pc:chgData name="Prerana Shakya" userId="S::prerana.shakya@wagggs.org::78da2428-551b-486c-9c65-698ff8c0b306" providerId="AD" clId="Web-{125EED3E-5046-B795-8DB3-C8B2E525603E}"/>
    <pc:docChg chg="modSld">
      <pc:chgData name="Prerana Shakya" userId="S::prerana.shakya@wagggs.org::78da2428-551b-486c-9c65-698ff8c0b306" providerId="AD" clId="Web-{125EED3E-5046-B795-8DB3-C8B2E525603E}" dt="2021-05-25T06:25:08.732" v="2"/>
      <pc:docMkLst>
        <pc:docMk/>
      </pc:docMkLst>
      <pc:sldChg chg="modSp">
        <pc:chgData name="Prerana Shakya" userId="S::prerana.shakya@wagggs.org::78da2428-551b-486c-9c65-698ff8c0b306" providerId="AD" clId="Web-{125EED3E-5046-B795-8DB3-C8B2E525603E}" dt="2021-05-25T06:07:49.553" v="0"/>
        <pc:sldMkLst>
          <pc:docMk/>
          <pc:sldMk cId="0" sldId="327"/>
        </pc:sldMkLst>
        <pc:spChg chg="mod">
          <ac:chgData name="Prerana Shakya" userId="S::prerana.shakya@wagggs.org::78da2428-551b-486c-9c65-698ff8c0b306" providerId="AD" clId="Web-{125EED3E-5046-B795-8DB3-C8B2E525603E}" dt="2021-05-25T06:07:49.553" v="0"/>
          <ac:spMkLst>
            <pc:docMk/>
            <pc:sldMk cId="0" sldId="327"/>
            <ac:spMk id="17449" creationId="{D2814830-A7C9-4C09-8217-89B54085ED55}"/>
          </ac:spMkLst>
        </pc:spChg>
      </pc:sldChg>
      <pc:sldChg chg="modSp">
        <pc:chgData name="Prerana Shakya" userId="S::prerana.shakya@wagggs.org::78da2428-551b-486c-9c65-698ff8c0b306" providerId="AD" clId="Web-{125EED3E-5046-B795-8DB3-C8B2E525603E}" dt="2021-05-25T06:25:08.732" v="2"/>
        <pc:sldMkLst>
          <pc:docMk/>
          <pc:sldMk cId="0" sldId="375"/>
        </pc:sldMkLst>
        <pc:spChg chg="mod">
          <ac:chgData name="Prerana Shakya" userId="S::prerana.shakya@wagggs.org::78da2428-551b-486c-9c65-698ff8c0b306" providerId="AD" clId="Web-{125EED3E-5046-B795-8DB3-C8B2E525603E}" dt="2021-05-25T06:25:08.732" v="2"/>
          <ac:spMkLst>
            <pc:docMk/>
            <pc:sldMk cId="0" sldId="375"/>
            <ac:spMk id="132101" creationId="{1D5F961B-185D-4E5D-891F-A7A4C87D0D28}"/>
          </ac:spMkLst>
        </pc:spChg>
      </pc:sldChg>
      <pc:sldChg chg="modSp">
        <pc:chgData name="Prerana Shakya" userId="S::prerana.shakya@wagggs.org::78da2428-551b-486c-9c65-698ff8c0b306" providerId="AD" clId="Web-{125EED3E-5046-B795-8DB3-C8B2E525603E}" dt="2021-05-25T06:24:46.841" v="1"/>
        <pc:sldMkLst>
          <pc:docMk/>
          <pc:sldMk cId="0" sldId="376"/>
        </pc:sldMkLst>
        <pc:spChg chg="mod">
          <ac:chgData name="Prerana Shakya" userId="S::prerana.shakya@wagggs.org::78da2428-551b-486c-9c65-698ff8c0b306" providerId="AD" clId="Web-{125EED3E-5046-B795-8DB3-C8B2E525603E}" dt="2021-05-25T06:24:46.841" v="1"/>
          <ac:spMkLst>
            <pc:docMk/>
            <pc:sldMk cId="0" sldId="376"/>
            <ac:spMk id="8" creationId="{9FB0BB69-3612-4BBB-9D17-05EA68432AA3}"/>
          </ac:spMkLst>
        </pc:spChg>
      </pc:sldChg>
    </pc:docChg>
  </pc:docChgLst>
  <pc:docChgLst>
    <pc:chgData name="Riju Manandhar" userId="S::riju.manandhar@wagggs.org::6893182e-e768-42ab-98d8-7955cb044106" providerId="AD" clId="Web-{86E80F4E-9507-4AF9-EB19-357AFF2C986B}"/>
    <pc:docChg chg="addSld delSld modSld">
      <pc:chgData name="Riju Manandhar" userId="S::riju.manandhar@wagggs.org::6893182e-e768-42ab-98d8-7955cb044106" providerId="AD" clId="Web-{86E80F4E-9507-4AF9-EB19-357AFF2C986B}" dt="2021-05-24T11:46:37.524" v="528" actId="1076"/>
      <pc:docMkLst>
        <pc:docMk/>
      </pc:docMkLst>
      <pc:sldChg chg="addSp del">
        <pc:chgData name="Riju Manandhar" userId="S::riju.manandhar@wagggs.org::6893182e-e768-42ab-98d8-7955cb044106" providerId="AD" clId="Web-{86E80F4E-9507-4AF9-EB19-357AFF2C986B}" dt="2021-05-24T11:21:03.290" v="341"/>
        <pc:sldMkLst>
          <pc:docMk/>
          <pc:sldMk cId="0" sldId="265"/>
        </pc:sldMkLst>
        <pc:spChg chg="add">
          <ac:chgData name="Riju Manandhar" userId="S::riju.manandhar@wagggs.org::6893182e-e768-42ab-98d8-7955cb044106" providerId="AD" clId="Web-{86E80F4E-9507-4AF9-EB19-357AFF2C986B}" dt="2021-05-24T11:20:37.289" v="338"/>
          <ac:spMkLst>
            <pc:docMk/>
            <pc:sldMk cId="0" sldId="265"/>
            <ac:spMk id="2" creationId="{4E30ECD7-5D5E-4904-A8B2-B7DFE8058E40}"/>
          </ac:spMkLst>
        </pc:spChg>
        <pc:spChg chg="add">
          <ac:chgData name="Riju Manandhar" userId="S::riju.manandhar@wagggs.org::6893182e-e768-42ab-98d8-7955cb044106" providerId="AD" clId="Web-{86E80F4E-9507-4AF9-EB19-357AFF2C986B}" dt="2021-05-24T11:20:40.539" v="339"/>
          <ac:spMkLst>
            <pc:docMk/>
            <pc:sldMk cId="0" sldId="265"/>
            <ac:spMk id="4" creationId="{442552ED-9E20-4AD7-9916-E2ACDA93BA0C}"/>
          </ac:spMkLst>
        </pc:spChg>
        <pc:spChg chg="add">
          <ac:chgData name="Riju Manandhar" userId="S::riju.manandhar@wagggs.org::6893182e-e768-42ab-98d8-7955cb044106" providerId="AD" clId="Web-{86E80F4E-9507-4AF9-EB19-357AFF2C986B}" dt="2021-05-24T11:20:42.852" v="340"/>
          <ac:spMkLst>
            <pc:docMk/>
            <pc:sldMk cId="0" sldId="265"/>
            <ac:spMk id="5" creationId="{018977CD-1356-4CDD-B624-3D0E07D51E95}"/>
          </ac:spMkLst>
        </pc:spChg>
      </pc:sldChg>
      <pc:sldChg chg="addSp delSp modSp">
        <pc:chgData name="Riju Manandhar" userId="S::riju.manandhar@wagggs.org::6893182e-e768-42ab-98d8-7955cb044106" providerId="AD" clId="Web-{86E80F4E-9507-4AF9-EB19-357AFF2C986B}" dt="2021-05-24T11:23:40.887" v="349" actId="1076"/>
        <pc:sldMkLst>
          <pc:docMk/>
          <pc:sldMk cId="0" sldId="321"/>
        </pc:sldMkLst>
        <pc:picChg chg="add mod">
          <ac:chgData name="Riju Manandhar" userId="S::riju.manandhar@wagggs.org::6893182e-e768-42ab-98d8-7955cb044106" providerId="AD" clId="Web-{86E80F4E-9507-4AF9-EB19-357AFF2C986B}" dt="2021-05-24T11:23:40.887" v="349" actId="1076"/>
          <ac:picMkLst>
            <pc:docMk/>
            <pc:sldMk cId="0" sldId="321"/>
            <ac:picMk id="4" creationId="{6A4485B7-65C8-4685-9333-AA9E067735BF}"/>
          </ac:picMkLst>
        </pc:picChg>
        <pc:picChg chg="del">
          <ac:chgData name="Riju Manandhar" userId="S::riju.manandhar@wagggs.org::6893182e-e768-42ab-98d8-7955cb044106" providerId="AD" clId="Web-{86E80F4E-9507-4AF9-EB19-357AFF2C986B}" dt="2021-05-24T11:22:19.667" v="342"/>
          <ac:picMkLst>
            <pc:docMk/>
            <pc:sldMk cId="0" sldId="321"/>
            <ac:picMk id="140292" creationId="{680D2169-449E-41D7-8E00-71956A5544B2}"/>
          </ac:picMkLst>
        </pc:picChg>
      </pc:sldChg>
      <pc:sldChg chg="addSp delSp modSp">
        <pc:chgData name="Riju Manandhar" userId="S::riju.manandhar@wagggs.org::6893182e-e768-42ab-98d8-7955cb044106" providerId="AD" clId="Web-{86E80F4E-9507-4AF9-EB19-357AFF2C986B}" dt="2021-05-24T11:24:31.060" v="356"/>
        <pc:sldMkLst>
          <pc:docMk/>
          <pc:sldMk cId="0" sldId="431"/>
        </pc:sldMkLst>
        <pc:spChg chg="add mod">
          <ac:chgData name="Riju Manandhar" userId="S::riju.manandhar@wagggs.org::6893182e-e768-42ab-98d8-7955cb044106" providerId="AD" clId="Web-{86E80F4E-9507-4AF9-EB19-357AFF2C986B}" dt="2021-05-24T11:03:26.050" v="0"/>
          <ac:spMkLst>
            <pc:docMk/>
            <pc:sldMk cId="0" sldId="431"/>
            <ac:spMk id="5" creationId="{A1B5F2A2-6D27-474B-A970-52E672A3C322}"/>
          </ac:spMkLst>
        </pc:spChg>
        <pc:spChg chg="mod">
          <ac:chgData name="Riju Manandhar" userId="S::riju.manandhar@wagggs.org::6893182e-e768-42ab-98d8-7955cb044106" providerId="AD" clId="Web-{86E80F4E-9507-4AF9-EB19-357AFF2C986B}" dt="2021-05-24T11:24:31.060" v="356"/>
          <ac:spMkLst>
            <pc:docMk/>
            <pc:sldMk cId="0" sldId="431"/>
            <ac:spMk id="64517" creationId="{54E66ACA-8CBB-4831-A842-93B2E901E7FB}"/>
          </ac:spMkLst>
        </pc:spChg>
        <pc:picChg chg="del">
          <ac:chgData name="Riju Manandhar" userId="S::riju.manandhar@wagggs.org::6893182e-e768-42ab-98d8-7955cb044106" providerId="AD" clId="Web-{86E80F4E-9507-4AF9-EB19-357AFF2C986B}" dt="2021-05-24T11:03:26.050" v="0"/>
          <ac:picMkLst>
            <pc:docMk/>
            <pc:sldMk cId="0" sldId="431"/>
            <ac:picMk id="64515" creationId="{A9D27922-75E2-4547-9FF0-D5187F222274}"/>
          </ac:picMkLst>
        </pc:picChg>
      </pc:sldChg>
      <pc:sldChg chg="addSp delSp modSp">
        <pc:chgData name="Riju Manandhar" userId="S::riju.manandhar@wagggs.org::6893182e-e768-42ab-98d8-7955cb044106" providerId="AD" clId="Web-{86E80F4E-9507-4AF9-EB19-357AFF2C986B}" dt="2021-05-24T11:24:02.075" v="355" actId="20577"/>
        <pc:sldMkLst>
          <pc:docMk/>
          <pc:sldMk cId="0" sldId="432"/>
        </pc:sldMkLst>
        <pc:spChg chg="add mod">
          <ac:chgData name="Riju Manandhar" userId="S::riju.manandhar@wagggs.org::6893182e-e768-42ab-98d8-7955cb044106" providerId="AD" clId="Web-{86E80F4E-9507-4AF9-EB19-357AFF2C986B}" dt="2021-05-24T11:23:50.106" v="350"/>
          <ac:spMkLst>
            <pc:docMk/>
            <pc:sldMk cId="0" sldId="432"/>
            <ac:spMk id="3" creationId="{F99FCB27-E808-45D1-972C-13874DA72680}"/>
          </ac:spMkLst>
        </pc:spChg>
        <pc:spChg chg="mod">
          <ac:chgData name="Riju Manandhar" userId="S::riju.manandhar@wagggs.org::6893182e-e768-42ab-98d8-7955cb044106" providerId="AD" clId="Web-{86E80F4E-9507-4AF9-EB19-357AFF2C986B}" dt="2021-05-24T11:24:02.075" v="355" actId="20577"/>
          <ac:spMkLst>
            <pc:docMk/>
            <pc:sldMk cId="0" sldId="432"/>
            <ac:spMk id="138244" creationId="{F66B1BF0-290B-4E70-8952-DD7C71C58189}"/>
          </ac:spMkLst>
        </pc:spChg>
        <pc:picChg chg="del mod">
          <ac:chgData name="Riju Manandhar" userId="S::riju.manandhar@wagggs.org::6893182e-e768-42ab-98d8-7955cb044106" providerId="AD" clId="Web-{86E80F4E-9507-4AF9-EB19-357AFF2C986B}" dt="2021-05-24T11:23:50.106" v="350"/>
          <ac:picMkLst>
            <pc:docMk/>
            <pc:sldMk cId="0" sldId="432"/>
            <ac:picMk id="138248" creationId="{1BC019E3-8CE6-4136-8F18-66FDFC8C3A8A}"/>
          </ac:picMkLst>
        </pc:picChg>
      </pc:sldChg>
      <pc:sldChg chg="addSp delSp modSp add replId">
        <pc:chgData name="Riju Manandhar" userId="S::riju.manandhar@wagggs.org::6893182e-e768-42ab-98d8-7955cb044106" providerId="AD" clId="Web-{86E80F4E-9507-4AF9-EB19-357AFF2C986B}" dt="2021-05-24T11:19:50.132" v="337" actId="1076"/>
        <pc:sldMkLst>
          <pc:docMk/>
          <pc:sldMk cId="1801197400" sldId="441"/>
        </pc:sldMkLst>
        <pc:spChg chg="add del">
          <ac:chgData name="Riju Manandhar" userId="S::riju.manandhar@wagggs.org::6893182e-e768-42ab-98d8-7955cb044106" providerId="AD" clId="Web-{86E80F4E-9507-4AF9-EB19-357AFF2C986B}" dt="2021-05-24T11:07:38.867" v="47"/>
          <ac:spMkLst>
            <pc:docMk/>
            <pc:sldMk cId="1801197400" sldId="441"/>
            <ac:spMk id="4" creationId="{6D6628DC-9764-406E-903F-73BDD65FDF91}"/>
          </ac:spMkLst>
        </pc:spChg>
        <pc:spChg chg="add del">
          <ac:chgData name="Riju Manandhar" userId="S::riju.manandhar@wagggs.org::6893182e-e768-42ab-98d8-7955cb044106" providerId="AD" clId="Web-{86E80F4E-9507-4AF9-EB19-357AFF2C986B}" dt="2021-05-24T11:09:49.167" v="74"/>
          <ac:spMkLst>
            <pc:docMk/>
            <pc:sldMk cId="1801197400" sldId="441"/>
            <ac:spMk id="5" creationId="{DB4CEF84-6500-488C-8744-57594E9A09AF}"/>
          </ac:spMkLst>
        </pc:spChg>
        <pc:spChg chg="mod">
          <ac:chgData name="Riju Manandhar" userId="S::riju.manandhar@wagggs.org::6893182e-e768-42ab-98d8-7955cb044106" providerId="AD" clId="Web-{86E80F4E-9507-4AF9-EB19-357AFF2C986B}" dt="2021-05-24T11:08:05.555" v="62" actId="20577"/>
          <ac:spMkLst>
            <pc:docMk/>
            <pc:sldMk cId="1801197400" sldId="441"/>
            <ac:spMk id="6" creationId="{4186EEF3-9103-4B26-93E1-BDB5847645CD}"/>
          </ac:spMkLst>
        </pc:spChg>
        <pc:spChg chg="add mod">
          <ac:chgData name="Riju Manandhar" userId="S::riju.manandhar@wagggs.org::6893182e-e768-42ab-98d8-7955cb044106" providerId="AD" clId="Web-{86E80F4E-9507-4AF9-EB19-357AFF2C986B}" dt="2021-05-24T11:14:43.579" v="232" actId="20577"/>
          <ac:spMkLst>
            <pc:docMk/>
            <pc:sldMk cId="1801197400" sldId="441"/>
            <ac:spMk id="7" creationId="{A751331C-0037-4961-B207-74765D44BB93}"/>
          </ac:spMkLst>
        </pc:spChg>
        <pc:spChg chg="add del">
          <ac:chgData name="Riju Manandhar" userId="S::riju.manandhar@wagggs.org::6893182e-e768-42ab-98d8-7955cb044106" providerId="AD" clId="Web-{86E80F4E-9507-4AF9-EB19-357AFF2C986B}" dt="2021-05-24T11:15:33.643" v="237"/>
          <ac:spMkLst>
            <pc:docMk/>
            <pc:sldMk cId="1801197400" sldId="441"/>
            <ac:spMk id="8" creationId="{F8362054-561C-4C4D-8EA4-3954CAD35893}"/>
          </ac:spMkLst>
        </pc:spChg>
        <pc:spChg chg="add mod">
          <ac:chgData name="Riju Manandhar" userId="S::riju.manandhar@wagggs.org::6893182e-e768-42ab-98d8-7955cb044106" providerId="AD" clId="Web-{86E80F4E-9507-4AF9-EB19-357AFF2C986B}" dt="2021-05-24T11:17:44.192" v="281" actId="20577"/>
          <ac:spMkLst>
            <pc:docMk/>
            <pc:sldMk cId="1801197400" sldId="441"/>
            <ac:spMk id="12" creationId="{96D9AE23-155C-447D-996C-7D653524B554}"/>
          </ac:spMkLst>
        </pc:spChg>
        <pc:spChg chg="add mod">
          <ac:chgData name="Riju Manandhar" userId="S::riju.manandhar@wagggs.org::6893182e-e768-42ab-98d8-7955cb044106" providerId="AD" clId="Web-{86E80F4E-9507-4AF9-EB19-357AFF2C986B}" dt="2021-05-24T11:19:50.132" v="337" actId="1076"/>
          <ac:spMkLst>
            <pc:docMk/>
            <pc:sldMk cId="1801197400" sldId="441"/>
            <ac:spMk id="14" creationId="{2F78F06E-234C-4820-87D9-6750F7F1CC7F}"/>
          </ac:spMkLst>
        </pc:spChg>
        <pc:spChg chg="add mod">
          <ac:chgData name="Riju Manandhar" userId="S::riju.manandhar@wagggs.org::6893182e-e768-42ab-98d8-7955cb044106" providerId="AD" clId="Web-{86E80F4E-9507-4AF9-EB19-357AFF2C986B}" dt="2021-05-24T11:19:21.913" v="331" actId="1076"/>
          <ac:spMkLst>
            <pc:docMk/>
            <pc:sldMk cId="1801197400" sldId="441"/>
            <ac:spMk id="15" creationId="{C2096DB3-390D-46D9-B705-87788158D972}"/>
          </ac:spMkLst>
        </pc:spChg>
        <pc:spChg chg="mod">
          <ac:chgData name="Riju Manandhar" userId="S::riju.manandhar@wagggs.org::6893182e-e768-42ab-98d8-7955cb044106" providerId="AD" clId="Web-{86E80F4E-9507-4AF9-EB19-357AFF2C986B}" dt="2021-05-24T11:07:47.618" v="51" actId="20577"/>
          <ac:spMkLst>
            <pc:docMk/>
            <pc:sldMk cId="1801197400" sldId="441"/>
            <ac:spMk id="80902" creationId="{25524D13-954C-427C-AA14-C283CE14B30F}"/>
          </ac:spMkLst>
        </pc:spChg>
        <pc:spChg chg="del mod">
          <ac:chgData name="Riju Manandhar" userId="S::riju.manandhar@wagggs.org::6893182e-e768-42ab-98d8-7955cb044106" providerId="AD" clId="Web-{86E80F4E-9507-4AF9-EB19-357AFF2C986B}" dt="2021-05-24T11:08:00.993" v="58"/>
          <ac:spMkLst>
            <pc:docMk/>
            <pc:sldMk cId="1801197400" sldId="441"/>
            <ac:spMk id="80903" creationId="{2C896F0B-5AB3-42ED-9E7F-EACEBF453A23}"/>
          </ac:spMkLst>
        </pc:spChg>
        <pc:picChg chg="add del mod">
          <ac:chgData name="Riju Manandhar" userId="S::riju.manandhar@wagggs.org::6893182e-e768-42ab-98d8-7955cb044106" providerId="AD" clId="Web-{86E80F4E-9507-4AF9-EB19-357AFF2C986B}" dt="2021-05-24T11:07:20.726" v="30"/>
          <ac:picMkLst>
            <pc:docMk/>
            <pc:sldMk cId="1801197400" sldId="441"/>
            <ac:picMk id="2" creationId="{3DDB385B-F4C6-413E-9F91-EB3048C22127}"/>
          </ac:picMkLst>
        </pc:picChg>
        <pc:picChg chg="add mod">
          <ac:chgData name="Riju Manandhar" userId="S::riju.manandhar@wagggs.org::6893182e-e768-42ab-98d8-7955cb044106" providerId="AD" clId="Web-{86E80F4E-9507-4AF9-EB19-357AFF2C986B}" dt="2021-05-24T11:09:00.682" v="72" actId="14100"/>
          <ac:picMkLst>
            <pc:docMk/>
            <pc:sldMk cId="1801197400" sldId="441"/>
            <ac:picMk id="3" creationId="{9E8F6964-65C5-4C10-85F3-17BB6349CA8B}"/>
          </ac:picMkLst>
        </pc:picChg>
        <pc:picChg chg="add del">
          <ac:chgData name="Riju Manandhar" userId="S::riju.manandhar@wagggs.org::6893182e-e768-42ab-98d8-7955cb044106" providerId="AD" clId="Web-{86E80F4E-9507-4AF9-EB19-357AFF2C986B}" dt="2021-05-24T11:07:34.102" v="46"/>
          <ac:picMkLst>
            <pc:docMk/>
            <pc:sldMk cId="1801197400" sldId="441"/>
            <ac:picMk id="80899" creationId="{E5ABBC2D-2B07-4C6C-8318-91EB094090E0}"/>
          </ac:picMkLst>
        </pc:picChg>
        <pc:picChg chg="add del">
          <ac:chgData name="Riju Manandhar" userId="S::riju.manandhar@wagggs.org::6893182e-e768-42ab-98d8-7955cb044106" providerId="AD" clId="Web-{86E80F4E-9507-4AF9-EB19-357AFF2C986B}" dt="2021-05-24T11:08:46.525" v="70"/>
          <ac:picMkLst>
            <pc:docMk/>
            <pc:sldMk cId="1801197400" sldId="441"/>
            <ac:picMk id="80901" creationId="{5B1C60DD-5B18-44AD-998D-BC2E8A623BEB}"/>
          </ac:picMkLst>
        </pc:picChg>
      </pc:sldChg>
      <pc:sldChg chg="addSp delSp modSp add replId">
        <pc:chgData name="Riju Manandhar" userId="S::riju.manandhar@wagggs.org::6893182e-e768-42ab-98d8-7955cb044106" providerId="AD" clId="Web-{86E80F4E-9507-4AF9-EB19-357AFF2C986B}" dt="2021-05-24T11:27:00.344" v="382" actId="20577"/>
        <pc:sldMkLst>
          <pc:docMk/>
          <pc:sldMk cId="4288879642" sldId="442"/>
        </pc:sldMkLst>
        <pc:spChg chg="mod">
          <ac:chgData name="Riju Manandhar" userId="S::riju.manandhar@wagggs.org::6893182e-e768-42ab-98d8-7955cb044106" providerId="AD" clId="Web-{86E80F4E-9507-4AF9-EB19-357AFF2C986B}" dt="2021-05-24T11:27:00.344" v="382" actId="20577"/>
          <ac:spMkLst>
            <pc:docMk/>
            <pc:sldMk cId="4288879642" sldId="442"/>
            <ac:spMk id="2" creationId="{0A828957-3D49-41E5-9043-141088435482}"/>
          </ac:spMkLst>
        </pc:spChg>
        <pc:spChg chg="del mod">
          <ac:chgData name="Riju Manandhar" userId="S::riju.manandhar@wagggs.org::6893182e-e768-42ab-98d8-7955cb044106" providerId="AD" clId="Web-{86E80F4E-9507-4AF9-EB19-357AFF2C986B}" dt="2021-05-24T11:25:25.014" v="359"/>
          <ac:spMkLst>
            <pc:docMk/>
            <pc:sldMk cId="4288879642" sldId="442"/>
            <ac:spMk id="3" creationId="{6F8BFBFB-519A-41F5-833C-714C16961931}"/>
          </ac:spMkLst>
        </pc:spChg>
        <pc:spChg chg="add del mod">
          <ac:chgData name="Riju Manandhar" userId="S::riju.manandhar@wagggs.org::6893182e-e768-42ab-98d8-7955cb044106" providerId="AD" clId="Web-{86E80F4E-9507-4AF9-EB19-357AFF2C986B}" dt="2021-05-24T11:25:48.108" v="361"/>
          <ac:spMkLst>
            <pc:docMk/>
            <pc:sldMk cId="4288879642" sldId="442"/>
            <ac:spMk id="6" creationId="{9CB6DBFD-E001-4190-9934-1703EF9136EC}"/>
          </ac:spMkLst>
        </pc:spChg>
        <pc:picChg chg="del">
          <ac:chgData name="Riju Manandhar" userId="S::riju.manandhar@wagggs.org::6893182e-e768-42ab-98d8-7955cb044106" providerId="AD" clId="Web-{86E80F4E-9507-4AF9-EB19-357AFF2C986B}" dt="2021-05-24T11:25:26.717" v="360"/>
          <ac:picMkLst>
            <pc:docMk/>
            <pc:sldMk cId="4288879642" sldId="442"/>
            <ac:picMk id="4" creationId="{6A4485B7-65C8-4685-9333-AA9E067735BF}"/>
          </ac:picMkLst>
        </pc:picChg>
      </pc:sldChg>
      <pc:sldChg chg="addSp modSp new">
        <pc:chgData name="Riju Manandhar" userId="S::riju.manandhar@wagggs.org::6893182e-e768-42ab-98d8-7955cb044106" providerId="AD" clId="Web-{86E80F4E-9507-4AF9-EB19-357AFF2C986B}" dt="2021-05-24T11:46:00.539" v="526" actId="1076"/>
        <pc:sldMkLst>
          <pc:docMk/>
          <pc:sldMk cId="2038141640" sldId="443"/>
        </pc:sldMkLst>
        <pc:spChg chg="mod">
          <ac:chgData name="Riju Manandhar" userId="S::riju.manandhar@wagggs.org::6893182e-e768-42ab-98d8-7955cb044106" providerId="AD" clId="Web-{86E80F4E-9507-4AF9-EB19-357AFF2C986B}" dt="2021-05-24T11:36:43.871" v="450" actId="14100"/>
          <ac:spMkLst>
            <pc:docMk/>
            <pc:sldMk cId="2038141640" sldId="443"/>
            <ac:spMk id="2" creationId="{62366AFD-07F2-4B15-ACED-9E92E42F9530}"/>
          </ac:spMkLst>
        </pc:spChg>
        <pc:picChg chg="add mod">
          <ac:chgData name="Riju Manandhar" userId="S::riju.manandhar@wagggs.org::6893182e-e768-42ab-98d8-7955cb044106" providerId="AD" clId="Web-{86E80F4E-9507-4AF9-EB19-357AFF2C986B}" dt="2021-05-24T11:45:55.617" v="525" actId="1076"/>
          <ac:picMkLst>
            <pc:docMk/>
            <pc:sldMk cId="2038141640" sldId="443"/>
            <ac:picMk id="3" creationId="{6559C995-811A-42AD-B84C-7FC688DAD5AD}"/>
          </ac:picMkLst>
        </pc:picChg>
        <pc:picChg chg="add mod">
          <ac:chgData name="Riju Manandhar" userId="S::riju.manandhar@wagggs.org::6893182e-e768-42ab-98d8-7955cb044106" providerId="AD" clId="Web-{86E80F4E-9507-4AF9-EB19-357AFF2C986B}" dt="2021-05-24T11:46:00.539" v="526" actId="1076"/>
          <ac:picMkLst>
            <pc:docMk/>
            <pc:sldMk cId="2038141640" sldId="443"/>
            <ac:picMk id="4" creationId="{56110E5D-407B-45F8-9274-3D422B104558}"/>
          </ac:picMkLst>
        </pc:picChg>
      </pc:sldChg>
      <pc:sldChg chg="addSp delSp modSp add replId">
        <pc:chgData name="Riju Manandhar" userId="S::riju.manandhar@wagggs.org::6893182e-e768-42ab-98d8-7955cb044106" providerId="AD" clId="Web-{86E80F4E-9507-4AF9-EB19-357AFF2C986B}" dt="2021-05-24T11:46:37.524" v="528" actId="1076"/>
        <pc:sldMkLst>
          <pc:docMk/>
          <pc:sldMk cId="964537041" sldId="444"/>
        </pc:sldMkLst>
        <pc:spChg chg="mod">
          <ac:chgData name="Riju Manandhar" userId="S::riju.manandhar@wagggs.org::6893182e-e768-42ab-98d8-7955cb044106" providerId="AD" clId="Web-{86E80F4E-9507-4AF9-EB19-357AFF2C986B}" dt="2021-05-24T11:45:38.320" v="522" actId="20577"/>
          <ac:spMkLst>
            <pc:docMk/>
            <pc:sldMk cId="964537041" sldId="444"/>
            <ac:spMk id="2" creationId="{62366AFD-07F2-4B15-ACED-9E92E42F9530}"/>
          </ac:spMkLst>
        </pc:spChg>
        <pc:picChg chg="del">
          <ac:chgData name="Riju Manandhar" userId="S::riju.manandhar@wagggs.org::6893182e-e768-42ab-98d8-7955cb044106" providerId="AD" clId="Web-{86E80F4E-9507-4AF9-EB19-357AFF2C986B}" dt="2021-05-24T11:38:16.436" v="490"/>
          <ac:picMkLst>
            <pc:docMk/>
            <pc:sldMk cId="964537041" sldId="444"/>
            <ac:picMk id="3" creationId="{6559C995-811A-42AD-B84C-7FC688DAD5AD}"/>
          </ac:picMkLst>
        </pc:picChg>
        <pc:picChg chg="del">
          <ac:chgData name="Riju Manandhar" userId="S::riju.manandhar@wagggs.org::6893182e-e768-42ab-98d8-7955cb044106" providerId="AD" clId="Web-{86E80F4E-9507-4AF9-EB19-357AFF2C986B}" dt="2021-05-24T11:38:19.170" v="491"/>
          <ac:picMkLst>
            <pc:docMk/>
            <pc:sldMk cId="964537041" sldId="444"/>
            <ac:picMk id="4" creationId="{56110E5D-407B-45F8-9274-3D422B104558}"/>
          </ac:picMkLst>
        </pc:picChg>
        <pc:picChg chg="add del mod">
          <ac:chgData name="Riju Manandhar" userId="S::riju.manandhar@wagggs.org::6893182e-e768-42ab-98d8-7955cb044106" providerId="AD" clId="Web-{86E80F4E-9507-4AF9-EB19-357AFF2C986B}" dt="2021-05-24T11:44:52.038" v="506"/>
          <ac:picMkLst>
            <pc:docMk/>
            <pc:sldMk cId="964537041" sldId="444"/>
            <ac:picMk id="5" creationId="{6B69630A-7AF9-4F4D-AE1A-B0F870EE9357}"/>
          </ac:picMkLst>
        </pc:picChg>
        <pc:picChg chg="add mod">
          <ac:chgData name="Riju Manandhar" userId="S::riju.manandhar@wagggs.org::6893182e-e768-42ab-98d8-7955cb044106" providerId="AD" clId="Web-{86E80F4E-9507-4AF9-EB19-357AFF2C986B}" dt="2021-05-24T11:46:37.524" v="528" actId="1076"/>
          <ac:picMkLst>
            <pc:docMk/>
            <pc:sldMk cId="964537041" sldId="444"/>
            <ac:picMk id="6" creationId="{8D72ECC1-E636-4F8B-9F7E-617948D0C39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DB76F6-51D3-4820-8862-8DE312E4DC5A}"/>
              </a:ext>
            </a:extLst>
          </p:cNvPr>
          <p:cNvSpPr>
            <a:spLocks noGrp="1"/>
          </p:cNvSpPr>
          <p:nvPr>
            <p:ph type="hdr" sz="quarter"/>
          </p:nvPr>
        </p:nvSpPr>
        <p:spPr>
          <a:xfrm>
            <a:off x="0" y="0"/>
            <a:ext cx="3076575" cy="511175"/>
          </a:xfrm>
          <a:prstGeom prst="rect">
            <a:avLst/>
          </a:prstGeom>
        </p:spPr>
        <p:txBody>
          <a:bodyPr vert="horz" lIns="94695" tIns="47348" rIns="94695" bIns="47348" rtlCol="0"/>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3" name="Date Placeholder 2">
            <a:extLst>
              <a:ext uri="{FF2B5EF4-FFF2-40B4-BE49-F238E27FC236}">
                <a16:creationId xmlns:a16="http://schemas.microsoft.com/office/drawing/2014/main" id="{1F11BCCB-C3A4-448A-B125-081E4938B16A}"/>
              </a:ext>
            </a:extLst>
          </p:cNvPr>
          <p:cNvSpPr>
            <a:spLocks noGrp="1"/>
          </p:cNvSpPr>
          <p:nvPr>
            <p:ph type="dt" sz="quarter" idx="1"/>
          </p:nvPr>
        </p:nvSpPr>
        <p:spPr>
          <a:xfrm>
            <a:off x="4021138" y="0"/>
            <a:ext cx="3076575" cy="511175"/>
          </a:xfrm>
          <a:prstGeom prst="rect">
            <a:avLst/>
          </a:prstGeom>
        </p:spPr>
        <p:txBody>
          <a:bodyPr vert="horz" wrap="square" lIns="94695" tIns="47348" rIns="94695" bIns="47348"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061230DD-62A0-4635-BF27-B6355E9FA348}" type="datetimeFigureOut">
              <a:rPr lang="es-ES" altLang="en-US"/>
              <a:pPr>
                <a:defRPr/>
              </a:pPr>
              <a:t>21/03/2022</a:t>
            </a:fld>
            <a:endParaRPr lang="es-ES" altLang="en-US"/>
          </a:p>
        </p:txBody>
      </p:sp>
      <p:sp>
        <p:nvSpPr>
          <p:cNvPr id="4" name="Footer Placeholder 3">
            <a:extLst>
              <a:ext uri="{FF2B5EF4-FFF2-40B4-BE49-F238E27FC236}">
                <a16:creationId xmlns:a16="http://schemas.microsoft.com/office/drawing/2014/main" id="{863E62A7-79DC-41EF-BEFE-CDFB957B7128}"/>
              </a:ext>
            </a:extLst>
          </p:cNvPr>
          <p:cNvSpPr>
            <a:spLocks noGrp="1"/>
          </p:cNvSpPr>
          <p:nvPr>
            <p:ph type="ftr" sz="quarter" idx="2"/>
          </p:nvPr>
        </p:nvSpPr>
        <p:spPr>
          <a:xfrm>
            <a:off x="0" y="9710738"/>
            <a:ext cx="3076575" cy="511175"/>
          </a:xfrm>
          <a:prstGeom prst="rect">
            <a:avLst/>
          </a:prstGeom>
        </p:spPr>
        <p:txBody>
          <a:bodyPr vert="horz" lIns="94695" tIns="47348" rIns="94695" bIns="47348" rtlCol="0" anchor="b"/>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5" name="Slide Number Placeholder 4">
            <a:extLst>
              <a:ext uri="{FF2B5EF4-FFF2-40B4-BE49-F238E27FC236}">
                <a16:creationId xmlns:a16="http://schemas.microsoft.com/office/drawing/2014/main" id="{B38EE7A8-EB5C-43FE-BF4F-CD947EC32119}"/>
              </a:ext>
            </a:extLst>
          </p:cNvPr>
          <p:cNvSpPr>
            <a:spLocks noGrp="1"/>
          </p:cNvSpPr>
          <p:nvPr>
            <p:ph type="sldNum" sz="quarter" idx="3"/>
          </p:nvPr>
        </p:nvSpPr>
        <p:spPr>
          <a:xfrm>
            <a:off x="4021138" y="9710738"/>
            <a:ext cx="3076575" cy="511175"/>
          </a:xfrm>
          <a:prstGeom prst="rect">
            <a:avLst/>
          </a:prstGeom>
        </p:spPr>
        <p:txBody>
          <a:bodyPr vert="horz" wrap="square" lIns="94695" tIns="47348" rIns="94695" bIns="47348" numCol="1" anchor="b" anchorCtr="0" compatLnSpc="1">
            <a:prstTxWarp prst="textNoShape">
              <a:avLst/>
            </a:prstTxWarp>
          </a:bodyPr>
          <a:lstStyle>
            <a:lvl1pPr algn="r" eaLnBrk="1" hangingPunct="1">
              <a:defRPr sz="1200" smtClean="0">
                <a:latin typeface="Calibri" panose="020F0502020204030204" pitchFamily="34" charset="0"/>
                <a:cs typeface="Arial" panose="020B0604020202020204" pitchFamily="34" charset="0"/>
              </a:defRPr>
            </a:lvl1pPr>
          </a:lstStyle>
          <a:p>
            <a:pPr>
              <a:defRPr/>
            </a:pPr>
            <a:fld id="{8E2FD9F9-EB9D-4017-9C42-8C0440696B21}" type="slidenum">
              <a:rPr lang="es-ES" altLang="en-US"/>
              <a:pPr>
                <a:defRPr/>
              </a:pPr>
              <a:t>‹#›</a:t>
            </a:fld>
            <a:endParaRPr lang="es-E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793480-B172-4443-A1B7-C54A0D32F642}"/>
              </a:ext>
            </a:extLst>
          </p:cNvPr>
          <p:cNvSpPr>
            <a:spLocks noGrp="1"/>
          </p:cNvSpPr>
          <p:nvPr>
            <p:ph type="hdr" sz="quarter"/>
          </p:nvPr>
        </p:nvSpPr>
        <p:spPr>
          <a:xfrm>
            <a:off x="0" y="0"/>
            <a:ext cx="3076575" cy="512763"/>
          </a:xfrm>
          <a:prstGeom prst="rect">
            <a:avLst/>
          </a:prstGeom>
        </p:spPr>
        <p:txBody>
          <a:bodyPr vert="horz" lIns="94695" tIns="47348" rIns="94695" bIns="47348"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4DE53667-143F-46E3-880B-3C6D770BAC4F}"/>
              </a:ext>
            </a:extLst>
          </p:cNvPr>
          <p:cNvSpPr>
            <a:spLocks noGrp="1"/>
          </p:cNvSpPr>
          <p:nvPr>
            <p:ph type="dt" idx="1"/>
          </p:nvPr>
        </p:nvSpPr>
        <p:spPr>
          <a:xfrm>
            <a:off x="4021138" y="0"/>
            <a:ext cx="3076575" cy="512763"/>
          </a:xfrm>
          <a:prstGeom prst="rect">
            <a:avLst/>
          </a:prstGeom>
        </p:spPr>
        <p:txBody>
          <a:bodyPr vert="horz" wrap="square" lIns="94695" tIns="47348" rIns="94695" bIns="47348"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4201AB3D-9D0B-4E04-8892-D14DC2BD1E15}" type="datetimeFigureOut">
              <a:rPr lang="en-GB" altLang="en-US"/>
              <a:pPr>
                <a:defRPr/>
              </a:pPr>
              <a:t>21/03/2022</a:t>
            </a:fld>
            <a:endParaRPr lang="en-GB" altLang="en-US"/>
          </a:p>
        </p:txBody>
      </p:sp>
      <p:sp>
        <p:nvSpPr>
          <p:cNvPr id="4" name="Slide Image Placeholder 3">
            <a:extLst>
              <a:ext uri="{FF2B5EF4-FFF2-40B4-BE49-F238E27FC236}">
                <a16:creationId xmlns:a16="http://schemas.microsoft.com/office/drawing/2014/main" id="{A5A602D2-671C-4F41-8ACD-BF25DB2B5D95}"/>
              </a:ext>
            </a:extLst>
          </p:cNvPr>
          <p:cNvSpPr>
            <a:spLocks noGrp="1" noRot="1" noChangeAspect="1"/>
          </p:cNvSpPr>
          <p:nvPr>
            <p:ph type="sldImg" idx="2"/>
          </p:nvPr>
        </p:nvSpPr>
        <p:spPr>
          <a:xfrm>
            <a:off x="1250950" y="1277938"/>
            <a:ext cx="4597400" cy="3449637"/>
          </a:xfrm>
          <a:prstGeom prst="rect">
            <a:avLst/>
          </a:prstGeom>
          <a:noFill/>
          <a:ln w="12700">
            <a:solidFill>
              <a:prstClr val="black"/>
            </a:solidFill>
          </a:ln>
        </p:spPr>
        <p:txBody>
          <a:bodyPr vert="horz" lIns="94695" tIns="47348" rIns="94695" bIns="47348" rtlCol="0" anchor="ctr"/>
          <a:lstStyle/>
          <a:p>
            <a:pPr lvl="0"/>
            <a:endParaRPr lang="en-GB" noProof="0"/>
          </a:p>
        </p:txBody>
      </p:sp>
      <p:sp>
        <p:nvSpPr>
          <p:cNvPr id="5" name="Notes Placeholder 4">
            <a:extLst>
              <a:ext uri="{FF2B5EF4-FFF2-40B4-BE49-F238E27FC236}">
                <a16:creationId xmlns:a16="http://schemas.microsoft.com/office/drawing/2014/main" id="{6314F5AB-D58E-4DD0-BEF7-21630A42A23E}"/>
              </a:ext>
            </a:extLst>
          </p:cNvPr>
          <p:cNvSpPr>
            <a:spLocks noGrp="1"/>
          </p:cNvSpPr>
          <p:nvPr>
            <p:ph type="body" sz="quarter" idx="3"/>
          </p:nvPr>
        </p:nvSpPr>
        <p:spPr>
          <a:xfrm>
            <a:off x="709613" y="4919663"/>
            <a:ext cx="5680075" cy="4025900"/>
          </a:xfrm>
          <a:prstGeom prst="rect">
            <a:avLst/>
          </a:prstGeom>
        </p:spPr>
        <p:txBody>
          <a:bodyPr vert="horz" lIns="94695" tIns="47348" rIns="94695" bIns="4734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3DB169E4-5E9A-4F32-8665-A7192EF7BD6F}"/>
              </a:ext>
            </a:extLst>
          </p:cNvPr>
          <p:cNvSpPr>
            <a:spLocks noGrp="1"/>
          </p:cNvSpPr>
          <p:nvPr>
            <p:ph type="ftr" sz="quarter" idx="4"/>
          </p:nvPr>
        </p:nvSpPr>
        <p:spPr>
          <a:xfrm>
            <a:off x="0" y="9710738"/>
            <a:ext cx="3076575" cy="512762"/>
          </a:xfrm>
          <a:prstGeom prst="rect">
            <a:avLst/>
          </a:prstGeom>
        </p:spPr>
        <p:txBody>
          <a:bodyPr vert="horz" lIns="94695" tIns="47348" rIns="94695" bIns="47348"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455140EB-D85F-4C1B-9B52-3B8C6E0AE661}"/>
              </a:ext>
            </a:extLst>
          </p:cNvPr>
          <p:cNvSpPr>
            <a:spLocks noGrp="1"/>
          </p:cNvSpPr>
          <p:nvPr>
            <p:ph type="sldNum" sz="quarter" idx="5"/>
          </p:nvPr>
        </p:nvSpPr>
        <p:spPr>
          <a:xfrm>
            <a:off x="4021138" y="9710738"/>
            <a:ext cx="3076575" cy="512762"/>
          </a:xfrm>
          <a:prstGeom prst="rect">
            <a:avLst/>
          </a:prstGeom>
        </p:spPr>
        <p:txBody>
          <a:bodyPr vert="horz" wrap="square" lIns="94695" tIns="47348" rIns="94695" bIns="47348" numCol="1" anchor="b" anchorCtr="0" compatLnSpc="1">
            <a:prstTxWarp prst="textNoShape">
              <a:avLst/>
            </a:prstTxWarp>
          </a:bodyPr>
          <a:lstStyle>
            <a:lvl1pPr algn="r" eaLnBrk="1" hangingPunct="1">
              <a:defRPr sz="1200" smtClean="0">
                <a:latin typeface="Calibri" panose="020F0502020204030204" pitchFamily="34" charset="0"/>
                <a:cs typeface="Arial" panose="020B0604020202020204" pitchFamily="34" charset="0"/>
              </a:defRPr>
            </a:lvl1pPr>
          </a:lstStyle>
          <a:p>
            <a:pPr>
              <a:defRPr/>
            </a:pPr>
            <a:fld id="{B30F6038-44D9-48E2-8EDC-C9D15DCBF17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wagggs.org/en/resources/prepared-learn-prepared-lead/#:~:text=Prepared%20to%20Learn%2C%20Prepared%20to%20Lead%20looks%20at%20the%20fundamentals,its%20purpose%20and%20educational%20method.&amp;text=It%20is%20to%20be%20used,and%20does%20not%20replace%20i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wagggs.org/en/resources/girl-guide-and-girl-scout-leadership-model-summary/#:~:text=The%20Girl%20Guide%20and%20Girl%20Scout%20leaderhip%20model%20summary%20defines,mindset%2C%20creative%20and%20critical%20thinki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CC06EB8A-739E-4754-802B-67CDBCA366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0DDF5659-C721-4689-A551-6CA8B9ACBA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5540" name="Slide Number Placeholder 3">
            <a:extLst>
              <a:ext uri="{FF2B5EF4-FFF2-40B4-BE49-F238E27FC236}">
                <a16:creationId xmlns:a16="http://schemas.microsoft.com/office/drawing/2014/main" id="{ADF5A9E9-89C7-4B04-A2A6-C57EBF0A2F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9001D42A-A4D5-46C5-9378-F0B5DD2B6CDA}" type="slidenum">
              <a:rPr lang="en-GB" altLang="en-US">
                <a:solidFill>
                  <a:srgbClr val="000000"/>
                </a:solidFill>
                <a:latin typeface="Calibri" panose="020F0502020204030204" pitchFamily="34" charset="0"/>
              </a:rPr>
              <a:pPr/>
              <a:t>2</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C50B70FE-1D11-4019-B0C7-286A88BC89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FA1EE9F2-2307-4633-B365-ECCDFB19EA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Getting started Activities: these will </a:t>
            </a:r>
            <a:r>
              <a:rPr lang="en-NZ" altLang="en-US">
                <a:solidFill>
                  <a:srgbClr val="262963"/>
                </a:solidFill>
                <a:latin typeface="Arial" panose="020B0604020202020204" pitchFamily="34" charset="0"/>
                <a:cs typeface="Arial" panose="020B0604020202020204" pitchFamily="34" charset="0"/>
              </a:rPr>
              <a:t>help establish a safe space for participation. They will also give participants time to reflect on how they use the internet and what they would like to learn from the pack. Not mandatory to earn the badge.</a:t>
            </a:r>
          </a:p>
          <a:p>
            <a:r>
              <a:rPr lang="en-NZ" altLang="en-US">
                <a:solidFill>
                  <a:srgbClr val="262963"/>
                </a:solidFill>
                <a:latin typeface="Arial" panose="020B0604020202020204" pitchFamily="34" charset="0"/>
                <a:cs typeface="Arial" panose="020B0604020202020204" pitchFamily="34" charset="0"/>
              </a:rPr>
              <a:t>Press Enter: </a:t>
            </a:r>
            <a:r>
              <a:rPr lang="en-US" altLang="en-US">
                <a:latin typeface="Arial" panose="020B0604020202020204" pitchFamily="34" charset="0"/>
                <a:cs typeface="Arial" panose="020B0604020202020204" pitchFamily="34" charset="0"/>
              </a:rPr>
              <a:t>Five activity sections for new digital skills and awareness. Complete one activity in each section</a:t>
            </a:r>
          </a:p>
          <a:p>
            <a:pPr eaLnBrk="1" hangingPunct="1"/>
            <a:r>
              <a:rPr lang="en-NZ" altLang="en-US">
                <a:solidFill>
                  <a:srgbClr val="262963"/>
                </a:solidFill>
                <a:latin typeface="Arial" panose="020B0604020202020204" pitchFamily="34" charset="0"/>
                <a:cs typeface="Arial" panose="020B0604020202020204" pitchFamily="34" charset="0"/>
              </a:rPr>
              <a:t>#BeTheChangeOnline:  </a:t>
            </a:r>
            <a:r>
              <a:rPr lang="en-US" altLang="en-US">
                <a:latin typeface="Arial" panose="020B0604020202020204" pitchFamily="34" charset="0"/>
                <a:cs typeface="Arial" panose="020B0604020202020204" pitchFamily="34" charset="0"/>
              </a:rPr>
              <a:t>Explore how to make change happen  - Take up your own project to bring social change - Take your Generation Digital Promise</a:t>
            </a:r>
            <a:endParaRPr lang="en-NZ" altLang="en-US" b="1">
              <a:solidFill>
                <a:srgbClr val="262963"/>
              </a:solidFill>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a:p>
            <a:endParaRPr lang="en-NZ" altLang="en-US">
              <a:solidFill>
                <a:srgbClr val="262963"/>
              </a:solidFill>
              <a:latin typeface="Arial" panose="020B0604020202020204" pitchFamily="34" charset="0"/>
              <a:cs typeface="Arial" panose="020B0604020202020204" pitchFamily="34" charset="0"/>
            </a:endParaRPr>
          </a:p>
          <a:p>
            <a:endParaRPr lang="en-US" altLang="en-US"/>
          </a:p>
        </p:txBody>
      </p:sp>
      <p:sp>
        <p:nvSpPr>
          <p:cNvPr id="88068" name="Slide Number Placeholder 3">
            <a:extLst>
              <a:ext uri="{FF2B5EF4-FFF2-40B4-BE49-F238E27FC236}">
                <a16:creationId xmlns:a16="http://schemas.microsoft.com/office/drawing/2014/main" id="{D3398467-8C18-4A2A-A46C-B1719CB9AB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F5C3E0E4-C8FC-4F8F-B890-E62D6CAFE442}" type="slidenum">
              <a:rPr lang="en-GB" altLang="en-US">
                <a:solidFill>
                  <a:srgbClr val="000000"/>
                </a:solidFill>
                <a:latin typeface="Calibri" panose="020F0502020204030204" pitchFamily="34" charset="0"/>
              </a:rPr>
              <a:pPr/>
              <a:t>13</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A09C4D9-2B76-4498-978E-9563953768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1BE7A8D0-04CD-47D4-A506-F5E9289B1B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116" name="Slide Number Placeholder 3">
            <a:extLst>
              <a:ext uri="{FF2B5EF4-FFF2-40B4-BE49-F238E27FC236}">
                <a16:creationId xmlns:a16="http://schemas.microsoft.com/office/drawing/2014/main" id="{7D7CCF20-4F67-4D7C-B3FD-C1066D906D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24DC7391-0B4A-457C-A649-2A7CB88160F3}" type="slidenum">
              <a:rPr lang="en-GB" altLang="en-US">
                <a:solidFill>
                  <a:srgbClr val="000000"/>
                </a:solidFill>
                <a:latin typeface="Calibri" panose="020F0502020204030204" pitchFamily="34" charset="0"/>
              </a:rPr>
              <a:pPr/>
              <a:t>14</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44C5D73-8DED-4C60-A88B-3BE43B7C1E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45C121B0-055A-48DC-944B-DAE7FE861F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4" name="Slide Number Placeholder 3">
            <a:extLst>
              <a:ext uri="{FF2B5EF4-FFF2-40B4-BE49-F238E27FC236}">
                <a16:creationId xmlns:a16="http://schemas.microsoft.com/office/drawing/2014/main" id="{B75F9534-1907-4277-8390-5FC97B18AB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712D1175-DFDD-4D18-91B7-2B17BD394FDF}" type="slidenum">
              <a:rPr lang="en-GB" altLang="en-US">
                <a:solidFill>
                  <a:srgbClr val="000000"/>
                </a:solidFill>
                <a:latin typeface="Calibri" panose="020F0502020204030204" pitchFamily="34" charset="0"/>
              </a:rPr>
              <a:pPr/>
              <a:t>15</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945DD9D4-B648-4B27-AC0A-58C23BB8EE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E633519-0575-4E90-8A64-67D174B00853}"/>
              </a:ext>
            </a:extLst>
          </p:cNvPr>
          <p:cNvSpPr>
            <a:spLocks noGrp="1"/>
          </p:cNvSpPr>
          <p:nvPr>
            <p:ph type="body" idx="1"/>
          </p:nvPr>
        </p:nvSpPr>
        <p:spPr/>
        <p:txBody>
          <a:bodyPr/>
          <a:lstStyle/>
          <a:p>
            <a:pPr marL="342900" indent="-342900" eaLnBrk="1" hangingPunct="1">
              <a:buFont typeface="Arial" panose="020B0604020202020204" pitchFamily="34" charset="0"/>
              <a:buChar char="•"/>
              <a:defRPr/>
            </a:pPr>
            <a:r>
              <a:rPr lang="en-US"/>
              <a:t>Explore how to make change happen: through quick and easy activities you will learn how WAGGGS defines change, what is awareness raising, advocacy and community project</a:t>
            </a:r>
          </a:p>
          <a:p>
            <a:pPr marL="342900" indent="-342900" eaLnBrk="1" hangingPunct="1">
              <a:buFont typeface="Arial" panose="020B0604020202020204" pitchFamily="34" charset="0"/>
              <a:buChar char="•"/>
              <a:defRPr/>
            </a:pPr>
            <a:r>
              <a:rPr lang="en-US"/>
              <a:t>Take up your own project to bring social change: choose from a list of suggestions or create your own social change project depending on the participants’ interests.</a:t>
            </a:r>
          </a:p>
          <a:p>
            <a:pPr marL="342900" indent="-342900" eaLnBrk="1" hangingPunct="1">
              <a:buFont typeface="Arial" panose="020B0604020202020204" pitchFamily="34" charset="0"/>
              <a:buChar char="•"/>
              <a:defRPr/>
            </a:pPr>
            <a:r>
              <a:rPr lang="en-US"/>
              <a:t>Take your Generation Digital Promise of contributing to a safer and positive internet experience for you an everyone around you.</a:t>
            </a:r>
          </a:p>
          <a:p>
            <a:pPr>
              <a:defRPr/>
            </a:pPr>
            <a:endParaRPr lang="en-US"/>
          </a:p>
        </p:txBody>
      </p:sp>
      <p:sp>
        <p:nvSpPr>
          <p:cNvPr id="94212" name="Slide Number Placeholder 3">
            <a:extLst>
              <a:ext uri="{FF2B5EF4-FFF2-40B4-BE49-F238E27FC236}">
                <a16:creationId xmlns:a16="http://schemas.microsoft.com/office/drawing/2014/main" id="{E39AF42F-807F-4C31-B2F0-4A9373FF7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CAEBB6C7-FD8B-4FEB-8C05-DBF6FDB5CDAE}" type="slidenum">
              <a:rPr lang="en-GB" altLang="en-US">
                <a:solidFill>
                  <a:srgbClr val="000000"/>
                </a:solidFill>
                <a:latin typeface="Calibri" panose="020F0502020204030204" pitchFamily="34" charset="0"/>
              </a:rPr>
              <a:pPr/>
              <a:t>16</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7B02F56-23AC-400E-87C0-2A5E2D780B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A33FBC4E-110C-4E0A-814F-9725F5E35F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86020" name="Slide Number Placeholder 3">
            <a:extLst>
              <a:ext uri="{FF2B5EF4-FFF2-40B4-BE49-F238E27FC236}">
                <a16:creationId xmlns:a16="http://schemas.microsoft.com/office/drawing/2014/main" id="{117B5487-837A-4317-B710-2D6722FE1E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75641D0-166A-46E3-8C59-84F47DD0884F}" type="slidenum">
              <a:rPr lang="en-GB" altLang="en-US">
                <a:solidFill>
                  <a:srgbClr val="000000"/>
                </a:solidFill>
                <a:latin typeface="Arial" panose="020B0604020202020204" pitchFamily="34" charset="0"/>
              </a:rPr>
              <a:pPr>
                <a:spcBef>
                  <a:spcPct val="0"/>
                </a:spcBef>
              </a:pPr>
              <a:t>17</a:t>
            </a:fld>
            <a:endParaRPr lang="en-GB" altLang="en-US">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EECB616-405C-4E27-9828-EB0310B88C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8FECB8BA-2D1E-475A-A8F0-2D2C9CE795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a:latin typeface="Arial" panose="020B0604020202020204" pitchFamily="34" charset="0"/>
              </a:rPr>
              <a:t>ACTIVITY SUGGESTION: </a:t>
            </a:r>
          </a:p>
          <a:p>
            <a:r>
              <a:rPr lang="en-GB" altLang="en-US">
                <a:latin typeface="Arial" panose="020B0604020202020204" pitchFamily="34" charset="0"/>
              </a:rPr>
              <a:t>Ask participants: does anyone already have a policy you use for any of these topics? Does your Member Organization? Would it be useful to improve or expand the policies you use day to day?</a:t>
            </a:r>
          </a:p>
          <a:p>
            <a:endParaRPr lang="en-GB" altLang="en-US">
              <a:latin typeface="Arial" panose="020B0604020202020204" pitchFamily="34" charset="0"/>
            </a:endParaRPr>
          </a:p>
          <a:p>
            <a:r>
              <a:rPr lang="en-GB" altLang="en-US">
                <a:latin typeface="Arial" panose="020B0604020202020204" pitchFamily="34" charset="0"/>
              </a:rPr>
              <a:t>Divide training participants into small groups, each focusing on one of the areas covered in this slide. Ask them to discuss the ideas suggested on the back of Surf Smart 2.0 on their topic. Ask them to agree a policy that could be used in their own context, and present this to the rest of the group in a creative and engaging way – for example as a public service announcement on television. </a:t>
            </a:r>
          </a:p>
          <a:p>
            <a:endParaRPr lang="en-GB" altLang="en-US">
              <a:latin typeface="Arial" panose="020B0604020202020204" pitchFamily="34" charset="0"/>
            </a:endParaRPr>
          </a:p>
        </p:txBody>
      </p:sp>
      <p:sp>
        <p:nvSpPr>
          <p:cNvPr id="83972" name="Slide Number Placeholder 3">
            <a:extLst>
              <a:ext uri="{FF2B5EF4-FFF2-40B4-BE49-F238E27FC236}">
                <a16:creationId xmlns:a16="http://schemas.microsoft.com/office/drawing/2014/main" id="{53ABE71F-EB8F-4356-BFA4-7F03F66C61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004A736-083C-4E51-AE50-949376221401}" type="slidenum">
              <a:rPr lang="en-GB" altLang="en-US">
                <a:solidFill>
                  <a:srgbClr val="000000"/>
                </a:solidFill>
                <a:latin typeface="Arial" panose="020B0604020202020204" pitchFamily="34" charset="0"/>
              </a:rPr>
              <a:pPr>
                <a:spcBef>
                  <a:spcPct val="0"/>
                </a:spcBef>
              </a:pPr>
              <a:t>18</a:t>
            </a:fld>
            <a:endParaRPr lang="en-GB" altLang="en-US">
              <a:solidFill>
                <a:srgbClr val="000000"/>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127;p7:notes">
            <a:extLst>
              <a:ext uri="{FF2B5EF4-FFF2-40B4-BE49-F238E27FC236}">
                <a16:creationId xmlns:a16="http://schemas.microsoft.com/office/drawing/2014/main" id="{78AF5401-5403-4D67-BF72-3468B52230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r>
              <a:rPr lang="en-US" altLang="en-US"/>
              <a:t>https://forms.gle/umYDTNkGvcGF47Bt8</a:t>
            </a:r>
          </a:p>
        </p:txBody>
      </p:sp>
      <p:sp>
        <p:nvSpPr>
          <p:cNvPr id="96259" name="Google Shape;128;p7:notes">
            <a:extLst>
              <a:ext uri="{FF2B5EF4-FFF2-40B4-BE49-F238E27FC236}">
                <a16:creationId xmlns:a16="http://schemas.microsoft.com/office/drawing/2014/main" id="{D5305EDB-B0BF-4C8F-B051-10E7B1F9E63F}"/>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127;p7:notes">
            <a:extLst>
              <a:ext uri="{FF2B5EF4-FFF2-40B4-BE49-F238E27FC236}">
                <a16:creationId xmlns:a16="http://schemas.microsoft.com/office/drawing/2014/main" id="{3A2620F9-152E-47C5-82F7-671390B05F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r>
              <a:rPr lang="en-US" altLang="en-US"/>
              <a:t>A mind map is a type of graphic organizer that uses a diagram to visually organize ideas and concepts. </a:t>
            </a:r>
          </a:p>
          <a:p>
            <a:pPr>
              <a:spcBef>
                <a:spcPct val="0"/>
              </a:spcBef>
            </a:pPr>
            <a:endParaRPr lang="en-US" altLang="en-US"/>
          </a:p>
        </p:txBody>
      </p:sp>
      <p:sp>
        <p:nvSpPr>
          <p:cNvPr id="98307" name="Google Shape;128;p7:notes">
            <a:extLst>
              <a:ext uri="{FF2B5EF4-FFF2-40B4-BE49-F238E27FC236}">
                <a16:creationId xmlns:a16="http://schemas.microsoft.com/office/drawing/2014/main" id="{431741F0-C088-4194-ABB8-FB2839CCBC8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127;p7:notes">
            <a:extLst>
              <a:ext uri="{FF2B5EF4-FFF2-40B4-BE49-F238E27FC236}">
                <a16:creationId xmlns:a16="http://schemas.microsoft.com/office/drawing/2014/main" id="{8C1B320F-3938-45E5-B51C-C970EB07FC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endParaRPr lang="en-US" altLang="en-US">
              <a:solidFill>
                <a:schemeClr val="bg1"/>
              </a:solidFill>
              <a:latin typeface="Arial" panose="020B0604020202020204" pitchFamily="34" charset="0"/>
              <a:cs typeface="Arial" panose="020B0604020202020204" pitchFamily="34" charset="0"/>
            </a:endParaRPr>
          </a:p>
        </p:txBody>
      </p:sp>
      <p:sp>
        <p:nvSpPr>
          <p:cNvPr id="100355" name="Google Shape;128;p7:notes">
            <a:extLst>
              <a:ext uri="{FF2B5EF4-FFF2-40B4-BE49-F238E27FC236}">
                <a16:creationId xmlns:a16="http://schemas.microsoft.com/office/drawing/2014/main" id="{3820C63F-C983-42FE-950B-AE0396359D80}"/>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Google Shape;127;p7:notes">
            <a:extLst>
              <a:ext uri="{FF2B5EF4-FFF2-40B4-BE49-F238E27FC236}">
                <a16:creationId xmlns:a16="http://schemas.microsoft.com/office/drawing/2014/main" id="{E0597F7B-F26F-43AB-AA95-EFC7F41A19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endParaRPr lang="en-US" altLang="en-US">
              <a:solidFill>
                <a:schemeClr val="bg1"/>
              </a:solidFill>
              <a:latin typeface="Arial" panose="020B0604020202020204" pitchFamily="34" charset="0"/>
              <a:cs typeface="Arial" panose="020B0604020202020204" pitchFamily="34" charset="0"/>
            </a:endParaRPr>
          </a:p>
        </p:txBody>
      </p:sp>
      <p:sp>
        <p:nvSpPr>
          <p:cNvPr id="102403" name="Google Shape;128;p7:notes">
            <a:extLst>
              <a:ext uri="{FF2B5EF4-FFF2-40B4-BE49-F238E27FC236}">
                <a16:creationId xmlns:a16="http://schemas.microsoft.com/office/drawing/2014/main" id="{66863456-8811-42C8-8CD6-94A5686E0A8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CD6CE7D-D0D6-4737-ACBF-94CE2B98DD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7D14A60B-A876-4D01-926E-914EB6E6C6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a:extLst>
              <a:ext uri="{FF2B5EF4-FFF2-40B4-BE49-F238E27FC236}">
                <a16:creationId xmlns:a16="http://schemas.microsoft.com/office/drawing/2014/main" id="{2BFF2A3F-0004-435A-8E6C-B1DBB5CAAD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D6F05E60-D51B-435C-86F2-82FFB4F8FD45}" type="slidenum">
              <a:rPr lang="en-GB" altLang="en-US">
                <a:solidFill>
                  <a:srgbClr val="000000"/>
                </a:solidFill>
                <a:latin typeface="Calibri" panose="020F0502020204030204" pitchFamily="34" charset="0"/>
              </a:rPr>
              <a:pPr/>
              <a:t>3</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50" name="Google Shape;134;p8:notes">
            <a:extLst>
              <a:ext uri="{FF2B5EF4-FFF2-40B4-BE49-F238E27FC236}">
                <a16:creationId xmlns:a16="http://schemas.microsoft.com/office/drawing/2014/main" id="{B75FF12B-7580-490F-81A9-03D201C64D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r>
              <a:rPr lang="en-US" altLang="en-US"/>
              <a:t>https://forms.gle/gNkuocGmgYRfLNK26 </a:t>
            </a:r>
          </a:p>
        </p:txBody>
      </p:sp>
      <p:sp>
        <p:nvSpPr>
          <p:cNvPr id="104451" name="Google Shape;135;p8:notes">
            <a:extLst>
              <a:ext uri="{FF2B5EF4-FFF2-40B4-BE49-F238E27FC236}">
                <a16:creationId xmlns:a16="http://schemas.microsoft.com/office/drawing/2014/main" id="{8933E68D-1D6F-4383-A24A-E7F8FFF61928}"/>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Google Shape;134;p8:notes">
            <a:extLst>
              <a:ext uri="{FF2B5EF4-FFF2-40B4-BE49-F238E27FC236}">
                <a16:creationId xmlns:a16="http://schemas.microsoft.com/office/drawing/2014/main" id="{F91B598C-8944-4ED1-A22C-E700CC65E3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06499" name="Google Shape;135;p8:notes">
            <a:extLst>
              <a:ext uri="{FF2B5EF4-FFF2-40B4-BE49-F238E27FC236}">
                <a16:creationId xmlns:a16="http://schemas.microsoft.com/office/drawing/2014/main" id="{32748FA0-F015-4E67-8140-059979DDCCE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134;p8:notes">
            <a:extLst>
              <a:ext uri="{FF2B5EF4-FFF2-40B4-BE49-F238E27FC236}">
                <a16:creationId xmlns:a16="http://schemas.microsoft.com/office/drawing/2014/main" id="{7A3B9B93-68C1-4DA0-AAB9-EC9675CA23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08547" name="Google Shape;135;p8:notes">
            <a:extLst>
              <a:ext uri="{FF2B5EF4-FFF2-40B4-BE49-F238E27FC236}">
                <a16:creationId xmlns:a16="http://schemas.microsoft.com/office/drawing/2014/main" id="{F12AC345-1896-4670-8872-21B7955041B6}"/>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4" name="Google Shape;134;p8:notes">
            <a:extLst>
              <a:ext uri="{FF2B5EF4-FFF2-40B4-BE49-F238E27FC236}">
                <a16:creationId xmlns:a16="http://schemas.microsoft.com/office/drawing/2014/main" id="{44C7E962-B296-4B74-8320-6696B91D4A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10595" name="Google Shape;135;p8:notes">
            <a:extLst>
              <a:ext uri="{FF2B5EF4-FFF2-40B4-BE49-F238E27FC236}">
                <a16:creationId xmlns:a16="http://schemas.microsoft.com/office/drawing/2014/main" id="{4A9784AF-B341-4DAD-B8BE-CCE8447DE5F9}"/>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2" name="Google Shape;134;p8:notes">
            <a:extLst>
              <a:ext uri="{FF2B5EF4-FFF2-40B4-BE49-F238E27FC236}">
                <a16:creationId xmlns:a16="http://schemas.microsoft.com/office/drawing/2014/main" id="{F3094589-3593-4C00-B396-2AE5BEE0CB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12643" name="Google Shape;135;p8:notes">
            <a:extLst>
              <a:ext uri="{FF2B5EF4-FFF2-40B4-BE49-F238E27FC236}">
                <a16:creationId xmlns:a16="http://schemas.microsoft.com/office/drawing/2014/main" id="{4194EF0A-8EEF-4822-A1F8-B7220FACC22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Google Shape;134;p8:notes">
            <a:extLst>
              <a:ext uri="{FF2B5EF4-FFF2-40B4-BE49-F238E27FC236}">
                <a16:creationId xmlns:a16="http://schemas.microsoft.com/office/drawing/2014/main" id="{033467D4-7FC2-4750-B4A2-FAE606E49B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14691" name="Google Shape;135;p8:notes">
            <a:extLst>
              <a:ext uri="{FF2B5EF4-FFF2-40B4-BE49-F238E27FC236}">
                <a16:creationId xmlns:a16="http://schemas.microsoft.com/office/drawing/2014/main" id="{976BDBD2-8DCE-49D6-B83F-C2D943827AB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8" name="Google Shape;134;p8:notes">
            <a:extLst>
              <a:ext uri="{FF2B5EF4-FFF2-40B4-BE49-F238E27FC236}">
                <a16:creationId xmlns:a16="http://schemas.microsoft.com/office/drawing/2014/main" id="{496C11B5-03BC-4930-8A2B-D413A776A6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16739" name="Google Shape;135;p8:notes">
            <a:extLst>
              <a:ext uri="{FF2B5EF4-FFF2-40B4-BE49-F238E27FC236}">
                <a16:creationId xmlns:a16="http://schemas.microsoft.com/office/drawing/2014/main" id="{678BF5D3-6520-4FD3-BF65-CDE201ECCB0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6" name="Google Shape;360;g72b3291ada_0_7:notes">
            <a:extLst>
              <a:ext uri="{FF2B5EF4-FFF2-40B4-BE49-F238E27FC236}">
                <a16:creationId xmlns:a16="http://schemas.microsoft.com/office/drawing/2014/main" id="{56708BE7-8375-4118-B817-1BDC0AD18C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spcBef>
                <a:spcPct val="0"/>
              </a:spcBef>
            </a:pPr>
            <a:endParaRPr lang="en-US" altLang="en-US"/>
          </a:p>
        </p:txBody>
      </p:sp>
      <p:sp>
        <p:nvSpPr>
          <p:cNvPr id="118787" name="Google Shape;361;g72b3291ada_0_7:notes">
            <a:extLst>
              <a:ext uri="{FF2B5EF4-FFF2-40B4-BE49-F238E27FC236}">
                <a16:creationId xmlns:a16="http://schemas.microsoft.com/office/drawing/2014/main" id="{DDEF8C05-DA41-4828-AFDE-DD6FEEBA50E5}"/>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4CF12B66-8F4F-461F-8CDC-FB5DE0F6FB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6D85D136-CEA5-4851-B2A8-1A1FB7C8E5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b="1">
              <a:solidFill>
                <a:srgbClr val="262963"/>
              </a:solidFill>
              <a:latin typeface="Arial" panose="020B0604020202020204" pitchFamily="34" charset="0"/>
              <a:cs typeface="Arial" panose="020B0604020202020204" pitchFamily="34" charset="0"/>
            </a:endParaRPr>
          </a:p>
        </p:txBody>
      </p:sp>
      <p:sp>
        <p:nvSpPr>
          <p:cNvPr id="120836" name="Slide Number Placeholder 3">
            <a:extLst>
              <a:ext uri="{FF2B5EF4-FFF2-40B4-BE49-F238E27FC236}">
                <a16:creationId xmlns:a16="http://schemas.microsoft.com/office/drawing/2014/main" id="{3815BB0C-9E79-4665-9466-7162A998E4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4FC8AC47-6B50-4792-8996-53F00411110F}" type="slidenum">
              <a:rPr lang="en-GB" altLang="en-US">
                <a:latin typeface="Calibri" panose="020F0502020204030204" pitchFamily="34" charset="0"/>
              </a:rPr>
              <a:pPr/>
              <a:t>31</a:t>
            </a:fld>
            <a:endParaRPr lang="en-GB"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457565F4-0111-43AD-9F9A-3DC965D5C3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8980C64F-EEF2-42C7-A11D-A8DA338F5C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Raising awareness is when we want as many people as possible to know about an issue. This empowers people with knowledge and understanding of the issue, and also of how they can take action.  </a:t>
            </a:r>
          </a:p>
          <a:p>
            <a:r>
              <a:rPr lang="en-US" altLang="en-US"/>
              <a:t>Taking Action in your Community includes any activity that aims to make changes within a community. The project directly tackles an issue that matters to you by taking action to develop a local solution, in a community you care about. </a:t>
            </a:r>
          </a:p>
          <a:p>
            <a:r>
              <a:rPr lang="en-US" altLang="en-US"/>
              <a:t>Speaking out for change means that: we influence (persuade) people - by speaking, doing and educating, - to take decisions ( for example on policies/rules, actions, attitudes, funding, support etc.) - that will improve our life and the lives of others, aiming towards the result we are trying to achieve</a:t>
            </a:r>
          </a:p>
          <a:p>
            <a:r>
              <a:rPr lang="en-US" altLang="en-US"/>
              <a:t>You may also have heard it as Advocacy!</a:t>
            </a:r>
          </a:p>
          <a:p>
            <a:endParaRPr lang="en-US" altLang="en-US" i="1"/>
          </a:p>
          <a:p>
            <a:r>
              <a:rPr lang="en-US" altLang="en-US" i="1"/>
              <a:t>When we are working for social change, we don't want people to just know about an issue, we want them to understand it, and then to go on to take action, either by changing their own behaviour or by asking decision makers for change in structures, services, laws and practices. Awareness raising is very important as the first step to social change. If you want to make more of an impact and see real change happen, combine Raising Awareness with either Speaking Out or Taking Action in the Community.</a:t>
            </a:r>
            <a:endParaRPr lang="en-NZ" altLang="en-US" b="1">
              <a:solidFill>
                <a:srgbClr val="262963"/>
              </a:solidFill>
              <a:latin typeface="Arial" panose="020B0604020202020204" pitchFamily="34" charset="0"/>
              <a:cs typeface="Arial" panose="020B0604020202020204" pitchFamily="34" charset="0"/>
            </a:endParaRPr>
          </a:p>
        </p:txBody>
      </p:sp>
      <p:sp>
        <p:nvSpPr>
          <p:cNvPr id="122884" name="Slide Number Placeholder 3">
            <a:extLst>
              <a:ext uri="{FF2B5EF4-FFF2-40B4-BE49-F238E27FC236}">
                <a16:creationId xmlns:a16="http://schemas.microsoft.com/office/drawing/2014/main" id="{F86F713D-5C83-45F7-861F-FAEBB3EA9D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F4958365-E6CB-4201-A080-11E9C5CA76C5}" type="slidenum">
              <a:rPr lang="en-GB" altLang="en-US">
                <a:latin typeface="Calibri" panose="020F0502020204030204" pitchFamily="34" charset="0"/>
              </a:rPr>
              <a:pPr/>
              <a:t>32</a:t>
            </a:fld>
            <a:endParaRPr lang="en-GB"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FA5C5A2-76A2-45E7-9898-31705DF2B5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2DB6DC49-164F-460B-BFBE-CC91B23D08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9636" name="Slide Number Placeholder 3">
            <a:extLst>
              <a:ext uri="{FF2B5EF4-FFF2-40B4-BE49-F238E27FC236}">
                <a16:creationId xmlns:a16="http://schemas.microsoft.com/office/drawing/2014/main" id="{D03229E3-0889-471E-8D80-1A2F243A9D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FCE4C037-583C-4900-8B2E-C8CDCBD16E1D}" type="slidenum">
              <a:rPr lang="en-GB" altLang="en-US">
                <a:solidFill>
                  <a:srgbClr val="000000"/>
                </a:solidFill>
                <a:latin typeface="Calibri" panose="020F0502020204030204" pitchFamily="34" charset="0"/>
              </a:rPr>
              <a:pPr/>
              <a:t>4</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A8918220-C8A8-4A7C-89BE-151700D69F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08DA65B9-9C3C-4852-BC2F-FF6CA0EF0D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b="1">
              <a:solidFill>
                <a:srgbClr val="262963"/>
              </a:solidFill>
              <a:latin typeface="Arial" panose="020B0604020202020204" pitchFamily="34" charset="0"/>
              <a:cs typeface="Arial" panose="020B0604020202020204" pitchFamily="34" charset="0"/>
            </a:endParaRPr>
          </a:p>
        </p:txBody>
      </p:sp>
      <p:sp>
        <p:nvSpPr>
          <p:cNvPr id="124932" name="Slide Number Placeholder 3">
            <a:extLst>
              <a:ext uri="{FF2B5EF4-FFF2-40B4-BE49-F238E27FC236}">
                <a16:creationId xmlns:a16="http://schemas.microsoft.com/office/drawing/2014/main" id="{2853E9A8-C6EA-49D6-A5A8-1630374C62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A436D3D6-0DFD-40EA-A33F-CF2CC4379ED7}" type="slidenum">
              <a:rPr lang="en-GB" altLang="en-US">
                <a:latin typeface="Calibri" panose="020F0502020204030204" pitchFamily="34" charset="0"/>
              </a:rPr>
              <a:pPr/>
              <a:t>33</a:t>
            </a:fld>
            <a:endParaRPr lang="en-GB"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C7858D28-EBB4-4025-A0E3-CAC31CBB4A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E81AFCAA-9B3F-4AEA-84C5-9AE3091EF9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Girl Guide and Girl Scout educational method encourages members of all ages to take the lead and make choices about what they do. </a:t>
            </a:r>
          </a:p>
          <a:p>
            <a:r>
              <a:rPr lang="en-US" altLang="en-US"/>
              <a:t>As leaders we are called to support </a:t>
            </a:r>
            <a:r>
              <a:rPr lang="en-US" altLang="en-US">
                <a:solidFill>
                  <a:schemeClr val="tx2"/>
                </a:solidFill>
              </a:rPr>
              <a:t>a Girl Guide/Girl Scout-led approach and allowing </a:t>
            </a:r>
            <a:r>
              <a:rPr lang="en-US" altLang="en-US"/>
              <a:t>our members to take charge and make decisions by using age-appropriate methods.</a:t>
            </a:r>
          </a:p>
          <a:p>
            <a:r>
              <a:rPr lang="en-US" altLang="en-US">
                <a:solidFill>
                  <a:schemeClr val="tx2"/>
                </a:solidFill>
              </a:rPr>
              <a:t>Think about these key factors:</a:t>
            </a:r>
          </a:p>
          <a:p>
            <a:r>
              <a:rPr lang="en-US" altLang="en-US">
                <a:solidFill>
                  <a:schemeClr val="tx2"/>
                </a:solidFill>
              </a:rPr>
              <a:t>the size of the group – how many members do you have? Are you working in groups or individually?</a:t>
            </a:r>
          </a:p>
          <a:p>
            <a:r>
              <a:rPr lang="en-US" altLang="en-US">
                <a:solidFill>
                  <a:schemeClr val="tx2"/>
                </a:solidFill>
              </a:rPr>
              <a:t>the age of the group </a:t>
            </a:r>
          </a:p>
          <a:p>
            <a:r>
              <a:rPr lang="en-US" altLang="en-US">
                <a:solidFill>
                  <a:schemeClr val="tx2"/>
                </a:solidFill>
              </a:rPr>
              <a:t>the experience of the group – has your group worked on other packs and badges before?</a:t>
            </a:r>
          </a:p>
          <a:p>
            <a:r>
              <a:rPr lang="en-US" altLang="en-US">
                <a:solidFill>
                  <a:schemeClr val="tx2"/>
                </a:solidFill>
              </a:rPr>
              <a:t>Support participants in creating their own path:</a:t>
            </a:r>
          </a:p>
          <a:p>
            <a:r>
              <a:rPr lang="en-US" altLang="en-US">
                <a:solidFill>
                  <a:schemeClr val="tx2"/>
                </a:solidFill>
              </a:rPr>
              <a:t>Set the context: Make sure that the group understands what Surf Smart 2.0 is all about. Once you do that, support them in figuring out their internet safety needs. The Getting Started activities can help you with this step.</a:t>
            </a:r>
          </a:p>
          <a:p>
            <a:r>
              <a:rPr lang="en-US" altLang="en-US">
                <a:solidFill>
                  <a:schemeClr val="tx2"/>
                </a:solidFill>
              </a:rPr>
              <a:t>Set up the space: Will the program be delivered indoors or outdoors? Is the space large enough for your group? How can you make it more inviting and functional to deliver the activities? </a:t>
            </a:r>
          </a:p>
          <a:p>
            <a:r>
              <a:rPr lang="en-US" altLang="en-US">
                <a:solidFill>
                  <a:schemeClr val="tx2"/>
                </a:solidFill>
              </a:rPr>
              <a:t>Facilitate choice: Find ways to involve members in the decisions according to their age. For example, if the participants are still learning to read or write, you could use pictures or sounds to help them select subjects, while older members could select the activities themselves.</a:t>
            </a:r>
          </a:p>
          <a:p>
            <a:r>
              <a:rPr lang="en-US" altLang="en-US">
                <a:solidFill>
                  <a:schemeClr val="tx2"/>
                </a:solidFill>
              </a:rPr>
              <a:t>Support planning: Older participants can plan when to do the activities and how often, for example one activity each week, several sessions or a one-off event.</a:t>
            </a:r>
          </a:p>
          <a:p>
            <a:r>
              <a:rPr lang="en-US" altLang="en-US">
                <a:solidFill>
                  <a:schemeClr val="tx2"/>
                </a:solidFill>
              </a:rPr>
              <a:t>Encourage delivery: Older and/or more experienced participants could deliver some or all of the activities to the group. </a:t>
            </a:r>
          </a:p>
          <a:p>
            <a:r>
              <a:rPr lang="en-US" altLang="en-US">
                <a:solidFill>
                  <a:schemeClr val="tx2"/>
                </a:solidFill>
              </a:rPr>
              <a:t>If you are a leader, we invite you to support a Girl Guide/Girl Scout-led approach by using the above steps. In case practical or age-related reasons exist, a leader-led or a combined approach might be necessary. Visit the </a:t>
            </a:r>
            <a:r>
              <a:rPr lang="en-US" altLang="en-US" u="sng">
                <a:solidFill>
                  <a:schemeClr val="tx2"/>
                </a:solidFill>
                <a:hlinkClick r:id="rId3"/>
              </a:rPr>
              <a:t>Prepared to Learn, Prepared to Lead</a:t>
            </a:r>
            <a:r>
              <a:rPr lang="en-US" altLang="en-US">
                <a:solidFill>
                  <a:schemeClr val="tx2"/>
                </a:solidFill>
              </a:rPr>
              <a:t> curriculum to learn more!</a:t>
            </a:r>
          </a:p>
          <a:p>
            <a:r>
              <a:rPr lang="en-US" altLang="en-US">
                <a:solidFill>
                  <a:schemeClr val="tx2"/>
                </a:solidFill>
              </a:rPr>
              <a:t>Use the Activity Guide on page…  of this pack. It provides a quick glance to the activities, showing the type, the suggested age, the suggested space, use of the internet, the leadership mindset. You can use it to create the best path for you and your group.</a:t>
            </a:r>
          </a:p>
          <a:p>
            <a:endParaRPr lang="en-US" altLang="en-US"/>
          </a:p>
        </p:txBody>
      </p:sp>
      <p:sp>
        <p:nvSpPr>
          <p:cNvPr id="126980" name="Slide Number Placeholder 3">
            <a:extLst>
              <a:ext uri="{FF2B5EF4-FFF2-40B4-BE49-F238E27FC236}">
                <a16:creationId xmlns:a16="http://schemas.microsoft.com/office/drawing/2014/main" id="{384AC2FC-AF06-471F-AE66-104E509E76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C18EB174-B43E-4C65-B761-A8CF05DA69C9}" type="slidenum">
              <a:rPr lang="en-GB" altLang="en-US">
                <a:solidFill>
                  <a:srgbClr val="000000"/>
                </a:solidFill>
                <a:latin typeface="Calibri" panose="020F0502020204030204" pitchFamily="34" charset="0"/>
              </a:rPr>
              <a:pPr/>
              <a:t>36</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C2896C56-45C9-4A9D-BF90-DC8469247D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BAFA5A72-6B28-46FA-A21C-C35A53E80D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u="sng"/>
              <a:t>Time</a:t>
            </a:r>
            <a:r>
              <a:rPr lang="en-US" altLang="en-US"/>
              <a:t>:  The suggested times for each activity are a guide to help you with your planning. They depend on the size of your group and how much you are adapting the activities. You can spend more or less time on each activity if you wish or need to. </a:t>
            </a:r>
            <a:endParaRPr lang="en-US" altLang="en-US" u="sng"/>
          </a:p>
          <a:p>
            <a:r>
              <a:rPr lang="en-US" altLang="en-US" u="sng"/>
              <a:t>Suggested space</a:t>
            </a:r>
            <a:r>
              <a:rPr lang="en-US" altLang="en-US"/>
              <a:t>: Indoors / Outdoors</a:t>
            </a:r>
          </a:p>
          <a:p>
            <a:r>
              <a:rPr lang="en-US" altLang="en-US"/>
              <a:t>The icons work as a suggestion on the space you may use to do the activity. Keep in mind that almost all activities can be done both indoors and outdoors by making appropriate adjustments.</a:t>
            </a:r>
          </a:p>
          <a:p>
            <a:r>
              <a:rPr lang="en-US" altLang="en-US" u="sng"/>
              <a:t>Number of people</a:t>
            </a:r>
            <a:r>
              <a:rPr lang="en-US" altLang="en-US"/>
              <a:t>: Group / Individual</a:t>
            </a:r>
          </a:p>
          <a:p>
            <a:r>
              <a:rPr lang="en-US" altLang="en-US"/>
              <a:t>Although some activities may suggest that they are more suitable for a number of people, keep in mind that by making some adjustments, any activity can be done by both groups and individually. </a:t>
            </a:r>
          </a:p>
          <a:p>
            <a:r>
              <a:rPr lang="en-US" altLang="en-US" u="sng"/>
              <a:t>Appropriate age</a:t>
            </a:r>
            <a:r>
              <a:rPr lang="en-US" altLang="en-US"/>
              <a:t>: </a:t>
            </a:r>
          </a:p>
          <a:p>
            <a:r>
              <a:rPr lang="en-US" altLang="en-US"/>
              <a:t>The activities in this pack have been marked as more suitable for older or younger members, but please use your own judgement when selecting activities for your group. </a:t>
            </a:r>
          </a:p>
        </p:txBody>
      </p:sp>
      <p:sp>
        <p:nvSpPr>
          <p:cNvPr id="129028" name="Slide Number Placeholder 3">
            <a:extLst>
              <a:ext uri="{FF2B5EF4-FFF2-40B4-BE49-F238E27FC236}">
                <a16:creationId xmlns:a16="http://schemas.microsoft.com/office/drawing/2014/main" id="{45592EF2-2287-4429-BACA-20400D0528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05DD5771-6EA1-487A-8127-EF4A86550FB4}" type="slidenum">
              <a:rPr lang="en-GB" altLang="en-US">
                <a:solidFill>
                  <a:srgbClr val="000000"/>
                </a:solidFill>
                <a:latin typeface="Calibri" panose="020F0502020204030204" pitchFamily="34" charset="0"/>
              </a:rPr>
              <a:pPr/>
              <a:t>37</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FECF62E0-960E-441D-B118-0A3E7E8F3D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9A68704-A409-4C16-97D6-97EE8213DCE2}"/>
              </a:ext>
            </a:extLst>
          </p:cNvPr>
          <p:cNvSpPr>
            <a:spLocks noGrp="1"/>
          </p:cNvSpPr>
          <p:nvPr>
            <p:ph type="body" idx="1"/>
          </p:nvPr>
        </p:nvSpPr>
        <p:spPr/>
        <p:txBody>
          <a:bodyPr/>
          <a:lstStyle/>
          <a:p>
            <a:pPr>
              <a:defRPr/>
            </a:pPr>
            <a:r>
              <a:rPr lang="en-US"/>
              <a:t>Under each activity, you will find the learning outcome and the preparation and materials that you need before you begin. </a:t>
            </a:r>
          </a:p>
          <a:p>
            <a:pPr>
              <a:defRPr/>
            </a:pPr>
            <a:r>
              <a:rPr lang="en-US"/>
              <a:t>Then depending on the activity, you will find the following:</a:t>
            </a:r>
          </a:p>
          <a:p>
            <a:pPr>
              <a:defRPr/>
            </a:pPr>
            <a:r>
              <a:rPr lang="en-US" u="sng"/>
              <a:t>Activity type</a:t>
            </a:r>
            <a:r>
              <a:rPr lang="en-US"/>
              <a:t>: We have created different types of activities in this pack. We recommend you try and combine them in order to provide a holistic and quality experience to participants. There are three types of activities:</a:t>
            </a:r>
          </a:p>
          <a:p>
            <a:pPr marL="171450" indent="-171450">
              <a:buFont typeface="Arial" panose="020B0604020202020204" pitchFamily="34" charset="0"/>
              <a:buChar char="•"/>
              <a:defRPr/>
            </a:pPr>
            <a:r>
              <a:rPr lang="en-US"/>
              <a:t>Explore: participants reflect, discuss, communicate and exchange views and ideas </a:t>
            </a:r>
          </a:p>
          <a:p>
            <a:pPr marL="171450" indent="-171450">
              <a:buFont typeface="Arial" panose="020B0604020202020204" pitchFamily="34" charset="0"/>
              <a:buChar char="•"/>
              <a:defRPr/>
            </a:pPr>
            <a:r>
              <a:rPr lang="en-US"/>
              <a:t>Hands-on: a practical activity that invites participants to create or produce something</a:t>
            </a:r>
          </a:p>
          <a:p>
            <a:pPr marL="171450" indent="-171450">
              <a:buFont typeface="Arial" panose="020B0604020202020204" pitchFamily="34" charset="0"/>
              <a:buChar char="•"/>
              <a:defRPr/>
            </a:pPr>
            <a:r>
              <a:rPr lang="en-US"/>
              <a:t>Active:  activities using engaging, fun and meaningful games to learn </a:t>
            </a:r>
          </a:p>
          <a:p>
            <a:pPr>
              <a:defRPr/>
            </a:pPr>
            <a:r>
              <a:rPr lang="en-US" u="sng"/>
              <a:t>Time/duration</a:t>
            </a:r>
            <a:r>
              <a:rPr lang="en-US"/>
              <a:t>:  you are free to choose if you will run the activities consecutively in a one-off event. Or you can run them over seven weeks or more, breaking them up with other Girl Guiding and Girl Scouting activities. You can also run them during a camp or another Girl Guiding and Girl Scouting event. </a:t>
            </a:r>
          </a:p>
          <a:p>
            <a:pPr>
              <a:defRPr/>
            </a:pPr>
            <a:r>
              <a:rPr lang="en-US" u="sng"/>
              <a:t>Internet</a:t>
            </a:r>
            <a:r>
              <a:rPr lang="en-US"/>
              <a:t>: Internet free / internet required </a:t>
            </a:r>
          </a:p>
          <a:p>
            <a:pPr>
              <a:defRPr/>
            </a:pPr>
            <a:r>
              <a:rPr lang="en-US"/>
              <a:t>Although it is important for our members to be aware of how to stay safe in any online situation, Surf Smart encourages, but does not push members to go online and can mostly be used in environments without internet access. </a:t>
            </a:r>
          </a:p>
          <a:p>
            <a:pPr>
              <a:defRPr/>
            </a:pPr>
            <a:r>
              <a:rPr lang="en-US"/>
              <a:t>The </a:t>
            </a:r>
            <a:r>
              <a:rPr lang="en-US" u="sng"/>
              <a:t>online links </a:t>
            </a:r>
            <a:r>
              <a:rPr lang="en-US"/>
              <a:t>we’ve chosen are considered appropriate for a youth audience but we advise you to check them in advance to be sure you are happy sharing them with your group.</a:t>
            </a:r>
          </a:p>
        </p:txBody>
      </p:sp>
      <p:sp>
        <p:nvSpPr>
          <p:cNvPr id="131076" name="Slide Number Placeholder 3">
            <a:extLst>
              <a:ext uri="{FF2B5EF4-FFF2-40B4-BE49-F238E27FC236}">
                <a16:creationId xmlns:a16="http://schemas.microsoft.com/office/drawing/2014/main" id="{390B2658-EE63-46F6-8AD8-12DBBD3EE0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1CC22EDB-B7E9-4305-BEDF-B043714A8AEA}" type="slidenum">
              <a:rPr lang="en-GB" altLang="en-US">
                <a:solidFill>
                  <a:srgbClr val="000000"/>
                </a:solidFill>
                <a:latin typeface="Calibri" panose="020F0502020204030204" pitchFamily="34" charset="0"/>
              </a:rPr>
              <a:pPr/>
              <a:t>38</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746BC1F3-31E1-4588-9CEC-60251AF7D0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E09F0823-EF44-429C-81EE-6B6BBA095F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recommend that activities concerning </a:t>
            </a:r>
            <a:r>
              <a:rPr lang="en-US" altLang="en-US" u="sng"/>
              <a:t>social media </a:t>
            </a:r>
            <a:r>
              <a:rPr lang="en-US" altLang="en-US"/>
              <a:t>be restricted to members of 13 years and older, especially those requiring use of social platforms. This is because some commonly used online services such as Facebook, Instagram and YouTube are not intended for children under 13. However, you may consider some activities appropriate for your group, for example those that concern learning about social media or if you are aware that members already own an online profile.</a:t>
            </a:r>
          </a:p>
          <a:p>
            <a:r>
              <a:rPr lang="en-US" altLang="en-US" u="sng"/>
              <a:t>Videos:</a:t>
            </a:r>
            <a:r>
              <a:rPr lang="en-US" altLang="en-US"/>
              <a:t> Some activities may suggest you watch a video to learn more about a specific subject, but if the activity is marked as internet free you are welcome to skip the video and share the information you will find in this pack or through your own research.</a:t>
            </a:r>
          </a:p>
          <a:p>
            <a:r>
              <a:rPr lang="en-US" altLang="en-US" u="sng"/>
              <a:t>Search results</a:t>
            </a:r>
            <a:r>
              <a:rPr lang="en-US" altLang="en-US"/>
              <a:t>: A section that provides further information about the topic and areas to consider. </a:t>
            </a:r>
            <a:r>
              <a:rPr lang="en-NZ" altLang="en-US">
                <a:solidFill>
                  <a:schemeClr val="accent1"/>
                </a:solidFill>
                <a:cs typeface="Arial" panose="020B0604020202020204" pitchFamily="34" charset="0"/>
              </a:rPr>
              <a:t>At the back of the Surf Smart pack is a page of online resources as well as a glossary of terms for easy reference</a:t>
            </a:r>
          </a:p>
          <a:p>
            <a:r>
              <a:rPr lang="en-US" altLang="en-US" u="sng"/>
              <a:t>Tool</a:t>
            </a:r>
            <a:r>
              <a:rPr lang="en-US" altLang="en-US"/>
              <a:t>: A section that provides templates and material what you will need to deliver the activity.</a:t>
            </a:r>
          </a:p>
        </p:txBody>
      </p:sp>
      <p:sp>
        <p:nvSpPr>
          <p:cNvPr id="133124" name="Slide Number Placeholder 3">
            <a:extLst>
              <a:ext uri="{FF2B5EF4-FFF2-40B4-BE49-F238E27FC236}">
                <a16:creationId xmlns:a16="http://schemas.microsoft.com/office/drawing/2014/main" id="{62CEDDAB-8D26-4D35-941A-A6749F5388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3754B4CD-1F90-4296-90D1-861AC682CB63}" type="slidenum">
              <a:rPr lang="en-GB" altLang="en-US">
                <a:solidFill>
                  <a:srgbClr val="000000"/>
                </a:solidFill>
                <a:latin typeface="Calibri" panose="020F0502020204030204" pitchFamily="34" charset="0"/>
              </a:rPr>
              <a:pPr/>
              <a:t>39</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2A5EC0EF-E1EB-4D44-8E5D-63DAC6CC36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A41B93A2-8D25-426C-8F24-89F73047C2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u="sng"/>
              <a:t>‘Take it further’</a:t>
            </a:r>
            <a:r>
              <a:rPr lang="en-US" altLang="en-US"/>
              <a:t>: A number of activities provide a ‘Take it further’ option which gives you the opportunity to learn more about a subject, if you are interested in it. Some of the ‘Take it further’ activities are intended for older members. Others might suggest to combine the main activity with an activity form the same or another section. In all cases, although not mandatory, we encourage you to do them as they will provide you with a wider perspective on each subject. </a:t>
            </a:r>
          </a:p>
          <a:p>
            <a:r>
              <a:rPr lang="en-US" altLang="en-US"/>
              <a:t>Leadership models: The WAGGGS leadership model uses a system of six mindsets to make leadership practice conscious. </a:t>
            </a:r>
          </a:p>
          <a:p>
            <a:r>
              <a:rPr lang="en-US" altLang="en-US"/>
              <a:t>LEADING YOURSELF - Reflective mindset,</a:t>
            </a:r>
            <a:r>
              <a:rPr lang="en-US" altLang="en-US" u="sng"/>
              <a:t> </a:t>
            </a:r>
            <a:endParaRPr lang="en-US" altLang="en-US"/>
          </a:p>
          <a:p>
            <a:r>
              <a:rPr lang="en-US" altLang="en-US"/>
              <a:t>LEADING RELATIONSHIPS - Collaborative mindset, </a:t>
            </a:r>
          </a:p>
          <a:p>
            <a:r>
              <a:rPr lang="en-US" altLang="en-US"/>
              <a:t>LEADING FOR INNOVATION - Creative &amp; critical thinking mindset,</a:t>
            </a:r>
          </a:p>
          <a:p>
            <a:r>
              <a:rPr lang="en-US" altLang="en-US"/>
              <a:t>LEADING FOR GIRLS’ EMPOWERMENT - Gender equality mindset,</a:t>
            </a:r>
          </a:p>
          <a:p>
            <a:r>
              <a:rPr lang="en-US" altLang="en-US"/>
              <a:t>LEADING IN CONTEXT - Worldly mindset,</a:t>
            </a:r>
          </a:p>
          <a:p>
            <a:r>
              <a:rPr lang="en-US" altLang="en-US"/>
              <a:t>LEADING FOR IMPACT - Responsible action mindset </a:t>
            </a:r>
          </a:p>
          <a:p>
            <a:r>
              <a:rPr lang="en-US" altLang="en-US"/>
              <a:t>By drawing meaning from our experiences, we can “internalise” leadership behaviours until they become part of who we are as leaders. </a:t>
            </a:r>
          </a:p>
          <a:p>
            <a:r>
              <a:rPr lang="en-US" altLang="en-US"/>
              <a:t>You can see </a:t>
            </a:r>
            <a:r>
              <a:rPr lang="en-US" altLang="en-US" b="1"/>
              <a:t>which mindsets are being practiced with each activity in Surf Smart 2.0</a:t>
            </a:r>
            <a:r>
              <a:rPr lang="en-US" altLang="en-US"/>
              <a:t>, in the Activities Guide of the pack.</a:t>
            </a:r>
          </a:p>
          <a:p>
            <a:r>
              <a:rPr lang="en-US" altLang="en-US"/>
              <a:t>Check the</a:t>
            </a:r>
            <a:r>
              <a:rPr lang="en-US" altLang="en-US" u="sng">
                <a:hlinkClick r:id="rId3"/>
              </a:rPr>
              <a:t> Girl Guide and Girl Scout leadership model summary</a:t>
            </a:r>
            <a:r>
              <a:rPr lang="en-US" altLang="en-US"/>
              <a:t> to learn more!</a:t>
            </a:r>
          </a:p>
          <a:p>
            <a:endParaRPr lang="en-US" altLang="en-US"/>
          </a:p>
        </p:txBody>
      </p:sp>
      <p:sp>
        <p:nvSpPr>
          <p:cNvPr id="135172" name="Slide Number Placeholder 3">
            <a:extLst>
              <a:ext uri="{FF2B5EF4-FFF2-40B4-BE49-F238E27FC236}">
                <a16:creationId xmlns:a16="http://schemas.microsoft.com/office/drawing/2014/main" id="{CEA44490-4236-4557-AB45-B4C67D488C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AC1A2DA2-14AF-490B-A16B-533B22A0F18F}" type="slidenum">
              <a:rPr lang="en-GB" altLang="en-US">
                <a:solidFill>
                  <a:srgbClr val="000000"/>
                </a:solidFill>
                <a:latin typeface="Calibri" panose="020F0502020204030204" pitchFamily="34" charset="0"/>
              </a:rPr>
              <a:pPr/>
              <a:t>40</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0481F34C-6F26-41CD-9047-987E3A6CCE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02F10836-F85C-483F-859E-497DCEE81A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Raising awareness is when we want as many people as possible to know about an issue. This empowers people with knowledge and understanding of the issue, and also of how they can take action.  </a:t>
            </a:r>
          </a:p>
          <a:p>
            <a:r>
              <a:rPr lang="en-US" altLang="en-US"/>
              <a:t>Taking Action in your Community includes any activity that aims to make changes within a community. The project directly tackles an issue that matters to you by taking action to develop a local solution, in a community you care about. </a:t>
            </a:r>
          </a:p>
          <a:p>
            <a:r>
              <a:rPr lang="en-US" altLang="en-US"/>
              <a:t>Speaking out for change means that: we influence (persuade) people - by speaking, doing and educating, - to take decisions ( for example on policies/rules, actions, attitudes, funding, support etc.) - that will improve our life and the lives of others, aiming towards the result we are trying to achieve</a:t>
            </a:r>
          </a:p>
          <a:p>
            <a:r>
              <a:rPr lang="en-US" altLang="en-US"/>
              <a:t>You may also have heard it as Advocacy!</a:t>
            </a:r>
          </a:p>
          <a:p>
            <a:endParaRPr lang="en-US" altLang="en-US" i="1"/>
          </a:p>
          <a:p>
            <a:r>
              <a:rPr lang="en-US" altLang="en-US" i="1"/>
              <a:t>When we are working for social change, we don't want people to just know about an issue, we want them to understand it, and then to go on to take action, either by changing their own behaviour or by asking decision makers for change in structures, services, laws and practices. Awareness raising is very important as the first step to social change. If you want to make more of an impact and see real change happen, combine Raising Awareness with either Speaking Out or Taking Action in the Community.</a:t>
            </a:r>
            <a:endParaRPr lang="en-NZ" altLang="en-US" b="1">
              <a:solidFill>
                <a:srgbClr val="262963"/>
              </a:solidFill>
              <a:latin typeface="Arial" panose="020B0604020202020204" pitchFamily="34" charset="0"/>
              <a:cs typeface="Arial" panose="020B0604020202020204" pitchFamily="34" charset="0"/>
            </a:endParaRPr>
          </a:p>
        </p:txBody>
      </p:sp>
      <p:sp>
        <p:nvSpPr>
          <p:cNvPr id="137220" name="Slide Number Placeholder 3">
            <a:extLst>
              <a:ext uri="{FF2B5EF4-FFF2-40B4-BE49-F238E27FC236}">
                <a16:creationId xmlns:a16="http://schemas.microsoft.com/office/drawing/2014/main" id="{91F4B648-BAA0-48D0-8F80-FEB9E299E6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2BB1D216-8FE3-4673-BEEE-2A49C837FA44}" type="slidenum">
              <a:rPr lang="en-GB" altLang="en-US">
                <a:solidFill>
                  <a:srgbClr val="000000"/>
                </a:solidFill>
                <a:latin typeface="Calibri" panose="020F0502020204030204" pitchFamily="34" charset="0"/>
              </a:rPr>
              <a:pPr/>
              <a:t>41</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34:notes"/>
          <p:cNvSpPr txBox="1">
            <a:spLocks noGrp="1"/>
          </p:cNvSpPr>
          <p:nvPr>
            <p:ph type="body" idx="1"/>
          </p:nvPr>
        </p:nvSpPr>
        <p:spPr>
          <a:xfrm>
            <a:off x="709613" y="4919663"/>
            <a:ext cx="5680075" cy="4025900"/>
          </a:xfrm>
          <a:prstGeom prst="rect">
            <a:avLst/>
          </a:prstGeom>
          <a:noFill/>
          <a:ln>
            <a:noFill/>
          </a:ln>
        </p:spPr>
        <p:txBody>
          <a:bodyPr spcFirstLastPara="1" wrap="square" lIns="94675" tIns="47325" rIns="94675" bIns="47325" anchor="t" anchorCtr="0">
            <a:noAutofit/>
          </a:bodyPr>
          <a:lstStyle/>
          <a:p>
            <a:pPr marL="0" lvl="0" indent="0" algn="l" rtl="0">
              <a:lnSpc>
                <a:spcPct val="100000"/>
              </a:lnSpc>
              <a:spcBef>
                <a:spcPts val="360"/>
              </a:spcBef>
              <a:spcAft>
                <a:spcPts val="0"/>
              </a:spcAft>
              <a:buSzPts val="1400"/>
              <a:buNone/>
            </a:pPr>
            <a:endParaRPr/>
          </a:p>
        </p:txBody>
      </p:sp>
      <p:sp>
        <p:nvSpPr>
          <p:cNvPr id="840" name="Google Shape;840;p34:notes"/>
          <p:cNvSpPr>
            <a:spLocks noGrp="1" noRot="1" noChangeAspect="1"/>
          </p:cNvSpPr>
          <p:nvPr>
            <p:ph type="sldImg" idx="2"/>
          </p:nvPr>
        </p:nvSpPr>
        <p:spPr>
          <a:xfrm>
            <a:off x="1250950" y="1277938"/>
            <a:ext cx="4597400" cy="3449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55F55219-5B38-4D0C-80BD-17002DC35F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D5BDFBC9-6597-47E3-837F-DE8EDB2C5D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39268" name="Slide Number Placeholder 3">
            <a:extLst>
              <a:ext uri="{FF2B5EF4-FFF2-40B4-BE49-F238E27FC236}">
                <a16:creationId xmlns:a16="http://schemas.microsoft.com/office/drawing/2014/main" id="{13E973AD-C2CE-4C96-8692-9E0563F9EB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A9610C33-CA57-4ACA-9B94-F7F16BFDD910}" type="slidenum">
              <a:rPr lang="en-GB" altLang="en-US">
                <a:solidFill>
                  <a:srgbClr val="000000"/>
                </a:solidFill>
                <a:latin typeface="Calibri" panose="020F0502020204030204" pitchFamily="34" charset="0"/>
              </a:rPr>
              <a:pPr/>
              <a:t>43</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CAD3B52D-13B0-4C2E-83FB-3C0D569A6E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638900DF-1755-4E69-9F02-44E9B273B4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1684" name="Slide Number Placeholder 3">
            <a:extLst>
              <a:ext uri="{FF2B5EF4-FFF2-40B4-BE49-F238E27FC236}">
                <a16:creationId xmlns:a16="http://schemas.microsoft.com/office/drawing/2014/main" id="{2788AE8C-1C5F-4C5C-87FF-F2F4818F93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579816C5-433E-42CF-992B-1F72CC2BF3FB}" type="slidenum">
              <a:rPr lang="en-GB" altLang="en-US">
                <a:solidFill>
                  <a:srgbClr val="000000"/>
                </a:solidFill>
                <a:latin typeface="Calibri" panose="020F0502020204030204" pitchFamily="34" charset="0"/>
              </a:rPr>
              <a:pPr/>
              <a:t>5</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C8F561DA-7C74-4F41-AC48-22AEC77B8B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ADC35E1-5127-4811-A5B3-A62B8BFD38A3}"/>
              </a:ext>
            </a:extLst>
          </p:cNvPr>
          <p:cNvSpPr>
            <a:spLocks noGrp="1"/>
          </p:cNvSpPr>
          <p:nvPr>
            <p:ph type="body" idx="1"/>
          </p:nvPr>
        </p:nvSpPr>
        <p:spPr/>
        <p:txBody>
          <a:bodyPr/>
          <a:lstStyle/>
          <a:p>
            <a:pPr>
              <a:buFont typeface="Arial" panose="020B0604020202020204" pitchFamily="34" charset="0"/>
              <a:buNone/>
              <a:defRPr/>
            </a:pPr>
            <a:r>
              <a:rPr lang="en-US">
                <a:latin typeface="Arial" panose="020B0604020202020204" pitchFamily="34" charset="0"/>
                <a:cs typeface="Arial" panose="020B0604020202020204" pitchFamily="34" charset="0"/>
              </a:rPr>
              <a:t>COVID 19 has had a great impact in our relationship with the internet and the digital life</a:t>
            </a:r>
          </a:p>
          <a:p>
            <a:pPr>
              <a:buFont typeface="Arial" panose="020B0604020202020204" pitchFamily="34" charset="0"/>
              <a:buNone/>
              <a:defRPr/>
            </a:pPr>
            <a:r>
              <a:rPr lang="en-US">
                <a:latin typeface="Arial" panose="020B0604020202020204" pitchFamily="34" charset="0"/>
                <a:cs typeface="Arial" panose="020B0604020202020204" pitchFamily="34" charset="0"/>
              </a:rPr>
              <a:t>The pandemic has increased our use of devices for school, work, play and connecting, mostly through video chat, social media and video games.</a:t>
            </a:r>
          </a:p>
          <a:p>
            <a:pPr>
              <a:buFont typeface="Arial" panose="020B0604020202020204" pitchFamily="34" charset="0"/>
              <a:buNone/>
              <a:defRPr/>
            </a:pPr>
            <a:r>
              <a:rPr lang="en-US" altLang="en-US">
                <a:solidFill>
                  <a:srgbClr val="262963"/>
                </a:solidFill>
                <a:latin typeface="Arial" panose="020B0604020202020204" pitchFamily="34" charset="0"/>
                <a:cs typeface="Arial" panose="020B0604020202020204" pitchFamily="34" charset="0"/>
              </a:rPr>
              <a:t>It has also brought to surface a number of safety concerns and has deepened the digital gaps which already existed.</a:t>
            </a:r>
            <a:endParaRPr lang="en-NZ" altLang="en-US" sz="1100">
              <a:solidFill>
                <a:srgbClr val="262963"/>
              </a:solidFill>
              <a:latin typeface="Arial" pitchFamily="34" charset="0"/>
              <a:cs typeface="Arial" pitchFamily="34" charset="0"/>
            </a:endParaRPr>
          </a:p>
          <a:p>
            <a:pPr>
              <a:buFont typeface="Arial" panose="020B0604020202020204" pitchFamily="34" charset="0"/>
              <a:buNone/>
              <a:defRPr/>
            </a:pP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a:latin typeface="Arial" panose="020B0604020202020204" pitchFamily="34" charset="0"/>
                <a:cs typeface="Arial" panose="020B0604020202020204" pitchFamily="34" charset="0"/>
              </a:rPr>
              <a:t>As humankind has been trying to understand more about the virus, fake news and conspiracy theories have found fertile soil, making it hard to know what is real and what is not.</a:t>
            </a:r>
          </a:p>
          <a:p>
            <a:pPr marL="285750" indent="-285750">
              <a:buFont typeface="Arial" panose="020B0604020202020204" pitchFamily="34" charset="0"/>
              <a:buChar char="•"/>
              <a:defRPr/>
            </a:pPr>
            <a:r>
              <a:rPr lang="en-US">
                <a:latin typeface="Arial" panose="020B0604020202020204" pitchFamily="34" charset="0"/>
                <a:cs typeface="Arial" panose="020B0604020202020204" pitchFamily="34" charset="0"/>
              </a:rPr>
              <a:t>Domestic abuse towards women and girls has risen but so has online abuse and violence towards women and children increased.</a:t>
            </a:r>
          </a:p>
          <a:p>
            <a:pPr marL="285750" indent="-285750">
              <a:buFont typeface="Arial" panose="020B0604020202020204" pitchFamily="34" charset="0"/>
              <a:buChar char="•"/>
              <a:defRPr/>
            </a:pPr>
            <a:r>
              <a:rPr lang="en-US">
                <a:latin typeface="Arial" panose="020B0604020202020204" pitchFamily="34" charset="0"/>
                <a:cs typeface="Arial" panose="020B0604020202020204" pitchFamily="34" charset="0"/>
              </a:rPr>
              <a:t>In some places where girls and women have always had less access to the internet than their male counterparts, the pandemic has been even more challenging.</a:t>
            </a:r>
          </a:p>
          <a:p>
            <a:pPr marL="285750" indent="-285750">
              <a:buFont typeface="Arial" panose="020B0604020202020204" pitchFamily="34" charset="0"/>
              <a:buChar char="•"/>
              <a:defRPr/>
            </a:pPr>
            <a:r>
              <a:rPr lang="en-US">
                <a:latin typeface="Arial" panose="020B0604020202020204" pitchFamily="34" charset="0"/>
                <a:cs typeface="Arial" panose="020B0604020202020204" pitchFamily="34" charset="0"/>
              </a:rPr>
              <a:t>Online opportunities have traditionally been difficult to reach by the poorest and most disadvantaged children and young people.</a:t>
            </a:r>
          </a:p>
          <a:p>
            <a:pPr marL="285750" indent="-285750">
              <a:buFont typeface="Arial" panose="020B0604020202020204" pitchFamily="34" charset="0"/>
              <a:buChar char="•"/>
              <a:defRPr/>
            </a:pPr>
            <a:r>
              <a:rPr lang="en-US">
                <a:latin typeface="Arial" panose="020B0604020202020204" pitchFamily="34" charset="0"/>
                <a:cs typeface="Arial" panose="020B0604020202020204" pitchFamily="34" charset="0"/>
              </a:rPr>
              <a:t>Children and young people that do not have the appropriate devices, or lack digital skills, or have poor access to the internet, or speak minority languages may only get a second-best online experience.</a:t>
            </a:r>
          </a:p>
          <a:p>
            <a:pPr marL="285750" indent="-285750">
              <a:buFont typeface="Arial" panose="020B0604020202020204" pitchFamily="34" charset="0"/>
              <a:buChar char="•"/>
              <a:defRPr/>
            </a:pPr>
            <a:r>
              <a:rPr lang="en-US">
                <a:latin typeface="Arial" panose="020B0604020202020204" pitchFamily="34" charset="0"/>
                <a:cs typeface="Arial" panose="020B0604020202020204" pitchFamily="34" charset="0"/>
              </a:rPr>
              <a:t>Increased and unstructured time online has exposed children to potentially harmful and violent content as well as higher rates of cyberbullying.</a:t>
            </a:r>
            <a:endParaRPr lang="en-NZ" altLang="en-US" b="1">
              <a:solidFill>
                <a:srgbClr val="262963"/>
              </a:solidFill>
              <a:latin typeface="Arial" pitchFamily="34" charset="0"/>
              <a:cs typeface="Arial" pitchFamily="34" charset="0"/>
            </a:endParaRPr>
          </a:p>
        </p:txBody>
      </p:sp>
      <p:sp>
        <p:nvSpPr>
          <p:cNvPr id="73732" name="Slide Number Placeholder 3">
            <a:extLst>
              <a:ext uri="{FF2B5EF4-FFF2-40B4-BE49-F238E27FC236}">
                <a16:creationId xmlns:a16="http://schemas.microsoft.com/office/drawing/2014/main" id="{C3C1D6B5-B399-46D2-BEB1-1C1ED9D935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38AE2188-2AF6-4AB8-94B8-A5BF57BADAE2}" type="slidenum">
              <a:rPr lang="en-GB" altLang="en-US">
                <a:solidFill>
                  <a:srgbClr val="000000"/>
                </a:solidFill>
                <a:latin typeface="Calibri" panose="020F0502020204030204" pitchFamily="34" charset="0"/>
              </a:rPr>
              <a:pPr/>
              <a:t>6</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4C5C1EC-79D8-44F3-A9EC-04928123D6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9057175-F09B-464B-BC4F-3EB25CBC416D}"/>
              </a:ext>
            </a:extLst>
          </p:cNvPr>
          <p:cNvSpPr>
            <a:spLocks noGrp="1"/>
          </p:cNvSpPr>
          <p:nvPr>
            <p:ph type="body" idx="1"/>
          </p:nvPr>
        </p:nvSpPr>
        <p:spPr bwMode="auto"/>
        <p:txBody>
          <a:bodyPr wrap="square" numCol="1" anchor="t" anchorCtr="0" compatLnSpc="1">
            <a:prstTxWarp prst="textNoShape">
              <a:avLst/>
            </a:prstTxWarp>
          </a:bodyPr>
          <a:lstStyle/>
          <a:p>
            <a:pPr>
              <a:defRPr/>
            </a:pPr>
            <a:r>
              <a:rPr lang="en-US" altLang="en-US"/>
              <a:t>How can we navigate the online world safely and responsibly, making the most of the opportunities it offers to learn and create? </a:t>
            </a:r>
          </a:p>
          <a:p>
            <a:pPr>
              <a:defRPr/>
            </a:pPr>
            <a:r>
              <a:rPr lang="en-US" altLang="en-US"/>
              <a:t>And how can we use online spaces to raise our voices and participate in social change, to make the world, both online and offline, a better place?   </a:t>
            </a:r>
          </a:p>
          <a:p>
            <a:pPr>
              <a:defRPr/>
            </a:pPr>
            <a:r>
              <a:rPr lang="en-US" altLang="en-US"/>
              <a:t>What are some of the things that responsible digital citizens do?</a:t>
            </a:r>
          </a:p>
          <a:p>
            <a:pPr>
              <a:defRPr/>
            </a:pPr>
            <a:r>
              <a:rPr lang="en-US" altLang="en-US"/>
              <a:t>What are some of the things that responsible digital citizens do?</a:t>
            </a:r>
          </a:p>
          <a:p>
            <a:pPr marL="228600" indent="-228600">
              <a:buFont typeface="+mj-lt"/>
              <a:buAutoNum type="arabicPeriod"/>
              <a:defRPr/>
            </a:pPr>
            <a:r>
              <a:rPr lang="en-US"/>
              <a:t>They protect their personal and private information by avoiding posting anything online that might be harmful to themselves or others.</a:t>
            </a:r>
          </a:p>
          <a:p>
            <a:pPr marL="228600" indent="-228600">
              <a:buFont typeface="+mj-lt"/>
              <a:buAutoNum type="arabicPeriod"/>
              <a:defRPr/>
            </a:pPr>
            <a:r>
              <a:rPr lang="en-US"/>
              <a:t>Engage competently and safely with digital technologies. </a:t>
            </a:r>
            <a:r>
              <a:rPr lang="en-US" altLang="en-US">
                <a:latin typeface="Arial" panose="020B0604020202020204" pitchFamily="34" charset="0"/>
                <a:cs typeface="Arial" panose="020B0604020202020204" pitchFamily="34" charset="0"/>
              </a:rPr>
              <a:t>Use the internet safely to create, play, communicate, learn and share</a:t>
            </a:r>
          </a:p>
          <a:p>
            <a:pPr marL="228600" indent="-228600">
              <a:buFont typeface="+mj-lt"/>
              <a:buAutoNum type="arabicPeriod"/>
              <a:defRPr/>
            </a:pPr>
            <a:r>
              <a:rPr lang="en-US"/>
              <a:t>They treat others with kindness and respect other’s feelings and opinions </a:t>
            </a:r>
          </a:p>
          <a:p>
            <a:pPr marL="228600" indent="-228600">
              <a:buFont typeface="+mj-lt"/>
              <a:buAutoNum type="arabicPeriod"/>
              <a:defRPr/>
            </a:pPr>
            <a:r>
              <a:rPr lang="en-US"/>
              <a:t>Conduct themselves positively in digital environments and actively participate in digital communities with the appropriate skills, attitudes and knowledge.</a:t>
            </a:r>
          </a:p>
          <a:p>
            <a:pPr marL="228600" indent="-228600">
              <a:buFont typeface="+mj-lt"/>
              <a:buAutoNum type="arabicPeriod"/>
              <a:defRPr/>
            </a:pPr>
            <a:r>
              <a:rPr lang="en-US"/>
              <a:t>Think carefully when being approached by strangers online. They know they might not be who they claim to be.</a:t>
            </a:r>
          </a:p>
          <a:p>
            <a:pPr marL="228600" indent="-228600">
              <a:buFont typeface="+mj-lt"/>
              <a:buAutoNum type="arabicPeriod"/>
              <a:defRPr/>
            </a:pPr>
            <a:r>
              <a:rPr lang="en-US"/>
              <a:t>Confront harassment and bullying online by reporting and blocking</a:t>
            </a:r>
          </a:p>
          <a:p>
            <a:pPr marL="228600" indent="-228600">
              <a:buFont typeface="+mj-lt"/>
              <a:buAutoNum type="arabicPeriod"/>
              <a:defRPr/>
            </a:pPr>
            <a:r>
              <a:rPr lang="en-US"/>
              <a:t>Inform others about the benefits and the risks one may encounter online</a:t>
            </a:r>
          </a:p>
          <a:p>
            <a:pPr marL="228600" indent="-228600">
              <a:buFont typeface="+mj-lt"/>
              <a:buAutoNum type="arabicPeriod"/>
              <a:defRPr/>
            </a:pPr>
            <a:r>
              <a:rPr lang="en-US"/>
              <a:t>Speak out for equal digital rights and access for all</a:t>
            </a:r>
          </a:p>
        </p:txBody>
      </p:sp>
      <p:sp>
        <p:nvSpPr>
          <p:cNvPr id="75780" name="Slide Number Placeholder 3">
            <a:extLst>
              <a:ext uri="{FF2B5EF4-FFF2-40B4-BE49-F238E27FC236}">
                <a16:creationId xmlns:a16="http://schemas.microsoft.com/office/drawing/2014/main" id="{F64E829D-F195-456C-B21A-0C8E13F94C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CE2C1C67-BA3B-4573-9D63-6133E65AEB8A}" type="slidenum">
              <a:rPr lang="en-GB" altLang="en-US">
                <a:solidFill>
                  <a:srgbClr val="000000"/>
                </a:solidFill>
                <a:latin typeface="Calibri" panose="020F0502020204030204" pitchFamily="34" charset="0"/>
              </a:rPr>
              <a:pPr/>
              <a:t>7</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5E08EAEC-1CE7-4301-A8D8-E2F1F5AC3D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CB5301C9-6387-415C-BC47-6E8FB1FF81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7828" name="Slide Number Placeholder 3">
            <a:extLst>
              <a:ext uri="{FF2B5EF4-FFF2-40B4-BE49-F238E27FC236}">
                <a16:creationId xmlns:a16="http://schemas.microsoft.com/office/drawing/2014/main" id="{7DBCCC27-FC6B-4360-806D-1A518A2926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fld id="{73E875EF-CF2F-4C29-847E-143378D14336}" type="slidenum">
              <a:rPr lang="en-GB" altLang="en-US">
                <a:solidFill>
                  <a:srgbClr val="000000"/>
                </a:solidFill>
                <a:latin typeface="Calibri" panose="020F0502020204030204" pitchFamily="34" charset="0"/>
              </a:rPr>
              <a:pPr/>
              <a:t>8</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3:notes"/>
          <p:cNvSpPr>
            <a:spLocks noGrp="1" noRot="1" noChangeAspect="1"/>
          </p:cNvSpPr>
          <p:nvPr>
            <p:ph type="sldImg" idx="2"/>
          </p:nvPr>
        </p:nvSpPr>
        <p:spPr>
          <a:xfrm>
            <a:off x="993775" y="766763"/>
            <a:ext cx="5111750" cy="3833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4" name="Google Shape;604;p13:notes"/>
          <p:cNvSpPr txBox="1">
            <a:spLocks noGrp="1"/>
          </p:cNvSpPr>
          <p:nvPr>
            <p:ph type="body" idx="1"/>
          </p:nvPr>
        </p:nvSpPr>
        <p:spPr>
          <a:xfrm>
            <a:off x="709613" y="4919663"/>
            <a:ext cx="5680075" cy="4025900"/>
          </a:xfrm>
          <a:prstGeom prst="rect">
            <a:avLst/>
          </a:prstGeom>
          <a:noFill/>
          <a:ln>
            <a:noFill/>
          </a:ln>
        </p:spPr>
        <p:txBody>
          <a:bodyPr spcFirstLastPara="1" wrap="square" lIns="94675" tIns="47325" rIns="94675" bIns="47325"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605" name="Google Shape;605;p13:notes"/>
          <p:cNvSpPr txBox="1">
            <a:spLocks noGrp="1"/>
          </p:cNvSpPr>
          <p:nvPr>
            <p:ph type="sldNum" idx="12"/>
          </p:nvPr>
        </p:nvSpPr>
        <p:spPr>
          <a:xfrm>
            <a:off x="4021138" y="9710738"/>
            <a:ext cx="3076575" cy="512762"/>
          </a:xfrm>
          <a:prstGeom prst="rect">
            <a:avLst/>
          </a:prstGeom>
          <a:noFill/>
          <a:ln>
            <a:noFill/>
          </a:ln>
        </p:spPr>
        <p:txBody>
          <a:bodyPr spcFirstLastPara="1" wrap="square" lIns="94675" tIns="47325" rIns="94675" bIns="4732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11</a:t>
            </a:fld>
            <a:endParaRPr sz="1200">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4:notes"/>
          <p:cNvSpPr>
            <a:spLocks noGrp="1" noRot="1" noChangeAspect="1"/>
          </p:cNvSpPr>
          <p:nvPr>
            <p:ph type="sldImg" idx="2"/>
          </p:nvPr>
        </p:nvSpPr>
        <p:spPr>
          <a:xfrm>
            <a:off x="993775" y="766763"/>
            <a:ext cx="5111750" cy="3833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0" name="Google Shape;620;p14:notes"/>
          <p:cNvSpPr txBox="1">
            <a:spLocks noGrp="1"/>
          </p:cNvSpPr>
          <p:nvPr>
            <p:ph type="body" idx="1"/>
          </p:nvPr>
        </p:nvSpPr>
        <p:spPr>
          <a:xfrm>
            <a:off x="709613" y="4919663"/>
            <a:ext cx="5680075" cy="4025900"/>
          </a:xfrm>
          <a:prstGeom prst="rect">
            <a:avLst/>
          </a:prstGeom>
          <a:noFill/>
          <a:ln>
            <a:noFill/>
          </a:ln>
        </p:spPr>
        <p:txBody>
          <a:bodyPr spcFirstLastPara="1" wrap="square" lIns="94675" tIns="47325" rIns="94675" bIns="47325"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621" name="Google Shape;621;p14:notes"/>
          <p:cNvSpPr txBox="1">
            <a:spLocks noGrp="1"/>
          </p:cNvSpPr>
          <p:nvPr>
            <p:ph type="sldNum" idx="12"/>
          </p:nvPr>
        </p:nvSpPr>
        <p:spPr>
          <a:xfrm>
            <a:off x="4021138" y="9710738"/>
            <a:ext cx="3076575" cy="512762"/>
          </a:xfrm>
          <a:prstGeom prst="rect">
            <a:avLst/>
          </a:prstGeom>
          <a:noFill/>
          <a:ln>
            <a:noFill/>
          </a:ln>
        </p:spPr>
        <p:txBody>
          <a:bodyPr spcFirstLastPara="1" wrap="square" lIns="94675" tIns="47325" rIns="94675" bIns="4732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12</a:t>
            </a:fld>
            <a:endParaRPr sz="1200">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9.xml"/><Relationship Id="rId4" Type="http://schemas.openxmlformats.org/officeDocument/2006/relationships/image" Target="../media/image6.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F13AD56-D651-44C9-A6FB-18D6F46497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tx1">
                    <a:lumMod val="50000"/>
                  </a:schemeClr>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tx1">
                    <a:lumMod val="50000"/>
                  </a:schemeClr>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0930DC66-5723-48C5-A47F-5CF5381DC82D}"/>
              </a:ext>
            </a:extLst>
          </p:cNvPr>
          <p:cNvSpPr>
            <a:spLocks noGrp="1"/>
          </p:cNvSpPr>
          <p:nvPr>
            <p:ph type="ftr" sz="quarter" idx="10"/>
          </p:nvPr>
        </p:nvSpPr>
        <p:spPr/>
        <p:txBody>
          <a:bodyPr/>
          <a:lstStyle>
            <a:lvl1pPr>
              <a:defRPr dirty="0">
                <a:solidFill>
                  <a:schemeClr val="tx1">
                    <a:lumMod val="50000"/>
                  </a:schemeClr>
                </a:solidFill>
              </a:defRPr>
            </a:lvl1pPr>
          </a:lstStyle>
          <a:p>
            <a:pPr>
              <a:defRPr/>
            </a:pPr>
            <a:r>
              <a:rPr lang="is-IS"/>
              <a:t>WAGGGS | 18.05.2021</a:t>
            </a:r>
            <a:endParaRPr lang="en-GB"/>
          </a:p>
        </p:txBody>
      </p:sp>
    </p:spTree>
    <p:extLst>
      <p:ext uri="{BB962C8B-B14F-4D97-AF65-F5344CB8AC3E}">
        <p14:creationId xmlns:p14="http://schemas.microsoft.com/office/powerpoint/2010/main" val="33053538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31F29BD-4620-4B58-B9A9-D795FE8813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709CC099-213E-4FAB-933D-FDE6B1C6B9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784EEB3D-06A3-4A4F-B54F-10EA829E4B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FDEDE2E8-63FA-40B8-8705-BFF900EC7EE5}"/>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403812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CCDFC-8736-4181-AAD8-9A6DB62DE6F7}"/>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D4AD0610-E4EE-4DD7-97E3-704C9EB81B40}"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989B55F0-8AEF-4E57-A5D9-B3767D5339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BFB67B-C8D5-4EDA-9A9D-E76E96A031D4}"/>
              </a:ext>
            </a:extLst>
          </p:cNvPr>
          <p:cNvSpPr>
            <a:spLocks noGrp="1"/>
          </p:cNvSpPr>
          <p:nvPr>
            <p:ph type="sldNum" sz="quarter" idx="12"/>
          </p:nvPr>
        </p:nvSpPr>
        <p:spPr/>
        <p:txBody>
          <a:bodyPr/>
          <a:lstStyle>
            <a:lvl1pPr>
              <a:defRPr smtClean="0"/>
            </a:lvl1pPr>
          </a:lstStyle>
          <a:p>
            <a:pPr>
              <a:defRPr/>
            </a:pPr>
            <a:fld id="{5F53B807-43AE-433E-90B7-327B68B777CA}" type="slidenum">
              <a:rPr lang="en-US" altLang="en-US"/>
              <a:pPr>
                <a:defRPr/>
              </a:pPr>
              <a:t>‹#›</a:t>
            </a:fld>
            <a:endParaRPr lang="en-US" altLang="en-US"/>
          </a:p>
        </p:txBody>
      </p:sp>
    </p:spTree>
    <p:extLst>
      <p:ext uri="{BB962C8B-B14F-4D97-AF65-F5344CB8AC3E}">
        <p14:creationId xmlns:p14="http://schemas.microsoft.com/office/powerpoint/2010/main" val="3086731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471487" y="496887"/>
            <a:ext cx="10391775" cy="477837"/>
          </a:xfrm>
          <a:prstGeom prst="rect">
            <a:avLst/>
          </a:prstGeom>
          <a:noFill/>
          <a:ln>
            <a:noFill/>
          </a:ln>
        </p:spPr>
        <p:txBody>
          <a:bodyPr spcFirstLastPara="1">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473075" y="3165475"/>
            <a:ext cx="11255375" cy="3589337"/>
          </a:xfrm>
          <a:prstGeom prst="rect">
            <a:avLst/>
          </a:prstGeom>
          <a:noFill/>
          <a:ln>
            <a:noFill/>
          </a:ln>
        </p:spPr>
        <p:txBody>
          <a:bodyPr spcFirstLastPara="1">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 name="Google Shape;37;p19">
            <a:extLst>
              <a:ext uri="{FF2B5EF4-FFF2-40B4-BE49-F238E27FC236}">
                <a16:creationId xmlns:a16="http://schemas.microsoft.com/office/drawing/2014/main" id="{0A913553-9942-4F6A-8F75-674E93868B32}"/>
              </a:ext>
            </a:extLst>
          </p:cNvPr>
          <p:cNvSpPr txBox="1">
            <a:spLocks noGrp="1"/>
          </p:cNvSpPr>
          <p:nvPr>
            <p:ph type="dt" idx="10"/>
          </p:nvPr>
        </p:nvSpPr>
        <p:spPr/>
        <p:txBody>
          <a:bodyPr/>
          <a:lstStyle>
            <a:lvl1pPr lvl="0" algn="l">
              <a:lnSpc>
                <a:spcPct val="100000"/>
              </a:lnSpc>
              <a:spcBef>
                <a:spcPts val="0"/>
              </a:spcBef>
              <a:spcAft>
                <a:spcPts val="0"/>
              </a:spcAft>
              <a:buSzPts val="1400"/>
              <a:buNone/>
              <a:defRPr>
                <a:solidFill>
                  <a:srgbClr val="2629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 name="Google Shape;38;p19">
            <a:extLst>
              <a:ext uri="{FF2B5EF4-FFF2-40B4-BE49-F238E27FC236}">
                <a16:creationId xmlns:a16="http://schemas.microsoft.com/office/drawing/2014/main" id="{368FF196-D6ED-498E-BDD4-48D8805878DD}"/>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9;p19">
            <a:extLst>
              <a:ext uri="{FF2B5EF4-FFF2-40B4-BE49-F238E27FC236}">
                <a16:creationId xmlns:a16="http://schemas.microsoft.com/office/drawing/2014/main" id="{1375CECE-9BE0-499E-9BF9-89F0C48ABD5F}"/>
              </a:ext>
            </a:extLst>
          </p:cNvPr>
          <p:cNvSpPr txBox="1">
            <a:spLocks noGrp="1"/>
          </p:cNvSpPr>
          <p:nvPr>
            <p:ph type="sldNum" idx="12"/>
          </p:nvPr>
        </p:nvSpPr>
        <p:spPr/>
        <p:txBody>
          <a:bodyPr/>
          <a:lstStyle>
            <a:lvl1pPr>
              <a:defRPr smtClean="0"/>
            </a:lvl1pPr>
          </a:lstStyle>
          <a:p>
            <a:pPr>
              <a:defRPr/>
            </a:pPr>
            <a:fld id="{A90D5FE8-A974-4C44-849F-702A9486F710}" type="slidenum">
              <a:rPr lang="en-US" altLang="en-US"/>
              <a:pPr>
                <a:defRPr/>
              </a:pPr>
              <a:t>‹#›</a:t>
            </a:fld>
            <a:endParaRPr lang="en-US" altLang="en-US"/>
          </a:p>
        </p:txBody>
      </p:sp>
    </p:spTree>
    <p:extLst>
      <p:ext uri="{BB962C8B-B14F-4D97-AF65-F5344CB8AC3E}">
        <p14:creationId xmlns:p14="http://schemas.microsoft.com/office/powerpoint/2010/main" val="3160704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4DE80C6-CA88-49A8-A9AD-2672479A55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mn-lt"/>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7A394111-347C-47A0-A9C7-14E03D4835F4}"/>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2401312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8151EF6F-9D23-4835-B488-FFF4535C2A90}"/>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2648631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1C57FF-79CC-4BAB-B1ED-488BF9CFB3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mj-lt"/>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mj-lt"/>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29463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5E4F2466-7C58-4EC3-A870-80B9490C73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10822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mn-lt"/>
              </a:defRPr>
            </a:lvl1pPr>
            <a:lvl2pPr>
              <a:defRPr>
                <a:solidFill>
                  <a:schemeClr val="tx1"/>
                </a:solidFill>
                <a:latin typeface="+mj-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92779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1FF77C2-0E5B-497C-ADFE-C4CC638108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0B16406A-6DBC-4C47-AA27-929D9DCD49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8C68E5AD-DA41-447B-83A1-F80C2F8BAE7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8C53677A-BCF0-400B-8A40-22259588A530}"/>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1570160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2CC6C5F-9121-4A7E-9F3A-23058BC3B6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A11E4CC7-68C4-4A52-B5A9-EFB943CC7F46}"/>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24151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tx1">
                    <a:lumMod val="50000"/>
                  </a:schemeClr>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tx1">
                    <a:lumMod val="50000"/>
                  </a:schemeClr>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253AE540-999A-43CF-996C-AE9115E55C35}"/>
              </a:ext>
            </a:extLst>
          </p:cNvPr>
          <p:cNvSpPr>
            <a:spLocks noGrp="1"/>
          </p:cNvSpPr>
          <p:nvPr>
            <p:ph type="ftr" sz="quarter" idx="10"/>
          </p:nvPr>
        </p:nvSpPr>
        <p:spPr/>
        <p:txBody>
          <a:bodyPr/>
          <a:lstStyle>
            <a:lvl1pPr>
              <a:defRPr/>
            </a:lvl1pPr>
          </a:lstStyle>
          <a:p>
            <a:pPr>
              <a:defRPr/>
            </a:pPr>
            <a:r>
              <a:rPr lang="is-IS"/>
              <a:t>WAGGGS | 24.06.2016</a:t>
            </a:r>
            <a:endParaRPr lang="en-GB"/>
          </a:p>
        </p:txBody>
      </p:sp>
    </p:spTree>
    <p:extLst>
      <p:ext uri="{BB962C8B-B14F-4D97-AF65-F5344CB8AC3E}">
        <p14:creationId xmlns:p14="http://schemas.microsoft.com/office/powerpoint/2010/main" val="348591293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4353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9B1F548-969E-450D-A2D6-FFB1F837AD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926974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A52722E2-4419-4B7F-A9E5-01A522611F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835277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794699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411669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DFB9C388-8809-4C0A-9037-D3113299A2AF}"/>
              </a:ext>
            </a:extLst>
          </p:cNvPr>
          <p:cNvSpPr>
            <a:spLocks noGrp="1"/>
          </p:cNvSpPr>
          <p:nvPr>
            <p:ph type="ftr" sz="quarter" idx="15"/>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E050002F-5C88-48CA-A6AC-5CAEF34A2B35}"/>
              </a:ext>
            </a:extLst>
          </p:cNvPr>
          <p:cNvSpPr>
            <a:spLocks noGrp="1"/>
          </p:cNvSpPr>
          <p:nvPr>
            <p:ph type="sldNum" sz="quarter" idx="16"/>
          </p:nvPr>
        </p:nvSpPr>
        <p:spPr/>
        <p:txBody>
          <a:bodyPr/>
          <a:lstStyle>
            <a:lvl1pPr>
              <a:defRPr/>
            </a:lvl1pPr>
          </a:lstStyle>
          <a:p>
            <a:pPr>
              <a:defRPr/>
            </a:pPr>
            <a:fld id="{4B9A7842-EA2B-4A1C-986E-2B8BD02163FA}" type="slidenum">
              <a:rPr lang="en-GB" altLang="en-US"/>
              <a:pPr>
                <a:defRPr/>
              </a:pPr>
              <a:t>‹#›</a:t>
            </a:fld>
            <a:endParaRPr lang="en-GB" altLang="en-US"/>
          </a:p>
        </p:txBody>
      </p:sp>
    </p:spTree>
    <p:extLst>
      <p:ext uri="{BB962C8B-B14F-4D97-AF65-F5344CB8AC3E}">
        <p14:creationId xmlns:p14="http://schemas.microsoft.com/office/powerpoint/2010/main" val="1580183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98CBAAEB-796B-4CF4-BDF8-12211917B20B}"/>
              </a:ext>
            </a:extLst>
          </p:cNvPr>
          <p:cNvSpPr>
            <a:spLocks noGrp="1"/>
          </p:cNvSpPr>
          <p:nvPr>
            <p:ph type="ftr" sz="quarter" idx="21"/>
          </p:nvPr>
        </p:nvSpPr>
        <p:spPr/>
        <p:txBody>
          <a:bodyPr/>
          <a:lstStyle>
            <a:lvl1pPr>
              <a:defRPr/>
            </a:lvl1pPr>
          </a:lstStyle>
          <a:p>
            <a:pPr>
              <a:defRPr/>
            </a:pPr>
            <a:r>
              <a:rPr lang="is-IS"/>
              <a:t>WAGGGS | 18.05.2021</a:t>
            </a:r>
            <a:endParaRPr lang="en-GB"/>
          </a:p>
        </p:txBody>
      </p:sp>
      <p:sp>
        <p:nvSpPr>
          <p:cNvPr id="16" name="Slide Number Placeholder 5">
            <a:extLst>
              <a:ext uri="{FF2B5EF4-FFF2-40B4-BE49-F238E27FC236}">
                <a16:creationId xmlns:a16="http://schemas.microsoft.com/office/drawing/2014/main" id="{9334DB75-7F1F-4FDE-B300-F906CCA84434}"/>
              </a:ext>
            </a:extLst>
          </p:cNvPr>
          <p:cNvSpPr>
            <a:spLocks noGrp="1"/>
          </p:cNvSpPr>
          <p:nvPr>
            <p:ph type="sldNum" sz="quarter" idx="22"/>
          </p:nvPr>
        </p:nvSpPr>
        <p:spPr/>
        <p:txBody>
          <a:bodyPr/>
          <a:lstStyle>
            <a:lvl1pPr>
              <a:defRPr/>
            </a:lvl1pPr>
          </a:lstStyle>
          <a:p>
            <a:pPr>
              <a:defRPr/>
            </a:pPr>
            <a:fld id="{F1E5EE2E-9064-421D-8A41-72BD12196D3D}" type="slidenum">
              <a:rPr lang="en-GB" altLang="en-US"/>
              <a:pPr>
                <a:defRPr/>
              </a:pPr>
              <a:t>‹#›</a:t>
            </a:fld>
            <a:endParaRPr lang="en-GB" altLang="en-US"/>
          </a:p>
        </p:txBody>
      </p:sp>
    </p:spTree>
    <p:extLst>
      <p:ext uri="{BB962C8B-B14F-4D97-AF65-F5344CB8AC3E}">
        <p14:creationId xmlns:p14="http://schemas.microsoft.com/office/powerpoint/2010/main" val="1279016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Slide Number Placeholder 5">
            <a:extLst>
              <a:ext uri="{FF2B5EF4-FFF2-40B4-BE49-F238E27FC236}">
                <a16:creationId xmlns:a16="http://schemas.microsoft.com/office/drawing/2014/main" id="{A9A94B96-2513-48F6-9969-BFB3196B950B}"/>
              </a:ext>
            </a:extLst>
          </p:cNvPr>
          <p:cNvSpPr>
            <a:spLocks noGrp="1"/>
          </p:cNvSpPr>
          <p:nvPr>
            <p:ph type="sldNum" sz="quarter" idx="18"/>
          </p:nvPr>
        </p:nvSpPr>
        <p:spPr/>
        <p:txBody>
          <a:bodyPr/>
          <a:lstStyle>
            <a:lvl1pPr>
              <a:defRPr/>
            </a:lvl1pPr>
          </a:lstStyle>
          <a:p>
            <a:pPr>
              <a:defRPr/>
            </a:pPr>
            <a:fld id="{4AE217C3-D29B-404C-908B-5314BA51474C}" type="slidenum">
              <a:rPr lang="en-GB" altLang="en-US"/>
              <a:pPr>
                <a:defRPr/>
              </a:pPr>
              <a:t>‹#›</a:t>
            </a:fld>
            <a:endParaRPr lang="en-GB" altLang="en-US"/>
          </a:p>
        </p:txBody>
      </p:sp>
    </p:spTree>
    <p:extLst>
      <p:ext uri="{BB962C8B-B14F-4D97-AF65-F5344CB8AC3E}">
        <p14:creationId xmlns:p14="http://schemas.microsoft.com/office/powerpoint/2010/main" val="2025389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9623CA7-DB74-4B57-B7F1-BF5740F9A5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D87F4552-682A-45D1-AB5B-B2A8DF1AF3B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A5748CE1-108F-4604-9D1E-64D4501FAF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417AC77C-9137-427C-B4D3-49D1751595C9}"/>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44487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83513-2DAE-4516-A2D1-BFAB19B50707}"/>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3EDF5D42-E4C4-4986-883D-B4B4DBC8C50D}"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363E4F94-1772-4CE8-90D8-885477A1A7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00D4D4-981E-4029-9DC1-89C3098AB66D}"/>
              </a:ext>
            </a:extLst>
          </p:cNvPr>
          <p:cNvSpPr>
            <a:spLocks noGrp="1"/>
          </p:cNvSpPr>
          <p:nvPr>
            <p:ph type="sldNum" sz="quarter" idx="12"/>
          </p:nvPr>
        </p:nvSpPr>
        <p:spPr/>
        <p:txBody>
          <a:bodyPr/>
          <a:lstStyle>
            <a:lvl1pPr>
              <a:defRPr/>
            </a:lvl1pPr>
          </a:lstStyle>
          <a:p>
            <a:pPr>
              <a:defRPr/>
            </a:pPr>
            <a:fld id="{851D4803-F334-4505-BC90-1F21DF606315}" type="slidenum">
              <a:rPr lang="en-US" altLang="en-US"/>
              <a:pPr>
                <a:defRPr/>
              </a:pPr>
              <a:t>‹#›</a:t>
            </a:fld>
            <a:endParaRPr lang="en-US" altLang="en-US"/>
          </a:p>
        </p:txBody>
      </p:sp>
    </p:spTree>
    <p:extLst>
      <p:ext uri="{BB962C8B-B14F-4D97-AF65-F5344CB8AC3E}">
        <p14:creationId xmlns:p14="http://schemas.microsoft.com/office/powerpoint/2010/main" val="12024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1D875E4-D890-4732-AA41-F6BF299D9C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78651960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9F4956F-D829-4C94-A210-18A15185A1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89AAF4EA-E382-479E-8E86-C34FDC4DB1FA}"/>
              </a:ext>
            </a:extLst>
          </p:cNvPr>
          <p:cNvSpPr>
            <a:spLocks noGrp="1"/>
          </p:cNvSpPr>
          <p:nvPr>
            <p:ph type="ftr" sz="quarter" idx="10"/>
          </p:nvPr>
        </p:nvSpPr>
        <p:spPr/>
        <p:txBody>
          <a:bodyPr/>
          <a:lstStyle>
            <a:lvl1pPr>
              <a:defRPr>
                <a:solidFill>
                  <a:srgbClr val="FFFFFF"/>
                </a:solidFill>
              </a:defRPr>
            </a:lvl1pPr>
          </a:lstStyle>
          <a:p>
            <a:pPr>
              <a:defRPr/>
            </a:pPr>
            <a:r>
              <a:rPr lang="is-IS"/>
              <a:t>WAGGGS | 24.06.2016</a:t>
            </a:r>
            <a:endParaRPr lang="en-GB"/>
          </a:p>
        </p:txBody>
      </p:sp>
    </p:spTree>
    <p:extLst>
      <p:ext uri="{BB962C8B-B14F-4D97-AF65-F5344CB8AC3E}">
        <p14:creationId xmlns:p14="http://schemas.microsoft.com/office/powerpoint/2010/main" val="973495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55BC778F-2072-4B07-B28E-F3A37F502BDE}"/>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4037168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EFF354E-7F00-4376-8614-AAE49B19D9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68253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2C651A49-A034-4A36-8871-ED6E1CC6AC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723783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58316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495609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2DB6DA8C-1C6F-429A-B3C6-12F232E6D455}"/>
              </a:ext>
            </a:extLst>
          </p:cNvPr>
          <p:cNvSpPr>
            <a:spLocks noGrp="1"/>
          </p:cNvSpPr>
          <p:nvPr>
            <p:ph type="ftr" sz="quarter" idx="15"/>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236101DF-FC75-4C96-A78E-6E3E17A33398}"/>
              </a:ext>
            </a:extLst>
          </p:cNvPr>
          <p:cNvSpPr>
            <a:spLocks noGrp="1"/>
          </p:cNvSpPr>
          <p:nvPr>
            <p:ph type="sldNum" sz="quarter" idx="16"/>
          </p:nvPr>
        </p:nvSpPr>
        <p:spPr/>
        <p:txBody>
          <a:bodyPr/>
          <a:lstStyle>
            <a:lvl1pPr>
              <a:defRPr/>
            </a:lvl1pPr>
          </a:lstStyle>
          <a:p>
            <a:pPr>
              <a:defRPr/>
            </a:pPr>
            <a:fld id="{6040ADB0-18A5-41DD-BE3F-9F47BD18A5CA}" type="slidenum">
              <a:rPr lang="en-GB" altLang="en-US"/>
              <a:pPr>
                <a:defRPr/>
              </a:pPr>
              <a:t>‹#›</a:t>
            </a:fld>
            <a:endParaRPr lang="en-GB" altLang="en-US"/>
          </a:p>
        </p:txBody>
      </p:sp>
    </p:spTree>
    <p:extLst>
      <p:ext uri="{BB962C8B-B14F-4D97-AF65-F5344CB8AC3E}">
        <p14:creationId xmlns:p14="http://schemas.microsoft.com/office/powerpoint/2010/main" val="3982706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54B9C8E9-302F-4CD1-BFF7-47C019CCCE6C}"/>
              </a:ext>
            </a:extLst>
          </p:cNvPr>
          <p:cNvSpPr>
            <a:spLocks noGrp="1"/>
          </p:cNvSpPr>
          <p:nvPr>
            <p:ph type="ftr" sz="quarter" idx="21"/>
          </p:nvPr>
        </p:nvSpPr>
        <p:spPr/>
        <p:txBody>
          <a:bodyPr/>
          <a:lstStyle>
            <a:lvl1pPr>
              <a:defRPr/>
            </a:lvl1pPr>
          </a:lstStyle>
          <a:p>
            <a:pPr>
              <a:defRPr/>
            </a:pPr>
            <a:r>
              <a:rPr lang="is-IS"/>
              <a:t>WAGGGS | 18.05.2021</a:t>
            </a:r>
            <a:endParaRPr lang="en-GB"/>
          </a:p>
        </p:txBody>
      </p:sp>
      <p:sp>
        <p:nvSpPr>
          <p:cNvPr id="16" name="Slide Number Placeholder 5">
            <a:extLst>
              <a:ext uri="{FF2B5EF4-FFF2-40B4-BE49-F238E27FC236}">
                <a16:creationId xmlns:a16="http://schemas.microsoft.com/office/drawing/2014/main" id="{42FE062E-198F-4486-9600-94BCAC927EF9}"/>
              </a:ext>
            </a:extLst>
          </p:cNvPr>
          <p:cNvSpPr>
            <a:spLocks noGrp="1"/>
          </p:cNvSpPr>
          <p:nvPr>
            <p:ph type="sldNum" sz="quarter" idx="22"/>
          </p:nvPr>
        </p:nvSpPr>
        <p:spPr/>
        <p:txBody>
          <a:bodyPr/>
          <a:lstStyle>
            <a:lvl1pPr>
              <a:defRPr/>
            </a:lvl1pPr>
          </a:lstStyle>
          <a:p>
            <a:pPr>
              <a:defRPr/>
            </a:pPr>
            <a:fld id="{E85C5739-BDD6-4601-99CB-7C4A9E7E8DF5}" type="slidenum">
              <a:rPr lang="en-GB" altLang="en-US"/>
              <a:pPr>
                <a:defRPr/>
              </a:pPr>
              <a:t>‹#›</a:t>
            </a:fld>
            <a:endParaRPr lang="en-GB" altLang="en-US"/>
          </a:p>
        </p:txBody>
      </p:sp>
    </p:spTree>
    <p:extLst>
      <p:ext uri="{BB962C8B-B14F-4D97-AF65-F5344CB8AC3E}">
        <p14:creationId xmlns:p14="http://schemas.microsoft.com/office/powerpoint/2010/main" val="3213428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E1307B61-6056-4176-88BE-209CBB16B3B0}"/>
              </a:ext>
            </a:extLst>
          </p:cNvPr>
          <p:cNvSpPr>
            <a:spLocks noGrp="1"/>
          </p:cNvSpPr>
          <p:nvPr>
            <p:ph type="ftr" sz="quarter" idx="18"/>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1EA17263-AC13-4D3F-A2AD-9FE25048E68D}"/>
              </a:ext>
            </a:extLst>
          </p:cNvPr>
          <p:cNvSpPr>
            <a:spLocks noGrp="1"/>
          </p:cNvSpPr>
          <p:nvPr>
            <p:ph type="sldNum" sz="quarter" idx="19"/>
          </p:nvPr>
        </p:nvSpPr>
        <p:spPr/>
        <p:txBody>
          <a:bodyPr/>
          <a:lstStyle>
            <a:lvl1pPr>
              <a:defRPr/>
            </a:lvl1pPr>
          </a:lstStyle>
          <a:p>
            <a:pPr>
              <a:defRPr/>
            </a:pPr>
            <a:fld id="{F7AA63AE-C4F0-4939-BE81-8C8136664A0C}" type="slidenum">
              <a:rPr lang="en-GB" altLang="en-US"/>
              <a:pPr>
                <a:defRPr/>
              </a:pPr>
              <a:t>‹#›</a:t>
            </a:fld>
            <a:endParaRPr lang="en-GB" altLang="en-US"/>
          </a:p>
        </p:txBody>
      </p:sp>
    </p:spTree>
    <p:extLst>
      <p:ext uri="{BB962C8B-B14F-4D97-AF65-F5344CB8AC3E}">
        <p14:creationId xmlns:p14="http://schemas.microsoft.com/office/powerpoint/2010/main" val="3049701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EB9E08C-22CD-452C-86DF-4AFC137F07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9489C853-7848-4592-A8EF-F938E8C2CD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D3FD8677-7A25-4EA1-8EEC-176950E75B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1B6E9A86-714E-477D-B81B-73BB75DDCF7F}"/>
              </a:ext>
            </a:extLst>
          </p:cNvPr>
          <p:cNvSpPr>
            <a:spLocks noGrp="1"/>
          </p:cNvSpPr>
          <p:nvPr>
            <p:ph type="ftr" sz="quarter" idx="10"/>
          </p:nvPr>
        </p:nvSpPr>
        <p:spPr/>
        <p:txBody>
          <a:bodyPr/>
          <a:lstStyle>
            <a:lvl1pPr>
              <a:defRPr>
                <a:solidFill>
                  <a:srgbClr val="FFFFFF"/>
                </a:solidFill>
              </a:defRPr>
            </a:lvl1pPr>
          </a:lstStyle>
          <a:p>
            <a:pPr>
              <a:defRPr/>
            </a:pPr>
            <a:r>
              <a:rPr lang="is-IS"/>
              <a:t>WAGGGS | 24.06.2016</a:t>
            </a:r>
            <a:endParaRPr lang="en-GB"/>
          </a:p>
        </p:txBody>
      </p:sp>
    </p:spTree>
    <p:extLst>
      <p:ext uri="{BB962C8B-B14F-4D97-AF65-F5344CB8AC3E}">
        <p14:creationId xmlns:p14="http://schemas.microsoft.com/office/powerpoint/2010/main" val="24584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C4C300C-A55C-48F7-8832-5CA01D293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86798403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E86D02-1AA1-4D4A-8375-C8943C723F9F}"/>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solidFill>
                  <a:srgbClr val="262963"/>
                </a:solidFill>
              </a:defRPr>
            </a:lvl1pPr>
          </a:lstStyle>
          <a:p>
            <a:pPr>
              <a:defRPr/>
            </a:pPr>
            <a:fld id="{5385E440-1549-4962-8386-86B50CE26544}"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A8F1543D-B0B4-4ADE-AD44-7871C99E96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C3510A-303F-4CDC-87C9-1F1D975F58FA}"/>
              </a:ext>
            </a:extLst>
          </p:cNvPr>
          <p:cNvSpPr>
            <a:spLocks noGrp="1"/>
          </p:cNvSpPr>
          <p:nvPr>
            <p:ph type="sldNum" sz="quarter" idx="12"/>
          </p:nvPr>
        </p:nvSpPr>
        <p:spPr/>
        <p:txBody>
          <a:bodyPr/>
          <a:lstStyle>
            <a:lvl1pPr>
              <a:defRPr/>
            </a:lvl1pPr>
          </a:lstStyle>
          <a:p>
            <a:pPr>
              <a:defRPr/>
            </a:pPr>
            <a:fld id="{E0222262-1C48-4A3D-AB5E-497C71B30E16}" type="slidenum">
              <a:rPr lang="en-US" altLang="en-US"/>
              <a:pPr>
                <a:defRPr/>
              </a:pPr>
              <a:t>‹#›</a:t>
            </a:fld>
            <a:endParaRPr lang="en-US" altLang="en-US"/>
          </a:p>
        </p:txBody>
      </p:sp>
    </p:spTree>
    <p:extLst>
      <p:ext uri="{BB962C8B-B14F-4D97-AF65-F5344CB8AC3E}">
        <p14:creationId xmlns:p14="http://schemas.microsoft.com/office/powerpoint/2010/main" val="2481903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471487" y="496887"/>
            <a:ext cx="10391775" cy="477837"/>
          </a:xfrm>
          <a:prstGeom prst="rect">
            <a:avLst/>
          </a:prstGeom>
          <a:noFill/>
          <a:ln>
            <a:noFill/>
          </a:ln>
        </p:spPr>
        <p:txBody>
          <a:bodyPr spcFirstLastPara="1">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473075" y="3165475"/>
            <a:ext cx="11255375" cy="3589337"/>
          </a:xfrm>
          <a:prstGeom prst="rect">
            <a:avLst/>
          </a:prstGeom>
          <a:noFill/>
          <a:ln>
            <a:noFill/>
          </a:ln>
        </p:spPr>
        <p:txBody>
          <a:bodyPr spcFirstLastPara="1">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 name="Google Shape;37;p19">
            <a:extLst>
              <a:ext uri="{FF2B5EF4-FFF2-40B4-BE49-F238E27FC236}">
                <a16:creationId xmlns:a16="http://schemas.microsoft.com/office/drawing/2014/main" id="{9CB49976-529E-4E9B-B799-9919F7AB7EED}"/>
              </a:ext>
            </a:extLst>
          </p:cNvPr>
          <p:cNvSpPr txBox="1">
            <a:spLocks noGrp="1"/>
          </p:cNvSpPr>
          <p:nvPr>
            <p:ph type="dt" idx="10"/>
          </p:nvPr>
        </p:nvSpPr>
        <p:spPr/>
        <p:txBody>
          <a:bodyPr/>
          <a:lstStyle>
            <a:lvl1pPr lvl="0" algn="l">
              <a:lnSpc>
                <a:spcPct val="100000"/>
              </a:lnSpc>
              <a:spcBef>
                <a:spcPts val="0"/>
              </a:spcBef>
              <a:spcAft>
                <a:spcPts val="0"/>
              </a:spcAft>
              <a:buSzPts val="1400"/>
              <a:buNone/>
              <a:defRPr>
                <a:solidFill>
                  <a:srgbClr val="2629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 name="Google Shape;38;p19">
            <a:extLst>
              <a:ext uri="{FF2B5EF4-FFF2-40B4-BE49-F238E27FC236}">
                <a16:creationId xmlns:a16="http://schemas.microsoft.com/office/drawing/2014/main" id="{63F443B9-8BA4-4799-AA10-33F7D443C9B9}"/>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9;p19">
            <a:extLst>
              <a:ext uri="{FF2B5EF4-FFF2-40B4-BE49-F238E27FC236}">
                <a16:creationId xmlns:a16="http://schemas.microsoft.com/office/drawing/2014/main" id="{E0A77016-9B03-48F7-8D9E-C0DEA376026A}"/>
              </a:ext>
            </a:extLst>
          </p:cNvPr>
          <p:cNvSpPr txBox="1">
            <a:spLocks noGrp="1"/>
          </p:cNvSpPr>
          <p:nvPr>
            <p:ph type="sldNum" idx="12"/>
          </p:nvPr>
        </p:nvSpPr>
        <p:spPr/>
        <p:txBody>
          <a:bodyPr/>
          <a:lstStyle>
            <a:lvl1pPr>
              <a:defRPr/>
            </a:lvl1pPr>
          </a:lstStyle>
          <a:p>
            <a:pPr>
              <a:defRPr/>
            </a:pPr>
            <a:fld id="{BE577820-B739-470B-AB75-A086BAFE4E67}" type="slidenum">
              <a:rPr lang="en-US" altLang="en-US"/>
              <a:pPr>
                <a:defRPr/>
              </a:pPr>
              <a:t>‹#›</a:t>
            </a:fld>
            <a:endParaRPr lang="en-US" altLang="en-US"/>
          </a:p>
        </p:txBody>
      </p:sp>
    </p:spTree>
    <p:extLst>
      <p:ext uri="{BB962C8B-B14F-4D97-AF65-F5344CB8AC3E}">
        <p14:creationId xmlns:p14="http://schemas.microsoft.com/office/powerpoint/2010/main" val="1407104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CAE8EC3C-DB3F-41AD-8118-D6C2A4D5819E}"/>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195040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0727440-DF4B-413C-A872-47E74B069C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4800"/>
            <a:ext cx="34401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8" y="1706137"/>
            <a:ext cx="10186406" cy="2284899"/>
          </a:xfrm>
        </p:spPr>
        <p:txBody>
          <a:bodyPr anchor="b"/>
          <a:lstStyle>
            <a:lvl1pPr algn="l">
              <a:lnSpc>
                <a:spcPct val="90000"/>
              </a:lnSpc>
              <a:defRPr sz="4499" baseline="0">
                <a:solidFill>
                  <a:schemeClr val="bg1"/>
                </a:solidFill>
              </a:defRPr>
            </a:lvl1pPr>
          </a:lstStyle>
          <a:p>
            <a:endParaRPr lang="en-US"/>
          </a:p>
        </p:txBody>
      </p:sp>
      <p:sp>
        <p:nvSpPr>
          <p:cNvPr id="3" name="Subtitle 2"/>
          <p:cNvSpPr>
            <a:spLocks noGrp="1"/>
          </p:cNvSpPr>
          <p:nvPr>
            <p:ph type="subTitle" idx="1"/>
          </p:nvPr>
        </p:nvSpPr>
        <p:spPr>
          <a:xfrm>
            <a:off x="475367" y="3904074"/>
            <a:ext cx="7687327" cy="845927"/>
          </a:xfrm>
        </p:spPr>
        <p:txBody>
          <a:bodyPr/>
          <a:lstStyle>
            <a:lvl1pPr marL="0" indent="0" algn="l">
              <a:lnSpc>
                <a:spcPct val="98000"/>
              </a:lnSpc>
              <a:buNone/>
              <a:defRPr sz="2024">
                <a:solidFill>
                  <a:schemeClr val="bg1"/>
                </a:solidFill>
                <a:latin typeface="+mn-lt"/>
              </a:defRPr>
            </a:lvl1pPr>
            <a:lvl2pPr marL="456949" indent="0" algn="ctr">
              <a:buNone/>
              <a:defRPr sz="1999"/>
            </a:lvl2pPr>
            <a:lvl3pPr marL="913897" indent="0" algn="ctr">
              <a:buNone/>
              <a:defRPr sz="1798"/>
            </a:lvl3pPr>
            <a:lvl4pPr marL="1370846" indent="0" algn="ctr">
              <a:buNone/>
              <a:defRPr sz="1600"/>
            </a:lvl4pPr>
            <a:lvl5pPr marL="1827794" indent="0" algn="ctr">
              <a:buNone/>
              <a:defRPr sz="1600"/>
            </a:lvl5pPr>
            <a:lvl6pPr marL="2284743" indent="0" algn="ctr">
              <a:buNone/>
              <a:defRPr sz="1600"/>
            </a:lvl6pPr>
            <a:lvl7pPr marL="2741692" indent="0" algn="ctr">
              <a:buNone/>
              <a:defRPr sz="1600"/>
            </a:lvl7pPr>
            <a:lvl8pPr marL="3198640" indent="0" algn="ctr">
              <a:buNone/>
              <a:defRPr sz="1600"/>
            </a:lvl8pPr>
            <a:lvl9pPr marL="3655589"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67EE5558-1C7D-4380-8CFA-F052384C366A}"/>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765810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3"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7" y="3903620"/>
            <a:ext cx="5537890" cy="3589605"/>
          </a:xfrm>
        </p:spPr>
        <p:txBody>
          <a:bodyPr/>
          <a:lstStyle>
            <a:lvl1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baseline="0">
                <a:solidFill>
                  <a:schemeClr val="bg1"/>
                </a:solidFill>
                <a:latin typeface="Van Condensed Light LF Light" charset="0"/>
              </a:defRPr>
            </a:lvl1pPr>
            <a:lvl2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baseline="0">
                <a:solidFill>
                  <a:schemeClr val="bg1"/>
                </a:solidFill>
                <a:latin typeface="Van Condensed Light LF Light" charset="0"/>
              </a:defRPr>
            </a:lvl2pPr>
            <a:lvl3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a:solidFill>
                  <a:schemeClr val="bg1"/>
                </a:solidFill>
              </a:defRPr>
            </a:lvl3pPr>
            <a:lvl4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a:solidFill>
                  <a:schemeClr val="bg1"/>
                </a:solidFill>
              </a:defRPr>
            </a:lvl4pPr>
            <a:lvl5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9C860C48-FE9C-4D86-A9ED-6079ED5268F9}"/>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31362554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9B53EC5-D780-4B4E-86EB-99156947B6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1" y="1037065"/>
            <a:ext cx="9931322" cy="6181343"/>
          </a:xfrm>
        </p:spPr>
        <p:txBody>
          <a:bodyPr anchor="b"/>
          <a:lstStyle>
            <a:lvl1pPr marL="0" marR="0" indent="0" algn="l" defTabSz="913897" rtl="0" eaLnBrk="1" fontAlgn="auto" latinLnBrk="0" hangingPunct="1">
              <a:lnSpc>
                <a:spcPct val="78000"/>
              </a:lnSpc>
              <a:spcBef>
                <a:spcPts val="0"/>
              </a:spcBef>
              <a:spcAft>
                <a:spcPts val="0"/>
              </a:spcAft>
              <a:buClrTx/>
              <a:buSzTx/>
              <a:buFont typeface="Arial" panose="020B0604020202020204" pitchFamily="34" charset="0"/>
              <a:buNone/>
              <a:tabLst>
                <a:tab pos="388683" algn="l"/>
              </a:tabLst>
              <a:defRPr sz="5998" cap="all" spc="-60" baseline="0">
                <a:solidFill>
                  <a:schemeClr val="tx2"/>
                </a:solidFill>
                <a:latin typeface="+mj-lt"/>
              </a:defRPr>
            </a:lvl1pPr>
            <a:lvl2pPr marL="0" marR="0" indent="0" algn="l" defTabSz="913897" rtl="0" eaLnBrk="1" fontAlgn="auto" latinLnBrk="0" hangingPunct="1">
              <a:lnSpc>
                <a:spcPct val="78000"/>
              </a:lnSpc>
              <a:spcBef>
                <a:spcPts val="0"/>
              </a:spcBef>
              <a:spcAft>
                <a:spcPts val="0"/>
              </a:spcAft>
              <a:buClrTx/>
              <a:buSzTx/>
              <a:buFont typeface="Arial" panose="020B0604020202020204" pitchFamily="34" charset="0"/>
              <a:buNone/>
              <a:tabLst>
                <a:tab pos="388683" algn="l"/>
              </a:tabLst>
              <a:defRPr sz="5998" cap="all" spc="-60" baseline="0">
                <a:solidFill>
                  <a:schemeClr val="bg1"/>
                </a:solidFill>
                <a:latin typeface="+mj-lt"/>
              </a:defRPr>
            </a:lvl2pPr>
            <a:lvl3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5998">
                <a:solidFill>
                  <a:schemeClr val="bg1"/>
                </a:solidFill>
                <a:latin typeface="+mj-lt"/>
              </a:defRPr>
            </a:lvl3pPr>
            <a:lvl4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5998">
                <a:solidFill>
                  <a:schemeClr val="bg1"/>
                </a:solidFill>
                <a:latin typeface="+mj-lt"/>
              </a:defRPr>
            </a:lvl4pPr>
            <a:lvl5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5998">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192805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864C1C3-C05E-42AE-AABD-556A03E466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3" y="574530"/>
            <a:ext cx="10390850" cy="1901041"/>
          </a:xfrm>
        </p:spPr>
        <p:txBody>
          <a:bodyPr/>
          <a:lstStyle>
            <a:lvl1pPr>
              <a:lnSpc>
                <a:spcPct val="78000"/>
              </a:lnSpc>
              <a:defRPr sz="5998" spc="-6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3417934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4"/>
            <a:ext cx="6921037" cy="1008943"/>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3" y="1750898"/>
            <a:ext cx="7433993" cy="1360293"/>
          </a:xfrm>
        </p:spPr>
        <p:txBody>
          <a:bodyPr/>
          <a:lstStyle>
            <a:lvl1pPr>
              <a:defRPr>
                <a:solidFill>
                  <a:schemeClr val="tx1"/>
                </a:solidFill>
                <a:latin typeface="+mn-lt"/>
              </a:defRPr>
            </a:lvl1pPr>
            <a:lvl2pPr>
              <a:defRPr>
                <a:solidFill>
                  <a:schemeClr val="tx1"/>
                </a:solidFill>
                <a:latin typeface="+mj-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2"/>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271542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2AEDF63-4507-4D7D-82C5-FDE9A68281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3427C1AD-E577-47C9-A494-AF010D0584F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4E62EA34-4402-44B7-9FC9-0E9A8580317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DA8B41A3-1B4D-474B-92A4-3556BF02F61E}"/>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2660338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p:nvPr>
        </p:nvSpPr>
        <p:spPr>
          <a:xfrm>
            <a:off x="654673" y="8116395"/>
            <a:ext cx="10879480" cy="432244"/>
          </a:xfrm>
          <a:prstGeom prst="rect">
            <a:avLst/>
          </a:prstGeom>
        </p:spPr>
        <p:txBody>
          <a:bodyPr anchor="b"/>
          <a:lstStyle>
            <a:lvl1pPr marL="0" indent="0" defTabSz="528207">
              <a:lnSpc>
                <a:spcPct val="100000"/>
              </a:lnSpc>
              <a:spcBef>
                <a:spcPts val="0"/>
              </a:spcBef>
              <a:buSzTx/>
              <a:buNone/>
              <a:defRPr sz="2160" b="1"/>
            </a:lvl1pPr>
          </a:lstStyle>
          <a:p>
            <a:pPr lvl="0"/>
            <a:r>
              <a:rPr lang="en-US"/>
              <a:t>Click to edit Master text styles</a:t>
            </a:r>
          </a:p>
        </p:txBody>
      </p:sp>
      <p:sp>
        <p:nvSpPr>
          <p:cNvPr id="12" name="Presentation Title"/>
          <p:cNvSpPr txBox="1">
            <a:spLocks noGrp="1"/>
          </p:cNvSpPr>
          <p:nvPr>
            <p:ph type="title"/>
          </p:nvPr>
        </p:nvSpPr>
        <p:spPr>
          <a:xfrm>
            <a:off x="654674" y="1738313"/>
            <a:ext cx="10880657" cy="3095625"/>
          </a:xfrm>
          <a:prstGeom prst="rect">
            <a:avLst/>
          </a:prstGeom>
        </p:spPr>
        <p:txBody>
          <a:bodyPr anchor="b"/>
          <a:lstStyle>
            <a:lvl1pPr>
              <a:defRPr sz="7686" spc="-154"/>
            </a:lvl1pPr>
          </a:lstStyle>
          <a:p>
            <a:r>
              <a:rPr lang="en-US"/>
              <a:t>Click to edit Master title style</a:t>
            </a:r>
            <a:endParaRPr/>
          </a:p>
        </p:txBody>
      </p:sp>
      <p:sp>
        <p:nvSpPr>
          <p:cNvPr id="13" name="Body Level One…"/>
          <p:cNvSpPr txBox="1">
            <a:spLocks noGrp="1"/>
          </p:cNvSpPr>
          <p:nvPr>
            <p:ph type="body" sz="quarter" idx="1"/>
          </p:nvPr>
        </p:nvSpPr>
        <p:spPr>
          <a:xfrm>
            <a:off x="654673" y="4786313"/>
            <a:ext cx="10879479" cy="1365374"/>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a:extLst>
              <a:ext uri="{FF2B5EF4-FFF2-40B4-BE49-F238E27FC236}">
                <a16:creationId xmlns:a16="http://schemas.microsoft.com/office/drawing/2014/main" id="{A9A017AE-125F-47EC-83AE-F122AE5590C2}"/>
              </a:ext>
            </a:extLst>
          </p:cNvPr>
          <p:cNvSpPr txBox="1">
            <a:spLocks noGrp="1"/>
          </p:cNvSpPr>
          <p:nvPr>
            <p:ph type="sldNum" sz="quarter" idx="22"/>
          </p:nvPr>
        </p:nvSpPr>
        <p:spPr>
          <a:xfrm>
            <a:off x="5954713" y="8623300"/>
            <a:ext cx="287337" cy="290513"/>
          </a:xfrm>
        </p:spPr>
        <p:txBody>
          <a:bodyPr/>
          <a:lstStyle>
            <a:lvl1pPr>
              <a:defRPr/>
            </a:lvl1pPr>
          </a:lstStyle>
          <a:p>
            <a:pPr>
              <a:defRPr/>
            </a:pPr>
            <a:fld id="{9CC78622-D75D-448B-956A-292A66A868FB}" type="slidenum">
              <a:rPr/>
              <a:pPr>
                <a:defRPr/>
              </a:pPr>
              <a:t>‹#›</a:t>
            </a:fld>
            <a:endParaRPr/>
          </a:p>
        </p:txBody>
      </p:sp>
    </p:spTree>
    <p:extLst>
      <p:ext uri="{BB962C8B-B14F-4D97-AF65-F5344CB8AC3E}">
        <p14:creationId xmlns:p14="http://schemas.microsoft.com/office/powerpoint/2010/main" val="201049650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61221615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353127" y="-858650"/>
            <a:ext cx="16716569" cy="10014558"/>
          </a:xfrm>
          <a:prstGeom prst="rect">
            <a:avLst/>
          </a:prstGeom>
        </p:spPr>
        <p:txBody>
          <a:bodyPr lIns="91439" tIns="45719" rIns="91439" bIns="45719">
            <a:noAutofit/>
          </a:bodyPr>
          <a:lstStyle/>
          <a:p>
            <a:pPr lvl="0"/>
            <a:endParaRPr noProof="0">
              <a:sym typeface="Helvetica Neue"/>
            </a:endParaRPr>
          </a:p>
        </p:txBody>
      </p:sp>
      <p:sp>
        <p:nvSpPr>
          <p:cNvPr id="22" name="Presentation Title"/>
          <p:cNvSpPr txBox="1">
            <a:spLocks noGrp="1"/>
          </p:cNvSpPr>
          <p:nvPr>
            <p:ph type="title"/>
          </p:nvPr>
        </p:nvSpPr>
        <p:spPr>
          <a:xfrm>
            <a:off x="654673" y="4857750"/>
            <a:ext cx="10879479" cy="3095625"/>
          </a:xfrm>
          <a:prstGeom prst="rect">
            <a:avLst/>
          </a:prstGeom>
        </p:spPr>
        <p:txBody>
          <a:bodyPr anchor="b"/>
          <a:lstStyle>
            <a:lvl1pPr>
              <a:defRPr sz="7686" spc="-154"/>
            </a:lvl1pPr>
          </a:lstStyle>
          <a:p>
            <a:r>
              <a:rPr lang="en-US"/>
              <a:t>Click to edit Master title style</a:t>
            </a:r>
            <a:endParaRPr/>
          </a:p>
        </p:txBody>
      </p:sp>
      <p:sp>
        <p:nvSpPr>
          <p:cNvPr id="23" name="Body Level One…"/>
          <p:cNvSpPr txBox="1">
            <a:spLocks noGrp="1"/>
          </p:cNvSpPr>
          <p:nvPr>
            <p:ph type="body" sz="quarter" idx="1"/>
          </p:nvPr>
        </p:nvSpPr>
        <p:spPr>
          <a:xfrm>
            <a:off x="654673" y="7905751"/>
            <a:ext cx="10879479" cy="646658"/>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4" name="Author and Date"/>
          <p:cNvSpPr txBox="1">
            <a:spLocks noGrp="1"/>
          </p:cNvSpPr>
          <p:nvPr>
            <p:ph type="body" sz="quarter" idx="22"/>
          </p:nvPr>
        </p:nvSpPr>
        <p:spPr>
          <a:xfrm>
            <a:off x="654673" y="535782"/>
            <a:ext cx="10879480" cy="432243"/>
          </a:xfrm>
          <a:prstGeom prst="rect">
            <a:avLst/>
          </a:prstGeom>
        </p:spPr>
        <p:txBody>
          <a:bodyPr/>
          <a:lstStyle>
            <a:lvl1pPr marL="0" indent="0" defTabSz="528207">
              <a:lnSpc>
                <a:spcPct val="100000"/>
              </a:lnSpc>
              <a:spcBef>
                <a:spcPts val="0"/>
              </a:spcBef>
              <a:buSzTx/>
              <a:buNone/>
              <a:defRPr sz="2160" b="1"/>
            </a:lvl1pPr>
          </a:lstStyle>
          <a:p>
            <a:pPr lvl="0"/>
            <a:r>
              <a:rPr lang="en-US"/>
              <a:t>Click to edit Master text styles</a:t>
            </a:r>
          </a:p>
        </p:txBody>
      </p:sp>
      <p:sp>
        <p:nvSpPr>
          <p:cNvPr id="6" name="Slide Number">
            <a:extLst>
              <a:ext uri="{FF2B5EF4-FFF2-40B4-BE49-F238E27FC236}">
                <a16:creationId xmlns:a16="http://schemas.microsoft.com/office/drawing/2014/main" id="{3BB16841-1B79-4867-B0F3-3D8570BA237D}"/>
              </a:ext>
            </a:extLst>
          </p:cNvPr>
          <p:cNvSpPr txBox="1">
            <a:spLocks noGrp="1"/>
          </p:cNvSpPr>
          <p:nvPr>
            <p:ph type="sldNum" sz="quarter" idx="23"/>
          </p:nvPr>
        </p:nvSpPr>
        <p:spPr/>
        <p:txBody>
          <a:bodyPr/>
          <a:lstStyle>
            <a:lvl1pPr>
              <a:defRPr/>
            </a:lvl1pPr>
          </a:lstStyle>
          <a:p>
            <a:pPr>
              <a:defRPr/>
            </a:pPr>
            <a:fld id="{3195F720-EBAF-4A77-9771-319B95BA442E}" type="slidenum">
              <a:rPr/>
              <a:pPr>
                <a:defRPr/>
              </a:pPr>
              <a:t>‹#›</a:t>
            </a:fld>
            <a:endParaRPr/>
          </a:p>
        </p:txBody>
      </p:sp>
    </p:spTree>
    <p:extLst>
      <p:ext uri="{BB962C8B-B14F-4D97-AF65-F5344CB8AC3E}">
        <p14:creationId xmlns:p14="http://schemas.microsoft.com/office/powerpoint/2010/main" val="286957191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eg"/>
          <p:cNvSpPr>
            <a:spLocks noGrp="1"/>
          </p:cNvSpPr>
          <p:nvPr>
            <p:ph type="pic" idx="21"/>
          </p:nvPr>
        </p:nvSpPr>
        <p:spPr>
          <a:xfrm>
            <a:off x="4985385" y="464343"/>
            <a:ext cx="7070472" cy="8231305"/>
          </a:xfrm>
          <a:prstGeom prst="rect">
            <a:avLst/>
          </a:prstGeom>
        </p:spPr>
        <p:txBody>
          <a:bodyPr lIns="91439" tIns="45719" rIns="91439" bIns="45719">
            <a:noAutofit/>
          </a:bodyPr>
          <a:lstStyle/>
          <a:p>
            <a:pPr lvl="0"/>
            <a:endParaRPr noProof="0">
              <a:sym typeface="Helvetica Neue"/>
            </a:endParaRPr>
          </a:p>
        </p:txBody>
      </p:sp>
      <p:sp>
        <p:nvSpPr>
          <p:cNvPr id="33" name="Body Level One…"/>
          <p:cNvSpPr txBox="1">
            <a:spLocks noGrp="1"/>
          </p:cNvSpPr>
          <p:nvPr>
            <p:ph type="body" sz="quarter" idx="1"/>
          </p:nvPr>
        </p:nvSpPr>
        <p:spPr>
          <a:xfrm>
            <a:off x="654673" y="4691062"/>
            <a:ext cx="4785066" cy="3791781"/>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4" name="Slide Title"/>
          <p:cNvSpPr txBox="1">
            <a:spLocks noGrp="1"/>
          </p:cNvSpPr>
          <p:nvPr>
            <p:ph type="title"/>
          </p:nvPr>
        </p:nvSpPr>
        <p:spPr>
          <a:xfrm>
            <a:off x="654673" y="649251"/>
            <a:ext cx="4785066" cy="4113249"/>
          </a:xfrm>
          <a:prstGeom prst="rect">
            <a:avLst/>
          </a:prstGeom>
        </p:spPr>
        <p:txBody>
          <a:bodyPr anchor="b"/>
          <a:lstStyle/>
          <a:p>
            <a:r>
              <a:rPr lang="en-US"/>
              <a:t>Click to edit Master title style</a:t>
            </a:r>
            <a:endParaRPr/>
          </a:p>
        </p:txBody>
      </p:sp>
      <p:sp>
        <p:nvSpPr>
          <p:cNvPr id="5" name="Slide Number">
            <a:extLst>
              <a:ext uri="{FF2B5EF4-FFF2-40B4-BE49-F238E27FC236}">
                <a16:creationId xmlns:a16="http://schemas.microsoft.com/office/drawing/2014/main" id="{4350BE67-9BB1-422D-8A1B-2493E0F23FD0}"/>
              </a:ext>
            </a:extLst>
          </p:cNvPr>
          <p:cNvSpPr txBox="1">
            <a:spLocks noGrp="1"/>
          </p:cNvSpPr>
          <p:nvPr>
            <p:ph type="sldNum" sz="quarter" idx="22"/>
          </p:nvPr>
        </p:nvSpPr>
        <p:spPr>
          <a:ln/>
        </p:spPr>
        <p:txBody>
          <a:bodyPr/>
          <a:lstStyle>
            <a:lvl1pPr>
              <a:defRPr/>
            </a:lvl1pPr>
          </a:lstStyle>
          <a:p>
            <a:pPr>
              <a:defRPr/>
            </a:pPr>
            <a:fld id="{696E4A12-165F-4796-B792-E507D63465C5}" type="slidenum">
              <a:rPr/>
              <a:pPr>
                <a:defRPr/>
              </a:pPr>
              <a:t>‹#›</a:t>
            </a:fld>
            <a:endParaRPr/>
          </a:p>
        </p:txBody>
      </p:sp>
    </p:spTree>
    <p:extLst>
      <p:ext uri="{BB962C8B-B14F-4D97-AF65-F5344CB8AC3E}">
        <p14:creationId xmlns:p14="http://schemas.microsoft.com/office/powerpoint/2010/main" val="126651825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3" name="Slide Subtitle"/>
          <p:cNvSpPr txBox="1">
            <a:spLocks noGrp="1"/>
          </p:cNvSpPr>
          <p:nvPr>
            <p:ph type="body" sz="quarter" idx="21"/>
          </p:nvPr>
        </p:nvSpPr>
        <p:spPr>
          <a:xfrm>
            <a:off x="654673" y="1324667"/>
            <a:ext cx="10879480"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44" name="Slide Title"/>
          <p:cNvSpPr txBox="1">
            <a:spLocks noGrp="1"/>
          </p:cNvSpPr>
          <p:nvPr>
            <p:ph type="title"/>
          </p:nvPr>
        </p:nvSpPr>
        <p:spPr>
          <a:prstGeom prst="rect">
            <a:avLst/>
          </a:prstGeom>
        </p:spPr>
        <p:txBody>
          <a:bodyPr/>
          <a:lstStyle/>
          <a:p>
            <a:r>
              <a:rPr lang="en-US"/>
              <a:t>Click to edit Master title style</a:t>
            </a:r>
            <a:endParaRPr/>
          </a:p>
        </p:txBody>
      </p:sp>
      <p:sp>
        <p:nvSpPr>
          <p:cNvPr id="5" name="Slide Number">
            <a:extLst>
              <a:ext uri="{FF2B5EF4-FFF2-40B4-BE49-F238E27FC236}">
                <a16:creationId xmlns:a16="http://schemas.microsoft.com/office/drawing/2014/main" id="{0C90908F-75C8-4AF2-94CB-A1096D2798C1}"/>
              </a:ext>
            </a:extLst>
          </p:cNvPr>
          <p:cNvSpPr txBox="1">
            <a:spLocks noGrp="1"/>
          </p:cNvSpPr>
          <p:nvPr>
            <p:ph type="sldNum" sz="quarter" idx="22"/>
          </p:nvPr>
        </p:nvSpPr>
        <p:spPr>
          <a:ln/>
        </p:spPr>
        <p:txBody>
          <a:bodyPr/>
          <a:lstStyle>
            <a:lvl1pPr>
              <a:defRPr/>
            </a:lvl1pPr>
          </a:lstStyle>
          <a:p>
            <a:pPr>
              <a:defRPr/>
            </a:pPr>
            <a:fld id="{40F7261D-0927-48E4-9B72-DDFD824A5C26}" type="slidenum">
              <a:rPr/>
              <a:pPr>
                <a:defRPr/>
              </a:pPr>
              <a:t>‹#›</a:t>
            </a:fld>
            <a:endParaRPr/>
          </a:p>
        </p:txBody>
      </p:sp>
    </p:spTree>
    <p:extLst>
      <p:ext uri="{BB962C8B-B14F-4D97-AF65-F5344CB8AC3E}">
        <p14:creationId xmlns:p14="http://schemas.microsoft.com/office/powerpoint/2010/main" val="97730719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p:nvPr>
        </p:nvSpPr>
        <p:spPr>
          <a:prstGeom prst="rect">
            <a:avLst/>
          </a:prstGeom>
        </p:spPr>
        <p:txBody>
          <a:bodyPr numCol="2" spcCol="5893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Slide Number">
            <a:extLst>
              <a:ext uri="{FF2B5EF4-FFF2-40B4-BE49-F238E27FC236}">
                <a16:creationId xmlns:a16="http://schemas.microsoft.com/office/drawing/2014/main" id="{5633E9B6-1D7D-4221-851E-B437A040D0D3}"/>
              </a:ext>
            </a:extLst>
          </p:cNvPr>
          <p:cNvSpPr txBox="1">
            <a:spLocks noGrp="1"/>
          </p:cNvSpPr>
          <p:nvPr>
            <p:ph type="sldNum" sz="quarter" idx="10"/>
          </p:nvPr>
        </p:nvSpPr>
        <p:spPr>
          <a:ln/>
        </p:spPr>
        <p:txBody>
          <a:bodyPr/>
          <a:lstStyle>
            <a:lvl1pPr>
              <a:defRPr/>
            </a:lvl1pPr>
          </a:lstStyle>
          <a:p>
            <a:pPr>
              <a:defRPr/>
            </a:pPr>
            <a:fld id="{70084EF3-3773-4A09-B8FE-8777123E3DE1}" type="slidenum">
              <a:rPr/>
              <a:pPr>
                <a:defRPr/>
              </a:pPr>
              <a:t>‹#›</a:t>
            </a:fld>
            <a:endParaRPr/>
          </a:p>
        </p:txBody>
      </p:sp>
    </p:spTree>
    <p:extLst>
      <p:ext uri="{BB962C8B-B14F-4D97-AF65-F5344CB8AC3E}">
        <p14:creationId xmlns:p14="http://schemas.microsoft.com/office/powerpoint/2010/main" val="1941772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660384004_1290x1720.jpeg"/>
          <p:cNvSpPr>
            <a:spLocks noGrp="1"/>
          </p:cNvSpPr>
          <p:nvPr>
            <p:ph type="pic" idx="21"/>
          </p:nvPr>
        </p:nvSpPr>
        <p:spPr>
          <a:xfrm>
            <a:off x="5784931" y="559594"/>
            <a:ext cx="6043824" cy="8060531"/>
          </a:xfrm>
          <a:prstGeom prst="rect">
            <a:avLst/>
          </a:prstGeom>
        </p:spPr>
        <p:txBody>
          <a:bodyPr lIns="91439" tIns="45719" rIns="91439" bIns="45719">
            <a:noAutofit/>
          </a:bodyPr>
          <a:lstStyle/>
          <a:p>
            <a:pPr lvl="0"/>
            <a:endParaRPr noProof="0">
              <a:sym typeface="Helvetica Neue"/>
            </a:endParaRPr>
          </a:p>
        </p:txBody>
      </p:sp>
      <p:sp>
        <p:nvSpPr>
          <p:cNvPr id="61" name="Slide Title"/>
          <p:cNvSpPr txBox="1">
            <a:spLocks noGrp="1"/>
          </p:cNvSpPr>
          <p:nvPr>
            <p:ph type="title"/>
          </p:nvPr>
        </p:nvSpPr>
        <p:spPr>
          <a:xfrm>
            <a:off x="654673" y="416719"/>
            <a:ext cx="4785066" cy="952500"/>
          </a:xfrm>
          <a:prstGeom prst="rect">
            <a:avLst/>
          </a:prstGeom>
        </p:spPr>
        <p:txBody>
          <a:bodyPr/>
          <a:lstStyle/>
          <a:p>
            <a:r>
              <a:rPr lang="en-US"/>
              <a:t>Click to edit Master title style</a:t>
            </a:r>
            <a:endParaRPr/>
          </a:p>
        </p:txBody>
      </p:sp>
      <p:sp>
        <p:nvSpPr>
          <p:cNvPr id="62" name="Slide Subtitle"/>
          <p:cNvSpPr txBox="1">
            <a:spLocks noGrp="1"/>
          </p:cNvSpPr>
          <p:nvPr>
            <p:ph type="body" sz="quarter" idx="22"/>
          </p:nvPr>
        </p:nvSpPr>
        <p:spPr>
          <a:xfrm>
            <a:off x="654673" y="1324667"/>
            <a:ext cx="4785066"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63" name="Body Level One…"/>
          <p:cNvSpPr txBox="1">
            <a:spLocks noGrp="1"/>
          </p:cNvSpPr>
          <p:nvPr>
            <p:ph type="body" sz="half" idx="1"/>
          </p:nvPr>
        </p:nvSpPr>
        <p:spPr>
          <a:xfrm>
            <a:off x="654673" y="3262684"/>
            <a:ext cx="4785066" cy="5243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a:extLst>
              <a:ext uri="{FF2B5EF4-FFF2-40B4-BE49-F238E27FC236}">
                <a16:creationId xmlns:a16="http://schemas.microsoft.com/office/drawing/2014/main" id="{CA4C1BBD-5298-4EE6-A96D-46BB38343CFB}"/>
              </a:ext>
            </a:extLst>
          </p:cNvPr>
          <p:cNvSpPr txBox="1">
            <a:spLocks noGrp="1"/>
          </p:cNvSpPr>
          <p:nvPr>
            <p:ph type="sldNum" sz="quarter" idx="23"/>
          </p:nvPr>
        </p:nvSpPr>
        <p:spPr>
          <a:ln/>
        </p:spPr>
        <p:txBody>
          <a:bodyPr/>
          <a:lstStyle>
            <a:lvl1pPr>
              <a:defRPr/>
            </a:lvl1pPr>
          </a:lstStyle>
          <a:p>
            <a:pPr>
              <a:defRPr/>
            </a:pPr>
            <a:fld id="{2E802298-D6BD-4D55-B71B-39211BB9601B}" type="slidenum">
              <a:rPr/>
              <a:pPr>
                <a:defRPr/>
              </a:pPr>
              <a:t>‹#›</a:t>
            </a:fld>
            <a:endParaRPr/>
          </a:p>
        </p:txBody>
      </p:sp>
    </p:spTree>
    <p:extLst>
      <p:ext uri="{BB962C8B-B14F-4D97-AF65-F5344CB8AC3E}">
        <p14:creationId xmlns:p14="http://schemas.microsoft.com/office/powerpoint/2010/main" val="291401430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p:nvPr>
        </p:nvSpPr>
        <p:spPr>
          <a:xfrm>
            <a:off x="654673" y="3024188"/>
            <a:ext cx="10879479" cy="3095625"/>
          </a:xfrm>
          <a:prstGeom prst="rect">
            <a:avLst/>
          </a:prstGeom>
        </p:spPr>
        <p:txBody>
          <a:bodyPr anchor="ctr"/>
          <a:lstStyle>
            <a:lvl1pPr>
              <a:defRPr sz="7686" b="0" spc="-154">
                <a:latin typeface="Helvetica Neue Medium"/>
                <a:ea typeface="Helvetica Neue Medium"/>
                <a:cs typeface="Helvetica Neue Medium"/>
                <a:sym typeface="Helvetica Neue Medium"/>
              </a:defRPr>
            </a:lvl1pPr>
          </a:lstStyle>
          <a:p>
            <a:r>
              <a:rPr lang="en-US"/>
              <a:t>Click to edit Master title style</a:t>
            </a:r>
            <a:endParaRPr/>
          </a:p>
        </p:txBody>
      </p:sp>
      <p:sp>
        <p:nvSpPr>
          <p:cNvPr id="3" name="Slide Number">
            <a:extLst>
              <a:ext uri="{FF2B5EF4-FFF2-40B4-BE49-F238E27FC236}">
                <a16:creationId xmlns:a16="http://schemas.microsoft.com/office/drawing/2014/main" id="{C724D0FB-50DF-4322-8D81-47575C0294DD}"/>
              </a:ext>
            </a:extLst>
          </p:cNvPr>
          <p:cNvSpPr txBox="1">
            <a:spLocks noGrp="1"/>
          </p:cNvSpPr>
          <p:nvPr>
            <p:ph type="sldNum" sz="quarter" idx="10"/>
          </p:nvPr>
        </p:nvSpPr>
        <p:spPr>
          <a:ln/>
        </p:spPr>
        <p:txBody>
          <a:bodyPr/>
          <a:lstStyle>
            <a:lvl1pPr>
              <a:defRPr/>
            </a:lvl1pPr>
          </a:lstStyle>
          <a:p>
            <a:pPr>
              <a:defRPr/>
            </a:pPr>
            <a:fld id="{F2826E14-6813-4B6A-BE5A-0122D669EE54}" type="slidenum">
              <a:rPr/>
              <a:pPr>
                <a:defRPr/>
              </a:pPr>
              <a:t>‹#›</a:t>
            </a:fld>
            <a:endParaRPr/>
          </a:p>
        </p:txBody>
      </p:sp>
    </p:spTree>
    <p:extLst>
      <p:ext uri="{BB962C8B-B14F-4D97-AF65-F5344CB8AC3E}">
        <p14:creationId xmlns:p14="http://schemas.microsoft.com/office/powerpoint/2010/main" val="422943127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p:nvPr>
        </p:nvSpPr>
        <p:spPr>
          <a:prstGeom prst="rect">
            <a:avLst/>
          </a:prstGeom>
        </p:spPr>
        <p:txBody>
          <a:bodyPr/>
          <a:lstStyle/>
          <a:p>
            <a:r>
              <a:rPr lang="en-US"/>
              <a:t>Click to edit Master title style</a:t>
            </a:r>
            <a:endParaRPr/>
          </a:p>
        </p:txBody>
      </p:sp>
      <p:sp>
        <p:nvSpPr>
          <p:cNvPr id="80" name="Slide Subtitle"/>
          <p:cNvSpPr txBox="1">
            <a:spLocks noGrp="1"/>
          </p:cNvSpPr>
          <p:nvPr>
            <p:ph type="body" sz="quarter" idx="21"/>
          </p:nvPr>
        </p:nvSpPr>
        <p:spPr>
          <a:xfrm>
            <a:off x="654673" y="1324667"/>
            <a:ext cx="10879480"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4" name="Slide Number">
            <a:extLst>
              <a:ext uri="{FF2B5EF4-FFF2-40B4-BE49-F238E27FC236}">
                <a16:creationId xmlns:a16="http://schemas.microsoft.com/office/drawing/2014/main" id="{602B7482-6FB7-43AF-9576-F6D6B51E1E1A}"/>
              </a:ext>
            </a:extLst>
          </p:cNvPr>
          <p:cNvSpPr txBox="1">
            <a:spLocks noGrp="1"/>
          </p:cNvSpPr>
          <p:nvPr>
            <p:ph type="sldNum" sz="quarter" idx="22"/>
          </p:nvPr>
        </p:nvSpPr>
        <p:spPr>
          <a:ln/>
        </p:spPr>
        <p:txBody>
          <a:bodyPr/>
          <a:lstStyle>
            <a:lvl1pPr>
              <a:defRPr/>
            </a:lvl1pPr>
          </a:lstStyle>
          <a:p>
            <a:pPr>
              <a:defRPr/>
            </a:pPr>
            <a:fld id="{FE55D00D-D3F2-49CE-87B9-33F4C6BBE29A}" type="slidenum">
              <a:rPr/>
              <a:pPr>
                <a:defRPr/>
              </a:pPr>
              <a:t>‹#›</a:t>
            </a:fld>
            <a:endParaRPr/>
          </a:p>
        </p:txBody>
      </p:sp>
    </p:spTree>
    <p:extLst>
      <p:ext uri="{BB962C8B-B14F-4D97-AF65-F5344CB8AC3E}">
        <p14:creationId xmlns:p14="http://schemas.microsoft.com/office/powerpoint/2010/main" val="108075352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p:nvPr>
        </p:nvSpPr>
        <p:spPr>
          <a:xfrm>
            <a:off x="654673" y="416719"/>
            <a:ext cx="10879479" cy="952500"/>
          </a:xfrm>
          <a:prstGeom prst="rect">
            <a:avLst/>
          </a:prstGeom>
        </p:spPr>
        <p:txBody>
          <a:bodyPr/>
          <a:lstStyle/>
          <a:p>
            <a:r>
              <a:rPr lang="en-US"/>
              <a:t>Click to edit Master title style</a:t>
            </a:r>
            <a:endParaRPr/>
          </a:p>
        </p:txBody>
      </p:sp>
      <p:sp>
        <p:nvSpPr>
          <p:cNvPr id="89" name="Agenda Subtitle"/>
          <p:cNvSpPr txBox="1">
            <a:spLocks noGrp="1"/>
          </p:cNvSpPr>
          <p:nvPr>
            <p:ph type="body" sz="quarter" idx="21"/>
          </p:nvPr>
        </p:nvSpPr>
        <p:spPr>
          <a:xfrm>
            <a:off x="654673" y="1321594"/>
            <a:ext cx="10879480" cy="629814"/>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90" name="Body Level One…"/>
          <p:cNvSpPr txBox="1">
            <a:spLocks noGrp="1"/>
          </p:cNvSpPr>
          <p:nvPr>
            <p:ph type="body" idx="1"/>
          </p:nvPr>
        </p:nvSpPr>
        <p:spPr>
          <a:prstGeom prst="rect">
            <a:avLst/>
          </a:prstGeom>
        </p:spPr>
        <p:txBody>
          <a:bodyPr/>
          <a:lstStyle>
            <a:lvl1pPr marL="0" indent="0">
              <a:spcBef>
                <a:spcPts val="1218"/>
              </a:spcBef>
              <a:buSzTx/>
              <a:buNone/>
              <a:defRPr sz="3562" spc="-36"/>
            </a:lvl1pPr>
            <a:lvl2pPr marL="0" indent="428534">
              <a:spcBef>
                <a:spcPts val="1218"/>
              </a:spcBef>
              <a:buSzTx/>
              <a:buNone/>
              <a:defRPr sz="3562" spc="-36"/>
            </a:lvl2pPr>
            <a:lvl3pPr marL="0" indent="857067">
              <a:spcBef>
                <a:spcPts val="1218"/>
              </a:spcBef>
              <a:buSzTx/>
              <a:buNone/>
              <a:defRPr sz="3562" spc="-36"/>
            </a:lvl3pPr>
            <a:lvl4pPr marL="0" indent="1285601">
              <a:spcBef>
                <a:spcPts val="1218"/>
              </a:spcBef>
              <a:buSzTx/>
              <a:buNone/>
              <a:defRPr sz="3562" spc="-36"/>
            </a:lvl4pPr>
            <a:lvl5pPr marL="0" indent="1714134">
              <a:spcBef>
                <a:spcPts val="1218"/>
              </a:spcBef>
              <a:buSzTx/>
              <a:buNone/>
              <a:defRPr sz="3562" spc="-3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a:extLst>
              <a:ext uri="{FF2B5EF4-FFF2-40B4-BE49-F238E27FC236}">
                <a16:creationId xmlns:a16="http://schemas.microsoft.com/office/drawing/2014/main" id="{AB2A002C-AEA2-4FD8-878B-D6D5FE8F92F2}"/>
              </a:ext>
            </a:extLst>
          </p:cNvPr>
          <p:cNvSpPr txBox="1">
            <a:spLocks noGrp="1"/>
          </p:cNvSpPr>
          <p:nvPr>
            <p:ph type="sldNum" sz="quarter" idx="22"/>
          </p:nvPr>
        </p:nvSpPr>
        <p:spPr>
          <a:ln/>
        </p:spPr>
        <p:txBody>
          <a:bodyPr/>
          <a:lstStyle>
            <a:lvl1pPr>
              <a:defRPr/>
            </a:lvl1pPr>
          </a:lstStyle>
          <a:p>
            <a:pPr>
              <a:defRPr/>
            </a:pPr>
            <a:fld id="{579FBC55-FA9D-4205-AF9C-D45D6DCFA340}" type="slidenum">
              <a:rPr/>
              <a:pPr>
                <a:defRPr/>
              </a:pPr>
              <a:t>‹#›</a:t>
            </a:fld>
            <a:endParaRPr/>
          </a:p>
        </p:txBody>
      </p:sp>
    </p:spTree>
    <p:extLst>
      <p:ext uri="{BB962C8B-B14F-4D97-AF65-F5344CB8AC3E}">
        <p14:creationId xmlns:p14="http://schemas.microsoft.com/office/powerpoint/2010/main" val="206576027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p:nvPr>
        </p:nvSpPr>
        <p:spPr>
          <a:xfrm>
            <a:off x="654673" y="3345656"/>
            <a:ext cx="10879479" cy="2454176"/>
          </a:xfrm>
          <a:prstGeom prst="rect">
            <a:avLst/>
          </a:prstGeom>
        </p:spPr>
        <p:txBody>
          <a:bodyPr anchor="ctr"/>
          <a:lstStyle>
            <a:lvl1pPr marL="0" indent="0" algn="ctr">
              <a:lnSpc>
                <a:spcPct val="80000"/>
              </a:lnSpc>
              <a:spcBef>
                <a:spcPts val="0"/>
              </a:spcBef>
              <a:buSzTx/>
              <a:buNone/>
              <a:defRPr sz="7686" spc="-154">
                <a:latin typeface="Helvetica Neue Medium"/>
                <a:ea typeface="Helvetica Neue Medium"/>
                <a:cs typeface="Helvetica Neue Medium"/>
                <a:sym typeface="Helvetica Neue Medium"/>
              </a:defRPr>
            </a:lvl1pPr>
            <a:lvl2pPr marL="0" indent="428534" algn="ctr">
              <a:lnSpc>
                <a:spcPct val="80000"/>
              </a:lnSpc>
              <a:spcBef>
                <a:spcPts val="0"/>
              </a:spcBef>
              <a:buSzTx/>
              <a:buNone/>
              <a:defRPr sz="7686" spc="-154">
                <a:latin typeface="Helvetica Neue Medium"/>
                <a:ea typeface="Helvetica Neue Medium"/>
                <a:cs typeface="Helvetica Neue Medium"/>
                <a:sym typeface="Helvetica Neue Medium"/>
              </a:defRPr>
            </a:lvl2pPr>
            <a:lvl3pPr marL="0" indent="857067" algn="ctr">
              <a:lnSpc>
                <a:spcPct val="80000"/>
              </a:lnSpc>
              <a:spcBef>
                <a:spcPts val="0"/>
              </a:spcBef>
              <a:buSzTx/>
              <a:buNone/>
              <a:defRPr sz="7686" spc="-154">
                <a:latin typeface="Helvetica Neue Medium"/>
                <a:ea typeface="Helvetica Neue Medium"/>
                <a:cs typeface="Helvetica Neue Medium"/>
                <a:sym typeface="Helvetica Neue Medium"/>
              </a:defRPr>
            </a:lvl3pPr>
            <a:lvl4pPr marL="0" indent="1285601" algn="ctr">
              <a:lnSpc>
                <a:spcPct val="80000"/>
              </a:lnSpc>
              <a:spcBef>
                <a:spcPts val="0"/>
              </a:spcBef>
              <a:buSzTx/>
              <a:buNone/>
              <a:defRPr sz="7686" spc="-154">
                <a:latin typeface="Helvetica Neue Medium"/>
                <a:ea typeface="Helvetica Neue Medium"/>
                <a:cs typeface="Helvetica Neue Medium"/>
                <a:sym typeface="Helvetica Neue Medium"/>
              </a:defRPr>
            </a:lvl4pPr>
            <a:lvl5pPr marL="0" indent="1714134" algn="ctr">
              <a:lnSpc>
                <a:spcPct val="80000"/>
              </a:lnSpc>
              <a:spcBef>
                <a:spcPts val="0"/>
              </a:spcBef>
              <a:buSzTx/>
              <a:buNone/>
              <a:defRPr sz="7686" spc="-154">
                <a:latin typeface="Helvetica Neue Medium"/>
                <a:ea typeface="Helvetica Neue Medium"/>
                <a:cs typeface="Helvetica Neue Medium"/>
                <a:sym typeface="Helvetica Neue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Slide Number">
            <a:extLst>
              <a:ext uri="{FF2B5EF4-FFF2-40B4-BE49-F238E27FC236}">
                <a16:creationId xmlns:a16="http://schemas.microsoft.com/office/drawing/2014/main" id="{BFB4F205-DD16-4045-83D2-FFD852334038}"/>
              </a:ext>
            </a:extLst>
          </p:cNvPr>
          <p:cNvSpPr txBox="1">
            <a:spLocks noGrp="1"/>
          </p:cNvSpPr>
          <p:nvPr>
            <p:ph type="sldNum" sz="quarter" idx="10"/>
          </p:nvPr>
        </p:nvSpPr>
        <p:spPr>
          <a:ln/>
        </p:spPr>
        <p:txBody>
          <a:bodyPr/>
          <a:lstStyle>
            <a:lvl1pPr>
              <a:defRPr/>
            </a:lvl1pPr>
          </a:lstStyle>
          <a:p>
            <a:pPr>
              <a:defRPr/>
            </a:pPr>
            <a:fld id="{3B429168-D055-4C72-8CD9-DB7BD9D64686}" type="slidenum">
              <a:rPr/>
              <a:pPr>
                <a:defRPr/>
              </a:pPr>
              <a:t>‹#›</a:t>
            </a:fld>
            <a:endParaRPr/>
          </a:p>
        </p:txBody>
      </p:sp>
    </p:spTree>
    <p:extLst>
      <p:ext uri="{BB962C8B-B14F-4D97-AF65-F5344CB8AC3E}">
        <p14:creationId xmlns:p14="http://schemas.microsoft.com/office/powerpoint/2010/main" val="282274793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p:nvPr>
        </p:nvSpPr>
        <p:spPr>
          <a:xfrm>
            <a:off x="654673" y="5821856"/>
            <a:ext cx="10879479" cy="629815"/>
          </a:xfrm>
          <a:prstGeom prst="rect">
            <a:avLst/>
          </a:prstGeom>
        </p:spPr>
        <p:txBody>
          <a:bodyPr/>
          <a:lstStyle>
            <a:lvl1pPr marL="0" indent="0" algn="ctr">
              <a:lnSpc>
                <a:spcPct val="100000"/>
              </a:lnSpc>
              <a:spcBef>
                <a:spcPts val="0"/>
              </a:spcBef>
              <a:buSzTx/>
              <a:buNone/>
              <a:defRPr sz="3562" b="1"/>
            </a:lvl1pPr>
          </a:lstStyle>
          <a:p>
            <a:pPr lvl="0"/>
            <a:r>
              <a:rPr lang="en-US"/>
              <a:t>Click to edit Master text styles</a:t>
            </a:r>
          </a:p>
        </p:txBody>
      </p:sp>
      <p:sp>
        <p:nvSpPr>
          <p:cNvPr id="107" name="Body Level One…"/>
          <p:cNvSpPr txBox="1">
            <a:spLocks noGrp="1"/>
          </p:cNvSpPr>
          <p:nvPr>
            <p:ph type="body" idx="1"/>
          </p:nvPr>
        </p:nvSpPr>
        <p:spPr>
          <a:xfrm>
            <a:off x="654673" y="936624"/>
            <a:ext cx="10879479" cy="4885232"/>
          </a:xfrm>
          <a:prstGeom prst="rect">
            <a:avLst/>
          </a:prstGeom>
        </p:spPr>
        <p:txBody>
          <a:bodyPr anchor="b"/>
          <a:lstStyle>
            <a:lvl1pPr marL="0" indent="0" algn="ctr">
              <a:lnSpc>
                <a:spcPct val="80000"/>
              </a:lnSpc>
              <a:spcBef>
                <a:spcPts val="0"/>
              </a:spcBef>
              <a:buSzTx/>
              <a:buNone/>
              <a:defRPr sz="16496" b="1" spc="-165"/>
            </a:lvl1pPr>
            <a:lvl2pPr marL="0" indent="428534" algn="ctr">
              <a:lnSpc>
                <a:spcPct val="80000"/>
              </a:lnSpc>
              <a:spcBef>
                <a:spcPts val="0"/>
              </a:spcBef>
              <a:buSzTx/>
              <a:buNone/>
              <a:defRPr sz="16496" b="1" spc="-165"/>
            </a:lvl2pPr>
            <a:lvl3pPr marL="0" indent="857067" algn="ctr">
              <a:lnSpc>
                <a:spcPct val="80000"/>
              </a:lnSpc>
              <a:spcBef>
                <a:spcPts val="0"/>
              </a:spcBef>
              <a:buSzTx/>
              <a:buNone/>
              <a:defRPr sz="16496" b="1" spc="-165"/>
            </a:lvl3pPr>
            <a:lvl4pPr marL="0" indent="1285601" algn="ctr">
              <a:lnSpc>
                <a:spcPct val="80000"/>
              </a:lnSpc>
              <a:spcBef>
                <a:spcPts val="0"/>
              </a:spcBef>
              <a:buSzTx/>
              <a:buNone/>
              <a:defRPr sz="16496" b="1" spc="-165"/>
            </a:lvl4pPr>
            <a:lvl5pPr marL="0" indent="1714134" algn="ctr">
              <a:lnSpc>
                <a:spcPct val="80000"/>
              </a:lnSpc>
              <a:spcBef>
                <a:spcPts val="0"/>
              </a:spcBef>
              <a:buSzTx/>
              <a:buNone/>
              <a:defRPr sz="16496" b="1" spc="-1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a:extLst>
              <a:ext uri="{FF2B5EF4-FFF2-40B4-BE49-F238E27FC236}">
                <a16:creationId xmlns:a16="http://schemas.microsoft.com/office/drawing/2014/main" id="{2DBF4584-C184-444E-AEB4-0220CEF5A8C4}"/>
              </a:ext>
            </a:extLst>
          </p:cNvPr>
          <p:cNvSpPr txBox="1">
            <a:spLocks noGrp="1"/>
          </p:cNvSpPr>
          <p:nvPr>
            <p:ph type="sldNum" sz="quarter" idx="22"/>
          </p:nvPr>
        </p:nvSpPr>
        <p:spPr>
          <a:ln/>
        </p:spPr>
        <p:txBody>
          <a:bodyPr/>
          <a:lstStyle>
            <a:lvl1pPr>
              <a:defRPr/>
            </a:lvl1pPr>
          </a:lstStyle>
          <a:p>
            <a:pPr>
              <a:defRPr/>
            </a:pPr>
            <a:fld id="{BAB7497B-0B7F-4733-BB59-F720764E825C}" type="slidenum">
              <a:rPr/>
              <a:pPr>
                <a:defRPr/>
              </a:pPr>
              <a:t>‹#›</a:t>
            </a:fld>
            <a:endParaRPr/>
          </a:p>
        </p:txBody>
      </p:sp>
    </p:spTree>
    <p:extLst>
      <p:ext uri="{BB962C8B-B14F-4D97-AF65-F5344CB8AC3E}">
        <p14:creationId xmlns:p14="http://schemas.microsoft.com/office/powerpoint/2010/main" val="167862739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526287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half" idx="1"/>
          </p:nvPr>
        </p:nvSpPr>
        <p:spPr>
          <a:xfrm>
            <a:off x="690383" y="3488531"/>
            <a:ext cx="10808060" cy="2178844"/>
          </a:xfrm>
          <a:prstGeom prst="rect">
            <a:avLst/>
          </a:prstGeom>
        </p:spPr>
        <p:txBody>
          <a:bodyPr anchor="ctr"/>
          <a:lstStyle>
            <a:lvl1pPr marL="428534" indent="-321400">
              <a:spcBef>
                <a:spcPts val="0"/>
              </a:spcBef>
              <a:buSzTx/>
              <a:buNone/>
              <a:defRPr sz="5624" spc="-112">
                <a:latin typeface="Helvetica Neue Medium"/>
                <a:ea typeface="Helvetica Neue Medium"/>
                <a:cs typeface="Helvetica Neue Medium"/>
                <a:sym typeface="Helvetica Neue Medium"/>
              </a:defRPr>
            </a:lvl1pPr>
            <a:lvl2pPr marL="428534" indent="107133">
              <a:spcBef>
                <a:spcPts val="0"/>
              </a:spcBef>
              <a:buSzTx/>
              <a:buNone/>
              <a:defRPr sz="5624" spc="-112">
                <a:latin typeface="Helvetica Neue Medium"/>
                <a:ea typeface="Helvetica Neue Medium"/>
                <a:cs typeface="Helvetica Neue Medium"/>
                <a:sym typeface="Helvetica Neue Medium"/>
              </a:defRPr>
            </a:lvl2pPr>
            <a:lvl3pPr marL="428534" indent="535667">
              <a:spcBef>
                <a:spcPts val="0"/>
              </a:spcBef>
              <a:buSzTx/>
              <a:buNone/>
              <a:defRPr sz="5624" spc="-112">
                <a:latin typeface="Helvetica Neue Medium"/>
                <a:ea typeface="Helvetica Neue Medium"/>
                <a:cs typeface="Helvetica Neue Medium"/>
                <a:sym typeface="Helvetica Neue Medium"/>
              </a:defRPr>
            </a:lvl3pPr>
            <a:lvl4pPr marL="428534" indent="964201">
              <a:spcBef>
                <a:spcPts val="0"/>
              </a:spcBef>
              <a:buSzTx/>
              <a:buNone/>
              <a:defRPr sz="5624" spc="-112">
                <a:latin typeface="Helvetica Neue Medium"/>
                <a:ea typeface="Helvetica Neue Medium"/>
                <a:cs typeface="Helvetica Neue Medium"/>
                <a:sym typeface="Helvetica Neue Medium"/>
              </a:defRPr>
            </a:lvl4pPr>
            <a:lvl5pPr marL="428534" indent="1392734">
              <a:spcBef>
                <a:spcPts val="0"/>
              </a:spcBef>
              <a:buSzTx/>
              <a:buNone/>
              <a:defRPr sz="5624" spc="-112">
                <a:latin typeface="Helvetica Neue Medium"/>
                <a:ea typeface="Helvetica Neue Medium"/>
                <a:cs typeface="Helvetica Neue Medium"/>
                <a:sym typeface="Helvetica Neue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6" name="Attribution"/>
          <p:cNvSpPr txBox="1">
            <a:spLocks noGrp="1"/>
          </p:cNvSpPr>
          <p:nvPr>
            <p:ph type="body" sz="quarter" idx="21"/>
          </p:nvPr>
        </p:nvSpPr>
        <p:spPr>
          <a:xfrm>
            <a:off x="1142702" y="6024563"/>
            <a:ext cx="10355740" cy="432243"/>
          </a:xfrm>
          <a:prstGeom prst="rect">
            <a:avLst/>
          </a:prstGeom>
        </p:spPr>
        <p:txBody>
          <a:bodyPr/>
          <a:lstStyle>
            <a:lvl1pPr marL="0" indent="0" defTabSz="528207">
              <a:lnSpc>
                <a:spcPct val="100000"/>
              </a:lnSpc>
              <a:spcBef>
                <a:spcPts val="0"/>
              </a:spcBef>
              <a:buSzTx/>
              <a:buNone/>
              <a:defRPr sz="2160" b="1"/>
            </a:lvl1pPr>
          </a:lstStyle>
          <a:p>
            <a:pPr lvl="0"/>
            <a:r>
              <a:rPr lang="en-US"/>
              <a:t>Click to edit Master text styles</a:t>
            </a:r>
          </a:p>
        </p:txBody>
      </p:sp>
      <p:sp>
        <p:nvSpPr>
          <p:cNvPr id="4" name="Slide Number">
            <a:extLst>
              <a:ext uri="{FF2B5EF4-FFF2-40B4-BE49-F238E27FC236}">
                <a16:creationId xmlns:a16="http://schemas.microsoft.com/office/drawing/2014/main" id="{3AEA1D78-3CF8-4568-B830-7C521E3E1A4E}"/>
              </a:ext>
            </a:extLst>
          </p:cNvPr>
          <p:cNvSpPr txBox="1">
            <a:spLocks noGrp="1"/>
          </p:cNvSpPr>
          <p:nvPr>
            <p:ph type="sldNum" sz="quarter" idx="22"/>
          </p:nvPr>
        </p:nvSpPr>
        <p:spPr>
          <a:ln/>
        </p:spPr>
        <p:txBody>
          <a:bodyPr/>
          <a:lstStyle>
            <a:lvl1pPr>
              <a:defRPr/>
            </a:lvl1pPr>
          </a:lstStyle>
          <a:p>
            <a:pPr>
              <a:defRPr/>
            </a:pPr>
            <a:fld id="{CAA39E0A-65E4-4007-8641-6C7DC9C25219}" type="slidenum">
              <a:rPr/>
              <a:pPr>
                <a:defRPr/>
              </a:pPr>
              <a:t>‹#›</a:t>
            </a:fld>
            <a:endParaRPr/>
          </a:p>
        </p:txBody>
      </p:sp>
    </p:spTree>
    <p:extLst>
      <p:ext uri="{BB962C8B-B14F-4D97-AF65-F5344CB8AC3E}">
        <p14:creationId xmlns:p14="http://schemas.microsoft.com/office/powerpoint/2010/main" val="276827474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idx="21"/>
          </p:nvPr>
        </p:nvSpPr>
        <p:spPr>
          <a:xfrm>
            <a:off x="-1952117" y="644586"/>
            <a:ext cx="10464640" cy="7850524"/>
          </a:xfrm>
          <a:prstGeom prst="rect">
            <a:avLst/>
          </a:prstGeom>
        </p:spPr>
        <p:txBody>
          <a:bodyPr lIns="91439" tIns="45719" rIns="91439" bIns="45719">
            <a:noAutofit/>
          </a:bodyPr>
          <a:lstStyle/>
          <a:p>
            <a:pPr lvl="0"/>
            <a:endParaRPr noProof="0">
              <a:sym typeface="Helvetica Neue"/>
            </a:endParaRPr>
          </a:p>
        </p:txBody>
      </p:sp>
      <p:sp>
        <p:nvSpPr>
          <p:cNvPr id="125" name="Image"/>
          <p:cNvSpPr>
            <a:spLocks noGrp="1"/>
          </p:cNvSpPr>
          <p:nvPr>
            <p:ph type="pic" sz="half" idx="22"/>
          </p:nvPr>
        </p:nvSpPr>
        <p:spPr>
          <a:xfrm>
            <a:off x="6183686" y="273844"/>
            <a:ext cx="5380224" cy="4305301"/>
          </a:xfrm>
          <a:prstGeom prst="rect">
            <a:avLst/>
          </a:prstGeom>
        </p:spPr>
        <p:txBody>
          <a:bodyPr lIns="91439" tIns="45719" rIns="91439" bIns="45719">
            <a:noAutofit/>
          </a:bodyPr>
          <a:lstStyle/>
          <a:p>
            <a:pPr lvl="0"/>
            <a:endParaRPr noProof="0">
              <a:sym typeface="Helvetica Neue"/>
            </a:endParaRPr>
          </a:p>
        </p:txBody>
      </p:sp>
      <p:sp>
        <p:nvSpPr>
          <p:cNvPr id="126" name="Image"/>
          <p:cNvSpPr>
            <a:spLocks noGrp="1"/>
          </p:cNvSpPr>
          <p:nvPr>
            <p:ph type="pic" idx="23"/>
          </p:nvPr>
        </p:nvSpPr>
        <p:spPr>
          <a:xfrm>
            <a:off x="4671986" y="2577703"/>
            <a:ext cx="7439468" cy="8660884"/>
          </a:xfrm>
          <a:prstGeom prst="rect">
            <a:avLst/>
          </a:prstGeom>
        </p:spPr>
        <p:txBody>
          <a:bodyPr lIns="91439" tIns="45719" rIns="91439" bIns="45719">
            <a:noAutofit/>
          </a:bodyPr>
          <a:lstStyle/>
          <a:p>
            <a:pPr lvl="0"/>
            <a:endParaRPr noProof="0">
              <a:sym typeface="Helvetica Neue"/>
            </a:endParaRPr>
          </a:p>
        </p:txBody>
      </p:sp>
      <p:sp>
        <p:nvSpPr>
          <p:cNvPr id="5" name="Slide Number">
            <a:extLst>
              <a:ext uri="{FF2B5EF4-FFF2-40B4-BE49-F238E27FC236}">
                <a16:creationId xmlns:a16="http://schemas.microsoft.com/office/drawing/2014/main" id="{30BF5B98-A73F-4075-984D-99687D4BCD5C}"/>
              </a:ext>
            </a:extLst>
          </p:cNvPr>
          <p:cNvSpPr txBox="1">
            <a:spLocks noGrp="1"/>
          </p:cNvSpPr>
          <p:nvPr>
            <p:ph type="sldNum" sz="quarter" idx="24"/>
          </p:nvPr>
        </p:nvSpPr>
        <p:spPr>
          <a:ln/>
        </p:spPr>
        <p:txBody>
          <a:bodyPr/>
          <a:lstStyle>
            <a:lvl1pPr>
              <a:defRPr/>
            </a:lvl1pPr>
          </a:lstStyle>
          <a:p>
            <a:pPr>
              <a:defRPr/>
            </a:pPr>
            <a:fld id="{1A9070AE-90CB-4A80-83A6-5E40B4CD98D9}" type="slidenum">
              <a:rPr/>
              <a:pPr>
                <a:defRPr/>
              </a:pPr>
              <a:t>‹#›</a:t>
            </a:fld>
            <a:endParaRPr/>
          </a:p>
        </p:txBody>
      </p:sp>
    </p:spTree>
    <p:extLst>
      <p:ext uri="{BB962C8B-B14F-4D97-AF65-F5344CB8AC3E}">
        <p14:creationId xmlns:p14="http://schemas.microsoft.com/office/powerpoint/2010/main" val="232823414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886640052_3195x2556.jpeg"/>
          <p:cNvSpPr>
            <a:spLocks noGrp="1"/>
          </p:cNvSpPr>
          <p:nvPr>
            <p:ph type="pic" idx="21"/>
          </p:nvPr>
        </p:nvSpPr>
        <p:spPr>
          <a:xfrm>
            <a:off x="-952252" y="-988219"/>
            <a:ext cx="13521978" cy="10820400"/>
          </a:xfrm>
          <a:prstGeom prst="rect">
            <a:avLst/>
          </a:prstGeom>
        </p:spPr>
        <p:txBody>
          <a:bodyPr lIns="91439" tIns="45719" rIns="91439" bIns="45719">
            <a:noAutofit/>
          </a:bodyPr>
          <a:lstStyle/>
          <a:p>
            <a:pPr lvl="0"/>
            <a:endParaRPr noProof="0">
              <a:sym typeface="Helvetica Neue"/>
            </a:endParaRPr>
          </a:p>
        </p:txBody>
      </p:sp>
      <p:sp>
        <p:nvSpPr>
          <p:cNvPr id="3" name="Slide Number">
            <a:extLst>
              <a:ext uri="{FF2B5EF4-FFF2-40B4-BE49-F238E27FC236}">
                <a16:creationId xmlns:a16="http://schemas.microsoft.com/office/drawing/2014/main" id="{1D98AF57-1F51-40DF-923F-9BD5820F6F96}"/>
              </a:ext>
            </a:extLst>
          </p:cNvPr>
          <p:cNvSpPr txBox="1">
            <a:spLocks noGrp="1"/>
          </p:cNvSpPr>
          <p:nvPr>
            <p:ph type="sldNum" sz="quarter" idx="22"/>
          </p:nvPr>
        </p:nvSpPr>
        <p:spPr>
          <a:xfrm>
            <a:off x="5954713" y="8623300"/>
            <a:ext cx="287337" cy="290513"/>
          </a:xfrm>
        </p:spPr>
        <p:txBody>
          <a:bodyPr/>
          <a:lstStyle>
            <a:lvl1pPr>
              <a:defRPr>
                <a:solidFill>
                  <a:srgbClr val="FFFFFF"/>
                </a:solidFill>
              </a:defRPr>
            </a:lvl1pPr>
          </a:lstStyle>
          <a:p>
            <a:pPr>
              <a:defRPr/>
            </a:pPr>
            <a:fld id="{DA7C6AD4-9F14-4B79-BC94-65E1F24BC37F}" type="slidenum">
              <a:rPr/>
              <a:pPr>
                <a:defRPr/>
              </a:pPr>
              <a:t>‹#›</a:t>
            </a:fld>
            <a:endParaRPr/>
          </a:p>
        </p:txBody>
      </p:sp>
    </p:spTree>
    <p:extLst>
      <p:ext uri="{BB962C8B-B14F-4D97-AF65-F5344CB8AC3E}">
        <p14:creationId xmlns:p14="http://schemas.microsoft.com/office/powerpoint/2010/main" val="389405411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32E97468-E4B9-4C3B-9FE0-A332D31C9335}"/>
              </a:ext>
            </a:extLst>
          </p:cNvPr>
          <p:cNvSpPr txBox="1">
            <a:spLocks noGrp="1"/>
          </p:cNvSpPr>
          <p:nvPr>
            <p:ph type="sldNum" sz="quarter" idx="10"/>
          </p:nvPr>
        </p:nvSpPr>
        <p:spPr>
          <a:ln/>
        </p:spPr>
        <p:txBody>
          <a:bodyPr/>
          <a:lstStyle>
            <a:lvl1pPr>
              <a:defRPr/>
            </a:lvl1pPr>
          </a:lstStyle>
          <a:p>
            <a:pPr>
              <a:defRPr/>
            </a:pPr>
            <a:fld id="{1E78FB5B-D7F1-492F-B370-B025C8EE6856}" type="slidenum">
              <a:rPr/>
              <a:pPr>
                <a:defRPr/>
              </a:pPr>
              <a:t>‹#›</a:t>
            </a:fld>
            <a:endParaRPr/>
          </a:p>
        </p:txBody>
      </p:sp>
    </p:spTree>
    <p:extLst>
      <p:ext uri="{BB962C8B-B14F-4D97-AF65-F5344CB8AC3E}">
        <p14:creationId xmlns:p14="http://schemas.microsoft.com/office/powerpoint/2010/main" val="429041710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30E9611-AC7A-477E-9433-055653A51A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5C2696CB-1D00-4409-987C-020380D4DF8E}"/>
              </a:ext>
            </a:extLst>
          </p:cNvPr>
          <p:cNvPicPr>
            <a:picLocks noChangeAspect="1"/>
          </p:cNvPicPr>
          <p:nvPr userDrawn="1"/>
        </p:nvPicPr>
        <p:blipFill>
          <a:blip r:embed="rId3">
            <a:extLst>
              <a:ext uri="{28A0092B-C50C-407E-A947-70E740481C1C}">
                <a14:useLocalDpi xmlns:a14="http://schemas.microsoft.com/office/drawing/2010/main" val="0"/>
              </a:ext>
            </a:extLst>
          </a:blip>
          <a:srcRect r="37941" b="35324"/>
          <a:stretch>
            <a:fillRect/>
          </a:stretch>
        </p:blipFill>
        <p:spPr bwMode="auto">
          <a:xfrm>
            <a:off x="7799388" y="4576763"/>
            <a:ext cx="4389437"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6" name="Footer Placeholder 4">
            <a:extLst>
              <a:ext uri="{FF2B5EF4-FFF2-40B4-BE49-F238E27FC236}">
                <a16:creationId xmlns:a16="http://schemas.microsoft.com/office/drawing/2014/main" id="{176739D2-D89B-440D-B6D0-FC066532E557}"/>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526407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accent1"/>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2337CA7-F086-453A-B7B0-83A479C30A82}"/>
              </a:ext>
            </a:extLst>
          </p:cNvPr>
          <p:cNvPicPr>
            <a:picLocks noChangeAspect="1"/>
          </p:cNvPicPr>
          <p:nvPr userDrawn="1"/>
        </p:nvPicPr>
        <p:blipFill>
          <a:blip r:embed="rId2">
            <a:extLst>
              <a:ext uri="{28A0092B-C50C-407E-A947-70E740481C1C}">
                <a14:useLocalDpi xmlns:a14="http://schemas.microsoft.com/office/drawing/2010/main" val="0"/>
              </a:ext>
            </a:extLst>
          </a:blip>
          <a:srcRect r="37941" b="35324"/>
          <a:stretch>
            <a:fillRect/>
          </a:stretch>
        </p:blipFill>
        <p:spPr bwMode="auto">
          <a:xfrm>
            <a:off x="7799388" y="4576763"/>
            <a:ext cx="4389437"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2C4206FF-9483-46C9-892B-0DD4637BCB6B}"/>
              </a:ext>
            </a:extLst>
          </p:cNvPr>
          <p:cNvSpPr>
            <a:spLocks noGrp="1"/>
          </p:cNvSpPr>
          <p:nvPr>
            <p:ph type="ftr" sz="quarter" idx="10"/>
          </p:nvPr>
        </p:nvSpPr>
        <p:spPr/>
        <p:txBody>
          <a:bodyPr/>
          <a:lstStyle>
            <a:lvl1pPr>
              <a:defRPr/>
            </a:lvl1pPr>
          </a:lstStyle>
          <a:p>
            <a:pPr>
              <a:defRPr/>
            </a:pPr>
            <a:r>
              <a:rPr lang="is-IS"/>
              <a:t>WAGGGS | 24.06.2016</a:t>
            </a:r>
            <a:endParaRPr lang="en-GB"/>
          </a:p>
        </p:txBody>
      </p:sp>
    </p:spTree>
    <p:extLst>
      <p:ext uri="{BB962C8B-B14F-4D97-AF65-F5344CB8AC3E}">
        <p14:creationId xmlns:p14="http://schemas.microsoft.com/office/powerpoint/2010/main" val="38605314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accent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E767F4-AE8F-4C6D-943A-CE08510EAD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901688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3E20AB2-AB3E-4A27-A9F0-3267723C29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1409869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750050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907499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890A68AD-EBD0-4FF8-A46A-367D7B138ED5}"/>
              </a:ext>
            </a:extLst>
          </p:cNvPr>
          <p:cNvSpPr>
            <a:spLocks noGrp="1"/>
          </p:cNvSpPr>
          <p:nvPr>
            <p:ph type="ftr" sz="quarter" idx="15"/>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B05D7CF4-0C33-409A-997E-C872C446593A}"/>
              </a:ext>
            </a:extLst>
          </p:cNvPr>
          <p:cNvSpPr>
            <a:spLocks noGrp="1"/>
          </p:cNvSpPr>
          <p:nvPr>
            <p:ph type="sldNum" sz="quarter" idx="16"/>
          </p:nvPr>
        </p:nvSpPr>
        <p:spPr/>
        <p:txBody>
          <a:bodyPr/>
          <a:lstStyle>
            <a:lvl1pPr>
              <a:defRPr/>
            </a:lvl1pPr>
          </a:lstStyle>
          <a:p>
            <a:pPr>
              <a:defRPr/>
            </a:pPr>
            <a:fld id="{6551FE30-167F-4E1E-932B-9BC7B1D9285C}" type="slidenum">
              <a:rPr lang="en-GB" altLang="en-US"/>
              <a:pPr>
                <a:defRPr/>
              </a:pPr>
              <a:t>‹#›</a:t>
            </a:fld>
            <a:endParaRPr lang="en-GB" altLang="en-US"/>
          </a:p>
        </p:txBody>
      </p:sp>
    </p:spTree>
    <p:extLst>
      <p:ext uri="{BB962C8B-B14F-4D97-AF65-F5344CB8AC3E}">
        <p14:creationId xmlns:p14="http://schemas.microsoft.com/office/powerpoint/2010/main" val="17760517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FC12A615-3CDE-483B-B806-6C4DC280DCA2}"/>
              </a:ext>
            </a:extLst>
          </p:cNvPr>
          <p:cNvSpPr>
            <a:spLocks noGrp="1"/>
          </p:cNvSpPr>
          <p:nvPr>
            <p:ph type="ftr" sz="quarter" idx="15"/>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BD7222CB-1CDB-4B98-9F2A-409965F0EE58}"/>
              </a:ext>
            </a:extLst>
          </p:cNvPr>
          <p:cNvSpPr>
            <a:spLocks noGrp="1"/>
          </p:cNvSpPr>
          <p:nvPr>
            <p:ph type="sldNum" sz="quarter" idx="16"/>
          </p:nvPr>
        </p:nvSpPr>
        <p:spPr/>
        <p:txBody>
          <a:bodyPr/>
          <a:lstStyle>
            <a:lvl1pPr>
              <a:defRPr/>
            </a:lvl1pPr>
          </a:lstStyle>
          <a:p>
            <a:pPr>
              <a:defRPr/>
            </a:pPr>
            <a:fld id="{F138EAED-1733-4164-A70F-28FC56874255}" type="slidenum">
              <a:rPr lang="en-GB" altLang="en-US"/>
              <a:pPr>
                <a:defRPr/>
              </a:pPr>
              <a:t>‹#›</a:t>
            </a:fld>
            <a:endParaRPr lang="en-GB" altLang="en-US"/>
          </a:p>
        </p:txBody>
      </p:sp>
    </p:spTree>
    <p:extLst>
      <p:ext uri="{BB962C8B-B14F-4D97-AF65-F5344CB8AC3E}">
        <p14:creationId xmlns:p14="http://schemas.microsoft.com/office/powerpoint/2010/main" val="10080820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02FDEAC4-686E-4856-A919-A33F5631B6A0}"/>
              </a:ext>
            </a:extLst>
          </p:cNvPr>
          <p:cNvSpPr>
            <a:spLocks noGrp="1"/>
          </p:cNvSpPr>
          <p:nvPr>
            <p:ph type="ftr" sz="quarter" idx="21"/>
          </p:nvPr>
        </p:nvSpPr>
        <p:spPr/>
        <p:txBody>
          <a:bodyPr/>
          <a:lstStyle>
            <a:lvl1pPr>
              <a:defRPr/>
            </a:lvl1pPr>
          </a:lstStyle>
          <a:p>
            <a:pPr>
              <a:defRPr/>
            </a:pPr>
            <a:r>
              <a:rPr lang="is-IS"/>
              <a:t>WAGGGS | 24.06.2016</a:t>
            </a:r>
            <a:endParaRPr lang="en-GB"/>
          </a:p>
        </p:txBody>
      </p:sp>
      <p:sp>
        <p:nvSpPr>
          <p:cNvPr id="16" name="Slide Number Placeholder 5">
            <a:extLst>
              <a:ext uri="{FF2B5EF4-FFF2-40B4-BE49-F238E27FC236}">
                <a16:creationId xmlns:a16="http://schemas.microsoft.com/office/drawing/2014/main" id="{F3A2E67E-F0D3-4521-BB8D-5EC8E7B41E29}"/>
              </a:ext>
            </a:extLst>
          </p:cNvPr>
          <p:cNvSpPr>
            <a:spLocks noGrp="1"/>
          </p:cNvSpPr>
          <p:nvPr>
            <p:ph type="sldNum" sz="quarter" idx="22"/>
          </p:nvPr>
        </p:nvSpPr>
        <p:spPr/>
        <p:txBody>
          <a:bodyPr/>
          <a:lstStyle>
            <a:lvl1pPr>
              <a:defRPr/>
            </a:lvl1pPr>
          </a:lstStyle>
          <a:p>
            <a:pPr>
              <a:defRPr/>
            </a:pPr>
            <a:fld id="{3BD349E6-8783-4592-A394-DB84215E0DAD}" type="slidenum">
              <a:rPr lang="en-GB" altLang="en-US"/>
              <a:pPr>
                <a:defRPr/>
              </a:pPr>
              <a:t>‹#›</a:t>
            </a:fld>
            <a:endParaRPr lang="en-GB" altLang="en-US"/>
          </a:p>
        </p:txBody>
      </p:sp>
    </p:spTree>
    <p:extLst>
      <p:ext uri="{BB962C8B-B14F-4D97-AF65-F5344CB8AC3E}">
        <p14:creationId xmlns:p14="http://schemas.microsoft.com/office/powerpoint/2010/main" val="283582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89B5F8EE-5472-4DE0-A60C-42A9BA3CC9A6}"/>
              </a:ext>
            </a:extLst>
          </p:cNvPr>
          <p:cNvSpPr>
            <a:spLocks noGrp="1"/>
          </p:cNvSpPr>
          <p:nvPr>
            <p:ph type="ftr" sz="quarter" idx="18"/>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5FBA6D75-A66F-44ED-ABC6-F9FA51036FEA}"/>
              </a:ext>
            </a:extLst>
          </p:cNvPr>
          <p:cNvSpPr>
            <a:spLocks noGrp="1"/>
          </p:cNvSpPr>
          <p:nvPr>
            <p:ph type="sldNum" sz="quarter" idx="19"/>
          </p:nvPr>
        </p:nvSpPr>
        <p:spPr/>
        <p:txBody>
          <a:bodyPr/>
          <a:lstStyle>
            <a:lvl1pPr>
              <a:defRPr/>
            </a:lvl1pPr>
          </a:lstStyle>
          <a:p>
            <a:pPr>
              <a:defRPr/>
            </a:pPr>
            <a:fld id="{72CF70E2-A6AD-4A8D-A25B-9912D2152776}" type="slidenum">
              <a:rPr lang="en-GB" altLang="en-US"/>
              <a:pPr>
                <a:defRPr/>
              </a:pPr>
              <a:t>‹#›</a:t>
            </a:fld>
            <a:endParaRPr lang="en-GB" altLang="en-US"/>
          </a:p>
        </p:txBody>
      </p:sp>
    </p:spTree>
    <p:extLst>
      <p:ext uri="{BB962C8B-B14F-4D97-AF65-F5344CB8AC3E}">
        <p14:creationId xmlns:p14="http://schemas.microsoft.com/office/powerpoint/2010/main" val="533567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B82F736-4CD9-49BE-8BFB-5EDFA9A2E1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5DE73D74-81C8-4108-9803-9F7A06BF0D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4E81288A-CE3D-4D48-8A73-C4DF152D41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5BE1ED00-7462-411C-BE21-D23142E8A2CF}"/>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9379039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25B3-3475-4328-A561-C0C83389BCDE}"/>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FE3CC414-3215-4FA8-A9B7-73BD9E0E96E2}"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F9DAF02B-15F3-4F96-8E5E-61114D3A0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114265-167E-4B8C-BF8B-A609703AED30}"/>
              </a:ext>
            </a:extLst>
          </p:cNvPr>
          <p:cNvSpPr>
            <a:spLocks noGrp="1"/>
          </p:cNvSpPr>
          <p:nvPr>
            <p:ph type="sldNum" sz="quarter" idx="12"/>
          </p:nvPr>
        </p:nvSpPr>
        <p:spPr/>
        <p:txBody>
          <a:bodyPr/>
          <a:lstStyle>
            <a:lvl1pPr>
              <a:defRPr/>
            </a:lvl1pPr>
          </a:lstStyle>
          <a:p>
            <a:pPr>
              <a:defRPr/>
            </a:pPr>
            <a:fld id="{EBF9FB51-082E-4159-8A84-11D77E8E5A43}" type="slidenum">
              <a:rPr lang="en-US" altLang="en-US"/>
              <a:pPr>
                <a:defRPr/>
              </a:pPr>
              <a:t>‹#›</a:t>
            </a:fld>
            <a:endParaRPr lang="en-US" altLang="en-US"/>
          </a:p>
        </p:txBody>
      </p:sp>
    </p:spTree>
    <p:extLst>
      <p:ext uri="{BB962C8B-B14F-4D97-AF65-F5344CB8AC3E}">
        <p14:creationId xmlns:p14="http://schemas.microsoft.com/office/powerpoint/2010/main" val="3942293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FD674945-72B4-4AC2-9E50-0F166431815E}"/>
              </a:ext>
            </a:extLst>
          </p:cNvPr>
          <p:cNvSpPr>
            <a:spLocks noGrp="1"/>
          </p:cNvSpPr>
          <p:nvPr>
            <p:ph type="ftr" sz="quarter" idx="21"/>
          </p:nvPr>
        </p:nvSpPr>
        <p:spPr/>
        <p:txBody>
          <a:bodyPr/>
          <a:lstStyle>
            <a:lvl1pPr>
              <a:defRPr/>
            </a:lvl1pPr>
          </a:lstStyle>
          <a:p>
            <a:pPr>
              <a:defRPr/>
            </a:pPr>
            <a:r>
              <a:rPr lang="is-IS"/>
              <a:t>WAGGGS | 24.06.2016</a:t>
            </a:r>
            <a:endParaRPr lang="en-GB"/>
          </a:p>
        </p:txBody>
      </p:sp>
      <p:sp>
        <p:nvSpPr>
          <p:cNvPr id="16" name="Slide Number Placeholder 5">
            <a:extLst>
              <a:ext uri="{FF2B5EF4-FFF2-40B4-BE49-F238E27FC236}">
                <a16:creationId xmlns:a16="http://schemas.microsoft.com/office/drawing/2014/main" id="{AFDF3F11-BBD6-49F7-BEE9-BAC9B2A8AA33}"/>
              </a:ext>
            </a:extLst>
          </p:cNvPr>
          <p:cNvSpPr>
            <a:spLocks noGrp="1"/>
          </p:cNvSpPr>
          <p:nvPr>
            <p:ph type="sldNum" sz="quarter" idx="22"/>
          </p:nvPr>
        </p:nvSpPr>
        <p:spPr/>
        <p:txBody>
          <a:bodyPr/>
          <a:lstStyle>
            <a:lvl1pPr>
              <a:defRPr/>
            </a:lvl1pPr>
          </a:lstStyle>
          <a:p>
            <a:pPr>
              <a:defRPr/>
            </a:pPr>
            <a:fld id="{F0A8C2DE-BDF9-4C45-9513-D7902B4FD30E}" type="slidenum">
              <a:rPr lang="en-GB" altLang="en-US"/>
              <a:pPr>
                <a:defRPr/>
              </a:pPr>
              <a:t>‹#›</a:t>
            </a:fld>
            <a:endParaRPr lang="en-GB" altLang="en-US"/>
          </a:p>
        </p:txBody>
      </p:sp>
    </p:spTree>
    <p:extLst>
      <p:ext uri="{BB962C8B-B14F-4D97-AF65-F5344CB8AC3E}">
        <p14:creationId xmlns:p14="http://schemas.microsoft.com/office/powerpoint/2010/main" val="413441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CBAF9CAF-3E82-4A8E-8C27-27547CDEBABA}"/>
              </a:ext>
            </a:extLst>
          </p:cNvPr>
          <p:cNvSpPr>
            <a:spLocks noGrp="1"/>
          </p:cNvSpPr>
          <p:nvPr>
            <p:ph type="ftr" sz="quarter" idx="18"/>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7249DF02-0218-4BD9-971F-713383451B92}"/>
              </a:ext>
            </a:extLst>
          </p:cNvPr>
          <p:cNvSpPr>
            <a:spLocks noGrp="1"/>
          </p:cNvSpPr>
          <p:nvPr>
            <p:ph type="sldNum" sz="quarter" idx="19"/>
          </p:nvPr>
        </p:nvSpPr>
        <p:spPr/>
        <p:txBody>
          <a:bodyPr/>
          <a:lstStyle>
            <a:lvl1pPr>
              <a:defRPr/>
            </a:lvl1pPr>
          </a:lstStyle>
          <a:p>
            <a:pPr>
              <a:defRPr/>
            </a:pPr>
            <a:fld id="{6BA39EB9-0EA0-4B22-8005-518A12E5DCB0}" type="slidenum">
              <a:rPr lang="en-GB" altLang="en-US"/>
              <a:pPr>
                <a:defRPr/>
              </a:pPr>
              <a:t>‹#›</a:t>
            </a:fld>
            <a:endParaRPr lang="en-GB" altLang="en-US"/>
          </a:p>
        </p:txBody>
      </p:sp>
    </p:spTree>
    <p:extLst>
      <p:ext uri="{BB962C8B-B14F-4D97-AF65-F5344CB8AC3E}">
        <p14:creationId xmlns:p14="http://schemas.microsoft.com/office/powerpoint/2010/main" val="46755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7.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5.xml"/><Relationship Id="rId7"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30FF1E-054B-4E05-854D-A1A8E7FA3961}"/>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CE5F4F-3D13-4EAB-B30B-58D6076F2960}"/>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B6703861-25D9-43F8-A924-06B471F249FE}"/>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24.06.2016</a:t>
            </a:r>
            <a:endParaRPr lang="en-GB"/>
          </a:p>
        </p:txBody>
      </p:sp>
      <p:sp>
        <p:nvSpPr>
          <p:cNvPr id="6" name="Slide Number Placeholder 5">
            <a:extLst>
              <a:ext uri="{FF2B5EF4-FFF2-40B4-BE49-F238E27FC236}">
                <a16:creationId xmlns:a16="http://schemas.microsoft.com/office/drawing/2014/main" id="{D8566212-DCA5-46F7-8E44-DDDF26E7B85D}"/>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smtClean="0">
                <a:latin typeface="Arial" panose="020B0604020202020204" pitchFamily="34" charset="0"/>
                <a:cs typeface="Arial" panose="020B0604020202020204" pitchFamily="34" charset="0"/>
              </a:defRPr>
            </a:lvl1pPr>
          </a:lstStyle>
          <a:p>
            <a:pPr>
              <a:defRPr/>
            </a:pPr>
            <a:fld id="{2A034A2F-5F99-4D56-AA6A-F965B9C3F27B}" type="slidenum">
              <a:rPr lang="en-GB" altLang="en-US"/>
              <a:pPr>
                <a:defRPr/>
              </a:pPr>
              <a:t>‹#›</a:t>
            </a:fld>
            <a:endParaRPr lang="en-GB" altLang="en-US"/>
          </a:p>
        </p:txBody>
      </p:sp>
      <p:grpSp>
        <p:nvGrpSpPr>
          <p:cNvPr id="1030" name="Image Gallery">
            <a:extLst>
              <a:ext uri="{FF2B5EF4-FFF2-40B4-BE49-F238E27FC236}">
                <a16:creationId xmlns:a16="http://schemas.microsoft.com/office/drawing/2014/main" id="{442F5C92-D84C-4DD6-90EB-41E61440DE8E}"/>
              </a:ext>
            </a:extLst>
          </p:cNvPr>
          <p:cNvGrpSpPr>
            <a:grpSpLocks/>
          </p:cNvGrpSpPr>
          <p:nvPr userDrawn="1"/>
        </p:nvGrpSpPr>
        <p:grpSpPr bwMode="auto">
          <a:xfrm>
            <a:off x="9971088" y="0"/>
            <a:ext cx="2544762" cy="9583738"/>
            <a:chOff x="0" y="-1"/>
            <a:chExt cx="2794001" cy="10256906"/>
          </a:xfrm>
        </p:grpSpPr>
        <p:pic>
          <p:nvPicPr>
            <p:cNvPr id="1031" name="image-side.png" descr="image-side.png">
              <a:extLst>
                <a:ext uri="{FF2B5EF4-FFF2-40B4-BE49-F238E27FC236}">
                  <a16:creationId xmlns:a16="http://schemas.microsoft.com/office/drawing/2014/main" id="{23BA65BC-687E-4B29-AC58-57FD11EE78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15" b="15"/>
            <a:stretch>
              <a:fillRect/>
            </a:stretch>
          </p:blipFill>
          <p:spPr bwMode="auto">
            <a:xfrm>
              <a:off x="182733" y="-1"/>
              <a:ext cx="2331866" cy="980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32" name="Caption">
              <a:extLst>
                <a:ext uri="{FF2B5EF4-FFF2-40B4-BE49-F238E27FC236}">
                  <a16:creationId xmlns:a16="http://schemas.microsoft.com/office/drawing/2014/main" id="{32A4CBBE-128C-4AFD-8C31-D065EA411533}"/>
                </a:ext>
              </a:extLst>
            </p:cNvPr>
            <p:cNvSpPr>
              <a:spLocks noChangeArrowheads="1"/>
            </p:cNvSpPr>
            <p:nvPr/>
          </p:nvSpPr>
          <p:spPr bwMode="auto">
            <a:xfrm>
              <a:off x="0" y="9881593"/>
              <a:ext cx="2794001" cy="3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6200" tIns="76200" rIns="76200" bIns="76200"/>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a:t>Caption</a:t>
              </a:r>
            </a:p>
          </p:txBody>
        </p:sp>
      </p:gr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23" r:id="rId7"/>
    <p:sldLayoutId id="2147484724" r:id="rId8"/>
    <p:sldLayoutId id="2147484725" r:id="rId9"/>
    <p:sldLayoutId id="2147484753" r:id="rId10"/>
    <p:sldLayoutId id="2147484754"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29;p18">
            <a:extLst>
              <a:ext uri="{FF2B5EF4-FFF2-40B4-BE49-F238E27FC236}">
                <a16:creationId xmlns:a16="http://schemas.microsoft.com/office/drawing/2014/main" id="{EEE77117-8F3C-4914-B621-16527D51FF99}"/>
              </a:ext>
            </a:extLst>
          </p:cNvPr>
          <p:cNvSpPr txBox="1">
            <a:spLocks noGrp="1"/>
          </p:cNvSpPr>
          <p:nvPr>
            <p:ph type="title"/>
          </p:nvPr>
        </p:nvSpPr>
        <p:spPr bwMode="auto">
          <a:xfrm>
            <a:off x="471488" y="496888"/>
            <a:ext cx="103917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2051" name="Google Shape;30;p18">
            <a:extLst>
              <a:ext uri="{FF2B5EF4-FFF2-40B4-BE49-F238E27FC236}">
                <a16:creationId xmlns:a16="http://schemas.microsoft.com/office/drawing/2014/main" id="{ADB61DEA-79E1-4079-BEBA-4C77A3D8408A}"/>
              </a:ext>
            </a:extLst>
          </p:cNvPr>
          <p:cNvSpPr txBox="1">
            <a:spLocks noGrp="1"/>
          </p:cNvSpPr>
          <p:nvPr>
            <p:ph type="body" idx="1"/>
          </p:nvPr>
        </p:nvSpPr>
        <p:spPr bwMode="auto">
          <a:xfrm>
            <a:off x="473075" y="3165475"/>
            <a:ext cx="1125537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31" name="Google Shape;31;p18">
            <a:extLst>
              <a:ext uri="{FF2B5EF4-FFF2-40B4-BE49-F238E27FC236}">
                <a16:creationId xmlns:a16="http://schemas.microsoft.com/office/drawing/2014/main" id="{8DBA78E9-DA43-402B-8581-EA49CC43D18B}"/>
              </a:ext>
            </a:extLst>
          </p:cNvPr>
          <p:cNvSpPr txBox="1">
            <a:spLocks noGrp="1"/>
          </p:cNvSpPr>
          <p:nvPr>
            <p:ph type="dt" idx="10"/>
          </p:nvPr>
        </p:nvSpPr>
        <p:spPr>
          <a:xfrm>
            <a:off x="609600" y="8475663"/>
            <a:ext cx="2843213" cy="485775"/>
          </a:xfrm>
          <a:prstGeom prst="rect">
            <a:avLst/>
          </a:prstGeom>
          <a:noFill/>
          <a:ln>
            <a:noFill/>
          </a:ln>
        </p:spPr>
        <p:txBody>
          <a:bodyPr spcFirstLastPara="1" wrap="square" lIns="121875" tIns="60925" rIns="121875" bIns="60925" anchor="t" anchorCtr="0">
            <a:noAutofit/>
          </a:bodyPr>
          <a:lstStyle>
            <a:lvl1pPr marR="0" lvl="0" algn="l" rtl="0">
              <a:lnSpc>
                <a:spcPct val="100000"/>
              </a:lnSpc>
              <a:spcBef>
                <a:spcPts val="0"/>
              </a:spcBef>
              <a:spcAft>
                <a:spcPts val="0"/>
              </a:spcAft>
              <a:buSzPts val="1400"/>
              <a:buNone/>
              <a:defRPr sz="1800" b="0" i="0" u="none">
                <a:solidFill>
                  <a:srgbClr val="262963"/>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2" name="Google Shape;32;p18">
            <a:extLst>
              <a:ext uri="{FF2B5EF4-FFF2-40B4-BE49-F238E27FC236}">
                <a16:creationId xmlns:a16="http://schemas.microsoft.com/office/drawing/2014/main" id="{9BAF810F-68D4-4B9E-B5DF-A0F152128EAD}"/>
              </a:ext>
            </a:extLst>
          </p:cNvPr>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3" name="Google Shape;33;p18">
            <a:extLst>
              <a:ext uri="{FF2B5EF4-FFF2-40B4-BE49-F238E27FC236}">
                <a16:creationId xmlns:a16="http://schemas.microsoft.com/office/drawing/2014/main" id="{AD3B7D11-6159-4169-9A72-DCA023316BFC}"/>
              </a:ext>
            </a:extLst>
          </p:cNvPr>
          <p:cNvSpPr txBox="1">
            <a:spLocks noGrp="1"/>
          </p:cNvSpPr>
          <p:nvPr>
            <p:ph type="sldNum" idx="12"/>
          </p:nvPr>
        </p:nvSpPr>
        <p:spPr>
          <a:xfrm>
            <a:off x="10985500" y="482600"/>
            <a:ext cx="738188" cy="168275"/>
          </a:xfrm>
          <a:prstGeom prst="rect">
            <a:avLst/>
          </a:prstGeom>
          <a:noFill/>
          <a:ln>
            <a:noFill/>
          </a:ln>
        </p:spPr>
        <p:txBody>
          <a:bodyPr vert="horz" wrap="square" lIns="0" tIns="0" rIns="0" bIns="0" numCol="1" anchor="t" anchorCtr="0" compatLnSpc="1">
            <a:prstTxWarp prst="textNoShape">
              <a:avLst/>
            </a:prstTxWarp>
            <a:spAutoFit/>
          </a:bodyPr>
          <a:lstStyle>
            <a:lvl1pPr algn="r">
              <a:buClr>
                <a:srgbClr val="262963"/>
              </a:buClr>
              <a:buSzPts val="1100"/>
              <a:buFont typeface="Arial" panose="020B0604020202020204" pitchFamily="34" charset="0"/>
              <a:buNone/>
              <a:defRPr sz="1100" smtClean="0">
                <a:solidFill>
                  <a:srgbClr val="262963"/>
                </a:solidFill>
                <a:latin typeface="Arial" panose="020B0604020202020204" pitchFamily="34" charset="0"/>
                <a:cs typeface="Arial" panose="020B0604020202020204" pitchFamily="34" charset="0"/>
                <a:sym typeface="Arial" panose="020B0604020202020204" pitchFamily="34" charset="0"/>
              </a:defRPr>
            </a:lvl1pPr>
          </a:lstStyle>
          <a:p>
            <a:pPr>
              <a:defRPr/>
            </a:pPr>
            <a:fld id="{E3AE69DD-5080-4D24-88B2-694AFBDD5168}" type="slidenum">
              <a:rPr lang="en-US" altLang="en-US"/>
              <a:pPr>
                <a:defRPr/>
              </a:pPr>
              <a:t>‹#›</a:t>
            </a:fld>
            <a:endParaRPr lang="en-US" altLang="en-US" sz="1400">
              <a:solidFill>
                <a:srgbClr val="000000"/>
              </a:solidFill>
            </a:endParaRPr>
          </a:p>
        </p:txBody>
      </p:sp>
      <p:grpSp>
        <p:nvGrpSpPr>
          <p:cNvPr id="2055" name="Image Gallery">
            <a:extLst>
              <a:ext uri="{FF2B5EF4-FFF2-40B4-BE49-F238E27FC236}">
                <a16:creationId xmlns:a16="http://schemas.microsoft.com/office/drawing/2014/main" id="{95A6CC97-D1AC-464B-A7F6-11CE430702D4}"/>
              </a:ext>
            </a:extLst>
          </p:cNvPr>
          <p:cNvGrpSpPr>
            <a:grpSpLocks/>
          </p:cNvGrpSpPr>
          <p:nvPr userDrawn="1"/>
        </p:nvGrpSpPr>
        <p:grpSpPr bwMode="auto">
          <a:xfrm>
            <a:off x="10094913" y="0"/>
            <a:ext cx="2439987" cy="9566275"/>
            <a:chOff x="0" y="-1"/>
            <a:chExt cx="2794001" cy="10256906"/>
          </a:xfrm>
        </p:grpSpPr>
        <p:pic>
          <p:nvPicPr>
            <p:cNvPr id="2056" name="image-side.png" descr="image-side.png">
              <a:extLst>
                <a:ext uri="{FF2B5EF4-FFF2-40B4-BE49-F238E27FC236}">
                  <a16:creationId xmlns:a16="http://schemas.microsoft.com/office/drawing/2014/main" id="{B524502E-8FED-4687-8CF8-EA328D022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 b="15"/>
            <a:stretch>
              <a:fillRect/>
            </a:stretch>
          </p:blipFill>
          <p:spPr bwMode="auto">
            <a:xfrm>
              <a:off x="182733" y="-1"/>
              <a:ext cx="2331866" cy="980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57" name="Caption">
              <a:extLst>
                <a:ext uri="{FF2B5EF4-FFF2-40B4-BE49-F238E27FC236}">
                  <a16:creationId xmlns:a16="http://schemas.microsoft.com/office/drawing/2014/main" id="{96C9AA96-44F5-4D36-A4C7-E9CFADB1D6A8}"/>
                </a:ext>
              </a:extLst>
            </p:cNvPr>
            <p:cNvSpPr>
              <a:spLocks noChangeArrowheads="1"/>
            </p:cNvSpPr>
            <p:nvPr/>
          </p:nvSpPr>
          <p:spPr bwMode="auto">
            <a:xfrm>
              <a:off x="0" y="9881593"/>
              <a:ext cx="2794001" cy="3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6200" tIns="76200" rIns="76200" bIns="76200"/>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a:t>Caption</a:t>
              </a:r>
            </a:p>
          </p:txBody>
        </p:sp>
      </p:grpSp>
    </p:spTree>
  </p:cSld>
  <p:clrMap bg1="lt1" tx1="dk1" bg2="dk2" tx2="lt2" accent1="accent1" accent2="accent2" accent3="accent3" accent4="accent4" accent5="accent5" accent6="accent6" hlink="hlink" folHlink="folHlink"/>
  <p:sldLayoutIdLst>
    <p:sldLayoutId id="2147484755" r:id="rId1"/>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E65747-2A63-4EC1-9871-74D2D348BF5C}"/>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CE6CBE-D0C4-4E3E-B278-01D1C3B912B8}"/>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0B4652E0-C759-4A41-AF9B-E577DF801C0B}"/>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mn-lt"/>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6B8E44B0-21D4-4A3A-A8A0-23B1AD8E8AC8}"/>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cs typeface="Arial" panose="020B0604020202020204" pitchFamily="34" charset="0"/>
              </a:defRPr>
            </a:lvl1pPr>
          </a:lstStyle>
          <a:p>
            <a:pPr>
              <a:defRPr/>
            </a:pPr>
            <a:endParaRPr lang="en-GB" altLang="en-US"/>
          </a:p>
        </p:txBody>
      </p:sp>
      <p:pic>
        <p:nvPicPr>
          <p:cNvPr id="3078" name="Picture 7">
            <a:extLst>
              <a:ext uri="{FF2B5EF4-FFF2-40B4-BE49-F238E27FC236}">
                <a16:creationId xmlns:a16="http://schemas.microsoft.com/office/drawing/2014/main" id="{4D8A4F24-A1F2-4786-8F5D-A478DC6E3D5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015538" y="-17463"/>
            <a:ext cx="2173287" cy="917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Lst>
  <p:hf hdr="0" dt="0"/>
  <p:txStyles>
    <p:titleStyle>
      <a:lvl1pPr algn="l" defTabSz="1217613" rtl="0" eaLnBrk="0" fontAlgn="base" hangingPunct="0">
        <a:lnSpc>
          <a:spcPct val="90000"/>
        </a:lnSpc>
        <a:spcBef>
          <a:spcPct val="0"/>
        </a:spcBef>
        <a:spcAft>
          <a:spcPct val="0"/>
        </a:spcAft>
        <a:defRPr sz="3600" kern="1200" cap="all">
          <a:solidFill>
            <a:srgbClr val="00A4BA"/>
          </a:solidFill>
          <a:latin typeface="+mj-lt"/>
          <a:ea typeface="MS PGothic" panose="020B0600070205080204" pitchFamily="34" charset="-128"/>
          <a:cs typeface=".LastResort" charset="0"/>
        </a:defRPr>
      </a:lvl1pPr>
      <a:lvl2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2pPr>
      <a:lvl3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3pPr>
      <a:lvl4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4pPr>
      <a:lvl5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j-lt"/>
          <a:ea typeface="MS PGothic" panose="020B0600070205080204" pitchFamily="34" charset="-128"/>
          <a:cs typeface="ＭＳ Ｐゴシック"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8F2A6-4A69-4855-82AB-C58F38DDB7E8}"/>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673C2B0-5591-4387-9323-3074AFA0632F}"/>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E5C20BC3-C888-4CB9-8A28-E014F5E47A52}"/>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8D283036-69C0-4281-93BF-5827DBC65316}"/>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latin typeface="Arial" panose="020B0604020202020204" pitchFamily="34" charset="0"/>
                <a:cs typeface="Arial" panose="020B0604020202020204" pitchFamily="34" charset="0"/>
              </a:defRPr>
            </a:lvl1pPr>
          </a:lstStyle>
          <a:p>
            <a:pPr>
              <a:defRPr/>
            </a:pPr>
            <a:fld id="{9EFC5F68-1039-410A-BD29-2EB466D2B17C}" type="slidenum">
              <a:rPr lang="en-GB" altLang="en-US"/>
              <a:pPr>
                <a:defRPr/>
              </a:pPr>
              <a:t>‹#›</a:t>
            </a:fld>
            <a:endParaRPr lang="en-GB" altLang="en-US"/>
          </a:p>
        </p:txBody>
      </p:sp>
      <p:pic>
        <p:nvPicPr>
          <p:cNvPr id="4102" name="Picture 7">
            <a:extLst>
              <a:ext uri="{FF2B5EF4-FFF2-40B4-BE49-F238E27FC236}">
                <a16:creationId xmlns:a16="http://schemas.microsoft.com/office/drawing/2014/main" id="{27BA2A99-FB22-4B34-906E-CA4D38FE9AC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12363" y="0"/>
            <a:ext cx="2176462"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26" r:id="rId7"/>
    <p:sldLayoutId id="2147484727" r:id="rId8"/>
    <p:sldLayoutId id="2147484768" r:id="rId9"/>
    <p:sldLayoutId id="2147484769" r:id="rId10"/>
    <p:sldLayoutId id="2147484770" r:id="rId11"/>
  </p:sldLayoutIdLst>
  <p:hf hdr="0" dt="0"/>
  <p:txStyles>
    <p:titleStyle>
      <a:lvl1pPr algn="l" defTabSz="1217613" rtl="0" eaLnBrk="0" fontAlgn="base" hangingPunct="0">
        <a:lnSpc>
          <a:spcPct val="90000"/>
        </a:lnSpc>
        <a:spcBef>
          <a:spcPct val="0"/>
        </a:spcBef>
        <a:spcAft>
          <a:spcPct val="0"/>
        </a:spcAft>
        <a:defRPr sz="3600" kern="1200" cap="all">
          <a:solidFill>
            <a:srgbClr val="00A4BA"/>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2F8355-8048-4714-91CD-DFCA90A4B53A}"/>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F934BF3-8A52-4E65-B760-0698B147EBD6}"/>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23480F49-3AC1-4674-AEA0-DB751437C5E6}"/>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rgbClr val="262963"/>
                </a:solidFill>
                <a:latin typeface="Arial"/>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32D5F7E4-49C5-4FE6-8818-12A8D78B15A9}"/>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solidFill>
                  <a:srgbClr val="262963"/>
                </a:solidFill>
                <a:latin typeface="Arial" panose="020B0604020202020204" pitchFamily="34" charset="0"/>
                <a:cs typeface="Arial" panose="020B0604020202020204" pitchFamily="34" charset="0"/>
              </a:defRPr>
            </a:lvl1pPr>
          </a:lstStyle>
          <a:p>
            <a:pPr>
              <a:defRPr/>
            </a:pPr>
            <a:fld id="{107250B3-DC25-4BE8-9188-56685E103C81}" type="slidenum">
              <a:rPr lang="en-GB" altLang="en-US"/>
              <a:pPr>
                <a:defRPr/>
              </a:pPr>
              <a:t>‹#›</a:t>
            </a:fld>
            <a:endParaRPr lang="en-GB" altLang="en-US"/>
          </a:p>
        </p:txBody>
      </p:sp>
      <p:pic>
        <p:nvPicPr>
          <p:cNvPr id="5126" name="Picture 7">
            <a:extLst>
              <a:ext uri="{FF2B5EF4-FFF2-40B4-BE49-F238E27FC236}">
                <a16:creationId xmlns:a16="http://schemas.microsoft.com/office/drawing/2014/main" id="{BF953EBE-8189-4F8D-8EB2-ACB9B02CCB3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42525" y="9525"/>
            <a:ext cx="2173288" cy="913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28" r:id="rId7"/>
    <p:sldLayoutId id="2147484729" r:id="rId8"/>
    <p:sldLayoutId id="2147484730" r:id="rId9"/>
    <p:sldLayoutId id="2147484777" r:id="rId10"/>
    <p:sldLayoutId id="2147484778"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Google Shape;29;p18">
            <a:extLst>
              <a:ext uri="{FF2B5EF4-FFF2-40B4-BE49-F238E27FC236}">
                <a16:creationId xmlns:a16="http://schemas.microsoft.com/office/drawing/2014/main" id="{83AD284A-9CC7-463E-8AAC-482A93F3082D}"/>
              </a:ext>
            </a:extLst>
          </p:cNvPr>
          <p:cNvSpPr txBox="1">
            <a:spLocks noGrp="1"/>
          </p:cNvSpPr>
          <p:nvPr>
            <p:ph type="title"/>
          </p:nvPr>
        </p:nvSpPr>
        <p:spPr bwMode="auto">
          <a:xfrm>
            <a:off x="471488" y="496888"/>
            <a:ext cx="103917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6147" name="Google Shape;30;p18">
            <a:extLst>
              <a:ext uri="{FF2B5EF4-FFF2-40B4-BE49-F238E27FC236}">
                <a16:creationId xmlns:a16="http://schemas.microsoft.com/office/drawing/2014/main" id="{CC1D13A1-D6FA-4435-8947-5342C1A6E1BA}"/>
              </a:ext>
            </a:extLst>
          </p:cNvPr>
          <p:cNvSpPr txBox="1">
            <a:spLocks noGrp="1"/>
          </p:cNvSpPr>
          <p:nvPr>
            <p:ph type="body" idx="1"/>
          </p:nvPr>
        </p:nvSpPr>
        <p:spPr bwMode="auto">
          <a:xfrm>
            <a:off x="473075" y="3165475"/>
            <a:ext cx="1125537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31" name="Google Shape;31;p18">
            <a:extLst>
              <a:ext uri="{FF2B5EF4-FFF2-40B4-BE49-F238E27FC236}">
                <a16:creationId xmlns:a16="http://schemas.microsoft.com/office/drawing/2014/main" id="{7E68E33D-71ED-4A3E-A1EE-396C1ABD696B}"/>
              </a:ext>
            </a:extLst>
          </p:cNvPr>
          <p:cNvSpPr txBox="1">
            <a:spLocks noGrp="1"/>
          </p:cNvSpPr>
          <p:nvPr>
            <p:ph type="dt" idx="10"/>
          </p:nvPr>
        </p:nvSpPr>
        <p:spPr>
          <a:xfrm>
            <a:off x="609600" y="8475663"/>
            <a:ext cx="2843213" cy="485775"/>
          </a:xfrm>
          <a:prstGeom prst="rect">
            <a:avLst/>
          </a:prstGeom>
          <a:noFill/>
          <a:ln>
            <a:noFill/>
          </a:ln>
        </p:spPr>
        <p:txBody>
          <a:bodyPr spcFirstLastPara="1" wrap="square" lIns="121875" tIns="60925" rIns="121875" bIns="60925" anchor="t" anchorCtr="0">
            <a:noAutofit/>
          </a:bodyPr>
          <a:lstStyle>
            <a:lvl1pPr marR="0" lvl="0" algn="l" rtl="0">
              <a:lnSpc>
                <a:spcPct val="100000"/>
              </a:lnSpc>
              <a:spcBef>
                <a:spcPts val="0"/>
              </a:spcBef>
              <a:spcAft>
                <a:spcPts val="0"/>
              </a:spcAft>
              <a:buSzPts val="1400"/>
              <a:buNone/>
              <a:defRPr sz="1800" b="0" i="0" u="none">
                <a:solidFill>
                  <a:srgbClr val="262963"/>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2" name="Google Shape;32;p18">
            <a:extLst>
              <a:ext uri="{FF2B5EF4-FFF2-40B4-BE49-F238E27FC236}">
                <a16:creationId xmlns:a16="http://schemas.microsoft.com/office/drawing/2014/main" id="{04F5C9BD-3091-4719-B399-B9AFE4A1C7A8}"/>
              </a:ext>
            </a:extLst>
          </p:cNvPr>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3" name="Google Shape;33;p18">
            <a:extLst>
              <a:ext uri="{FF2B5EF4-FFF2-40B4-BE49-F238E27FC236}">
                <a16:creationId xmlns:a16="http://schemas.microsoft.com/office/drawing/2014/main" id="{9DDCE1C5-5B78-4BBD-A96A-196EFBF2198E}"/>
              </a:ext>
            </a:extLst>
          </p:cNvPr>
          <p:cNvSpPr txBox="1">
            <a:spLocks noGrp="1"/>
          </p:cNvSpPr>
          <p:nvPr>
            <p:ph type="sldNum" idx="12"/>
          </p:nvPr>
        </p:nvSpPr>
        <p:spPr>
          <a:xfrm>
            <a:off x="10985500" y="482600"/>
            <a:ext cx="738188" cy="168275"/>
          </a:xfrm>
          <a:prstGeom prst="rect">
            <a:avLst/>
          </a:prstGeom>
          <a:noFill/>
          <a:ln>
            <a:noFill/>
          </a:ln>
        </p:spPr>
        <p:txBody>
          <a:bodyPr vert="horz" wrap="square" lIns="0" tIns="0" rIns="0" bIns="0" numCol="1" anchor="t" anchorCtr="0" compatLnSpc="1">
            <a:prstTxWarp prst="textNoShape">
              <a:avLst/>
            </a:prstTxWarp>
            <a:spAutoFit/>
          </a:bodyPr>
          <a:lstStyle>
            <a:lvl1pPr algn="r">
              <a:buClr>
                <a:srgbClr val="262963"/>
              </a:buClr>
              <a:buSzPts val="1100"/>
              <a:buFont typeface="Arial" panose="020B0604020202020204" pitchFamily="34" charset="0"/>
              <a:buNone/>
              <a:defRPr sz="1100">
                <a:solidFill>
                  <a:srgbClr val="262963"/>
                </a:solidFill>
                <a:latin typeface="Arial" panose="020B0604020202020204" pitchFamily="34" charset="0"/>
                <a:cs typeface="Arial" panose="020B0604020202020204" pitchFamily="34" charset="0"/>
                <a:sym typeface="Arial" panose="020B0604020202020204" pitchFamily="34" charset="0"/>
              </a:defRPr>
            </a:lvl1pPr>
          </a:lstStyle>
          <a:p>
            <a:pPr>
              <a:defRPr/>
            </a:pPr>
            <a:fld id="{44024EE5-CB86-4840-907E-5FBC44BCE7F5}" type="slidenum">
              <a:rPr lang="en-US" altLang="en-US"/>
              <a:pPr>
                <a:defRPr/>
              </a:pPr>
              <a:t>‹#›</a:t>
            </a:fld>
            <a:endParaRPr lang="en-US" altLang="en-US" sz="1400">
              <a:solidFill>
                <a:srgbClr val="000000"/>
              </a:solidFill>
            </a:endParaRPr>
          </a:p>
        </p:txBody>
      </p:sp>
      <p:pic>
        <p:nvPicPr>
          <p:cNvPr id="6151" name="Picture 8">
            <a:extLst>
              <a:ext uri="{FF2B5EF4-FFF2-40B4-BE49-F238E27FC236}">
                <a16:creationId xmlns:a16="http://schemas.microsoft.com/office/drawing/2014/main" id="{B59EA9CF-7391-4E90-A73A-4A8D240ABBD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02850" y="0"/>
            <a:ext cx="2085975"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4779" r:id="rId1"/>
    <p:sldLayoutId id="2147484780" r:id="rId2"/>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4FAD2A-4D99-441D-A95B-C35713D05935}"/>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8D779E5-9B6D-49DE-997B-F34EE3888ACD}"/>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AEDA0E15-3F49-4317-AE97-71B9B8E3E91A}"/>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825" cap="all" baseline="0">
                <a:solidFill>
                  <a:schemeClr val="tx1"/>
                </a:solidFill>
                <a:latin typeface="+mn-lt"/>
                <a:ea typeface="+mn-ea"/>
                <a:cs typeface="+mn-cs"/>
              </a:defRPr>
            </a:lvl1pPr>
          </a:lstStyle>
          <a:p>
            <a:pPr>
              <a:defRPr/>
            </a:pPr>
            <a:r>
              <a:rPr lang="is-IS"/>
              <a:t>WAGGGS | 18.05.2021</a:t>
            </a:r>
            <a:endParaRPr lang="en-GB"/>
          </a:p>
        </p:txBody>
      </p:sp>
      <p:pic>
        <p:nvPicPr>
          <p:cNvPr id="7173" name="Picture 7">
            <a:extLst>
              <a:ext uri="{FF2B5EF4-FFF2-40B4-BE49-F238E27FC236}">
                <a16:creationId xmlns:a16="http://schemas.microsoft.com/office/drawing/2014/main" id="{CF86165D-73CA-4116-937C-C48A1E5A814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934575" y="0"/>
            <a:ext cx="225425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81" r:id="rId1"/>
    <p:sldLayoutId id="2147484731" r:id="rId2"/>
    <p:sldLayoutId id="2147484782" r:id="rId3"/>
    <p:sldLayoutId id="2147484783" r:id="rId4"/>
    <p:sldLayoutId id="2147484784" r:id="rId5"/>
    <p:sldLayoutId id="2147484785" r:id="rId6"/>
  </p:sldLayoutIdLst>
  <p:hf hdr="0" dt="0"/>
  <p:txStyles>
    <p:titleStyle>
      <a:lvl1pPr algn="l" defTabSz="912813" rtl="0" eaLnBrk="0" fontAlgn="base" hangingPunct="0">
        <a:lnSpc>
          <a:spcPct val="90000"/>
        </a:lnSpc>
        <a:spcBef>
          <a:spcPct val="0"/>
        </a:spcBef>
        <a:spcAft>
          <a:spcPct val="0"/>
        </a:spcAft>
        <a:defRPr sz="2600" kern="1200" cap="all">
          <a:solidFill>
            <a:schemeClr val="tx1"/>
          </a:solidFill>
          <a:latin typeface="+mj-lt"/>
          <a:ea typeface="MS PGothic" pitchFamily="34" charset="-128"/>
          <a:cs typeface=".LastResort" charset="0"/>
        </a:defRPr>
      </a:lvl1pPr>
      <a:lvl2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2pPr>
      <a:lvl3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3pPr>
      <a:lvl4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4pPr>
      <a:lvl5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5pPr>
      <a:lvl6pPr marL="342797" algn="l" defTabSz="912936" rtl="0" fontAlgn="base">
        <a:lnSpc>
          <a:spcPct val="90000"/>
        </a:lnSpc>
        <a:spcBef>
          <a:spcPct val="0"/>
        </a:spcBef>
        <a:spcAft>
          <a:spcPct val="0"/>
        </a:spcAft>
        <a:defRPr sz="2699">
          <a:solidFill>
            <a:schemeClr val="tx1"/>
          </a:solidFill>
          <a:latin typeface="Van Condensed LF Bold"/>
          <a:ea typeface=".LastResort"/>
          <a:cs typeface=".LastResort"/>
        </a:defRPr>
      </a:lvl6pPr>
      <a:lvl7pPr marL="685594" algn="l" defTabSz="912936" rtl="0" fontAlgn="base">
        <a:lnSpc>
          <a:spcPct val="90000"/>
        </a:lnSpc>
        <a:spcBef>
          <a:spcPct val="0"/>
        </a:spcBef>
        <a:spcAft>
          <a:spcPct val="0"/>
        </a:spcAft>
        <a:defRPr sz="2699">
          <a:solidFill>
            <a:schemeClr val="tx1"/>
          </a:solidFill>
          <a:latin typeface="Van Condensed LF Bold"/>
          <a:ea typeface=".LastResort"/>
          <a:cs typeface=".LastResort"/>
        </a:defRPr>
      </a:lvl7pPr>
      <a:lvl8pPr marL="1028391" algn="l" defTabSz="912936" rtl="0" fontAlgn="base">
        <a:lnSpc>
          <a:spcPct val="90000"/>
        </a:lnSpc>
        <a:spcBef>
          <a:spcPct val="0"/>
        </a:spcBef>
        <a:spcAft>
          <a:spcPct val="0"/>
        </a:spcAft>
        <a:defRPr sz="2699">
          <a:solidFill>
            <a:schemeClr val="tx1"/>
          </a:solidFill>
          <a:latin typeface="Van Condensed LF Bold"/>
          <a:ea typeface=".LastResort"/>
          <a:cs typeface=".LastResort"/>
        </a:defRPr>
      </a:lvl8pPr>
      <a:lvl9pPr marL="1371189" algn="l" defTabSz="912936" rtl="0" fontAlgn="base">
        <a:lnSpc>
          <a:spcPct val="90000"/>
        </a:lnSpc>
        <a:spcBef>
          <a:spcPct val="0"/>
        </a:spcBef>
        <a:spcAft>
          <a:spcPct val="0"/>
        </a:spcAft>
        <a:defRPr sz="2699">
          <a:solidFill>
            <a:schemeClr val="tx1"/>
          </a:solidFill>
          <a:latin typeface="Van Condensed LF Bold"/>
          <a:ea typeface=".LastResort"/>
          <a:cs typeface=".LastResort"/>
        </a:defRPr>
      </a:lvl9pPr>
    </p:titleStyle>
    <p:bodyStyle>
      <a:lvl1pPr marL="255588" indent="-255588" algn="l" defTabSz="912813" rtl="0" eaLnBrk="0" fontAlgn="base" hangingPunct="0">
        <a:spcBef>
          <a:spcPct val="0"/>
        </a:spcBef>
        <a:spcAft>
          <a:spcPct val="0"/>
        </a:spcAft>
        <a:buFont typeface="Arial" panose="020B0604020202020204" pitchFamily="34" charset="0"/>
        <a:defRPr sz="1500" kern="1200" spc="-15">
          <a:solidFill>
            <a:schemeClr val="tx1"/>
          </a:solidFill>
          <a:latin typeface="+mj-lt"/>
          <a:ea typeface="MS PGothic" pitchFamily="34" charset="-128"/>
          <a:cs typeface="ＭＳ Ｐゴシック" charset="0"/>
        </a:defRPr>
      </a:lvl1pPr>
      <a:lvl2pPr marL="555625" indent="-212725"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2pPr>
      <a:lvl3pPr marL="855663" indent="-169863"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3pPr>
      <a:lvl4pPr marL="1198563" indent="-169863"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4pPr>
      <a:lvl5pPr marL="1541463" indent="-169863"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5pPr>
      <a:lvl6pPr marL="2513218"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166"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7115"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4063"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97" rtl="0" eaLnBrk="1" latinLnBrk="0" hangingPunct="1">
        <a:defRPr sz="1798" kern="1200">
          <a:solidFill>
            <a:schemeClr val="tx1"/>
          </a:solidFill>
          <a:latin typeface="+mn-lt"/>
          <a:ea typeface="+mn-ea"/>
          <a:cs typeface="+mn-cs"/>
        </a:defRPr>
      </a:lvl1pPr>
      <a:lvl2pPr marL="456949" algn="l" defTabSz="913897" rtl="0" eaLnBrk="1" latinLnBrk="0" hangingPunct="1">
        <a:defRPr sz="1798" kern="1200">
          <a:solidFill>
            <a:schemeClr val="tx1"/>
          </a:solidFill>
          <a:latin typeface="+mn-lt"/>
          <a:ea typeface="+mn-ea"/>
          <a:cs typeface="+mn-cs"/>
        </a:defRPr>
      </a:lvl2pPr>
      <a:lvl3pPr marL="913897" algn="l" defTabSz="913897" rtl="0" eaLnBrk="1" latinLnBrk="0" hangingPunct="1">
        <a:defRPr sz="1798" kern="1200">
          <a:solidFill>
            <a:schemeClr val="tx1"/>
          </a:solidFill>
          <a:latin typeface="+mn-lt"/>
          <a:ea typeface="+mn-ea"/>
          <a:cs typeface="+mn-cs"/>
        </a:defRPr>
      </a:lvl3pPr>
      <a:lvl4pPr marL="1370846" algn="l" defTabSz="913897" rtl="0" eaLnBrk="1" latinLnBrk="0" hangingPunct="1">
        <a:defRPr sz="1798" kern="1200">
          <a:solidFill>
            <a:schemeClr val="tx1"/>
          </a:solidFill>
          <a:latin typeface="+mn-lt"/>
          <a:ea typeface="+mn-ea"/>
          <a:cs typeface="+mn-cs"/>
        </a:defRPr>
      </a:lvl4pPr>
      <a:lvl5pPr marL="1827794" algn="l" defTabSz="913897" rtl="0" eaLnBrk="1" latinLnBrk="0" hangingPunct="1">
        <a:defRPr sz="1798" kern="1200">
          <a:solidFill>
            <a:schemeClr val="tx1"/>
          </a:solidFill>
          <a:latin typeface="+mn-lt"/>
          <a:ea typeface="+mn-ea"/>
          <a:cs typeface="+mn-cs"/>
        </a:defRPr>
      </a:lvl5pPr>
      <a:lvl6pPr marL="2284743" algn="l" defTabSz="913897" rtl="0" eaLnBrk="1" latinLnBrk="0" hangingPunct="1">
        <a:defRPr sz="1798" kern="1200">
          <a:solidFill>
            <a:schemeClr val="tx1"/>
          </a:solidFill>
          <a:latin typeface="+mn-lt"/>
          <a:ea typeface="+mn-ea"/>
          <a:cs typeface="+mn-cs"/>
        </a:defRPr>
      </a:lvl6pPr>
      <a:lvl7pPr marL="2741692" algn="l" defTabSz="913897" rtl="0" eaLnBrk="1" latinLnBrk="0" hangingPunct="1">
        <a:defRPr sz="1798" kern="1200">
          <a:solidFill>
            <a:schemeClr val="tx1"/>
          </a:solidFill>
          <a:latin typeface="+mn-lt"/>
          <a:ea typeface="+mn-ea"/>
          <a:cs typeface="+mn-cs"/>
        </a:defRPr>
      </a:lvl7pPr>
      <a:lvl8pPr marL="3198640" algn="l" defTabSz="913897" rtl="0" eaLnBrk="1" latinLnBrk="0" hangingPunct="1">
        <a:defRPr sz="1798" kern="1200">
          <a:solidFill>
            <a:schemeClr val="tx1"/>
          </a:solidFill>
          <a:latin typeface="+mn-lt"/>
          <a:ea typeface="+mn-ea"/>
          <a:cs typeface="+mn-cs"/>
        </a:defRPr>
      </a:lvl8pPr>
      <a:lvl9pPr marL="3655589" algn="l" defTabSz="913897" rtl="0" eaLnBrk="1" latinLnBrk="0" hangingPunct="1">
        <a:defRPr sz="179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a:extLst>
              <a:ext uri="{FF2B5EF4-FFF2-40B4-BE49-F238E27FC236}">
                <a16:creationId xmlns:a16="http://schemas.microsoft.com/office/drawing/2014/main" id="{00B4EB01-6085-479F-AB7B-72ACCD258949}"/>
              </a:ext>
            </a:extLst>
          </p:cNvPr>
          <p:cNvSpPr txBox="1">
            <a:spLocks noGrp="1"/>
          </p:cNvSpPr>
          <p:nvPr>
            <p:ph type="body" idx="1" hasCustomPrompt="1"/>
          </p:nvPr>
        </p:nvSpPr>
        <p:spPr>
          <a:xfrm>
            <a:off x="654050" y="2773363"/>
            <a:ext cx="10880725" cy="5715000"/>
          </a:xfrm>
          <a:prstGeom prst="rect">
            <a:avLst/>
          </a:prstGeom>
          <a:ln w="12700">
            <a:miter lim="400000"/>
          </a:ln>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a:extLst>
              <a:ext uri="{FF2B5EF4-FFF2-40B4-BE49-F238E27FC236}">
                <a16:creationId xmlns:a16="http://schemas.microsoft.com/office/drawing/2014/main" id="{C6C5F2DF-DBAB-4E2F-923A-D3FFA038D67F}"/>
              </a:ext>
            </a:extLst>
          </p:cNvPr>
          <p:cNvSpPr txBox="1">
            <a:spLocks noGrp="1"/>
          </p:cNvSpPr>
          <p:nvPr>
            <p:ph type="title" hasCustomPrompt="1"/>
          </p:nvPr>
        </p:nvSpPr>
        <p:spPr>
          <a:xfrm>
            <a:off x="654050" y="412750"/>
            <a:ext cx="10880725" cy="952500"/>
          </a:xfrm>
          <a:prstGeom prst="rect">
            <a:avLst/>
          </a:prstGeom>
          <a:ln w="12700">
            <a:miter lim="400000"/>
          </a:ln>
        </p:spPr>
        <p:txBody>
          <a:bodyPr lIns="50800" tIns="50800" rIns="50800" bIns="50800">
            <a:normAutofit/>
          </a:bodyPr>
          <a:lstStyle/>
          <a:p>
            <a:r>
              <a:t>Slide Title</a:t>
            </a:r>
          </a:p>
        </p:txBody>
      </p:sp>
      <p:sp>
        <p:nvSpPr>
          <p:cNvPr id="4" name="Slide Number">
            <a:extLst>
              <a:ext uri="{FF2B5EF4-FFF2-40B4-BE49-F238E27FC236}">
                <a16:creationId xmlns:a16="http://schemas.microsoft.com/office/drawing/2014/main" id="{83988AAD-BEEC-4460-AED5-FB27733667E3}"/>
              </a:ext>
            </a:extLst>
          </p:cNvPr>
          <p:cNvSpPr txBox="1">
            <a:spLocks noGrp="1"/>
          </p:cNvSpPr>
          <p:nvPr>
            <p:ph type="sldNum" sz="quarter" idx="2"/>
          </p:nvPr>
        </p:nvSpPr>
        <p:spPr>
          <a:xfrm>
            <a:off x="5951538" y="8623300"/>
            <a:ext cx="287337" cy="290513"/>
          </a:xfrm>
          <a:prstGeom prst="rect">
            <a:avLst/>
          </a:prstGeom>
          <a:ln w="12700">
            <a:miter lim="400000"/>
          </a:ln>
        </p:spPr>
        <p:txBody>
          <a:bodyPr wrap="none" lIns="50800" tIns="50800" rIns="50800" bIns="50800" anchor="b">
            <a:spAutoFit/>
          </a:bodyPr>
          <a:lstStyle>
            <a:lvl1pPr defTabSz="547571">
              <a:defRPr sz="1218">
                <a:solidFill>
                  <a:srgbClr val="000000"/>
                </a:solidFill>
              </a:defRPr>
            </a:lvl1pPr>
          </a:lstStyle>
          <a:p>
            <a:pPr>
              <a:defRPr/>
            </a:pPr>
            <a:fld id="{EAC99848-D86D-41F0-98D4-5C06F865C230}" type="slidenum">
              <a:rPr/>
              <a:pPr>
                <a:defRPr/>
              </a:pPr>
              <a:t>‹#›</a:t>
            </a:fld>
            <a:endParaRPr/>
          </a:p>
        </p:txBody>
      </p:sp>
    </p:spTree>
  </p:cSld>
  <p:clrMap bg1="lt1" tx1="dk1" bg2="lt2" tx2="dk2" accent1="accent1" accent2="accent2" accent3="accent3" accent4="accent4" accent5="accent5" accent6="accent6" hlink="hlink" folHlink="folHlink"/>
  <p:sldLayoutIdLst>
    <p:sldLayoutId id="2147484786" r:id="rId1"/>
    <p:sldLayoutId id="2147484787" r:id="rId2"/>
    <p:sldLayoutId id="2147484732" r:id="rId3"/>
    <p:sldLayoutId id="2147484733" r:id="rId4"/>
    <p:sldLayoutId id="2147484734" r:id="rId5"/>
    <p:sldLayoutId id="2147484735" r:id="rId6"/>
    <p:sldLayoutId id="2147484736" r:id="rId7"/>
    <p:sldLayoutId id="2147484737" r:id="rId8"/>
    <p:sldLayoutId id="2147484738" r:id="rId9"/>
    <p:sldLayoutId id="2147484739" r:id="rId10"/>
    <p:sldLayoutId id="2147484740" r:id="rId11"/>
    <p:sldLayoutId id="2147484741" r:id="rId12"/>
    <p:sldLayoutId id="2147484742" r:id="rId13"/>
    <p:sldLayoutId id="2147484788" r:id="rId14"/>
    <p:sldLayoutId id="2147484743" r:id="rId15"/>
  </p:sldLayoutIdLst>
  <p:transition spd="med"/>
  <p:txStyles>
    <p:titleStyle>
      <a:lvl1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1pPr>
      <a:lvl2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2pPr>
      <a:lvl3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3pPr>
      <a:lvl4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4pPr>
      <a:lvl5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5pPr>
      <a:lvl6pPr marL="0" marR="0" indent="2142668"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6pPr>
      <a:lvl7pPr marL="0" marR="0" indent="2571201"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7pPr>
      <a:lvl8pPr marL="0" marR="0" indent="2999735"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8pPr>
      <a:lvl9pPr marL="0" marR="0" indent="3428268"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9pPr>
    </p:titleStyle>
    <p:bodyStyle>
      <a:lvl1pPr marL="355600"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1pPr>
      <a:lvl2pPr marL="712788"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2pPr>
      <a:lvl3pPr marL="1069975"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3pPr>
      <a:lvl4pPr marL="1427163"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4pPr>
      <a:lvl5pPr marL="1784350"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5pPr>
      <a:lvl6pPr marL="2142668"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6pPr>
      <a:lvl7pPr marL="2499779"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7pPr>
      <a:lvl8pPr marL="2856890"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8pPr>
      <a:lvl9pPr marL="3214002"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9pPr>
    </p:bodyStyle>
    <p:otherStyle>
      <a:lvl1pPr marL="0" marR="0" indent="0"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1pPr>
      <a:lvl2pPr marL="0" marR="0" indent="428534"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2pPr>
      <a:lvl3pPr marL="0" marR="0" indent="857067"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3pPr>
      <a:lvl4pPr marL="0" marR="0" indent="1285601"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4pPr>
      <a:lvl5pPr marL="0" marR="0" indent="1714134"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5pPr>
      <a:lvl6pPr marL="0" marR="0" indent="2142668"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6pPr>
      <a:lvl7pPr marL="0" marR="0" indent="2571201"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7pPr>
      <a:lvl8pPr marL="0" marR="0" indent="2999735"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8pPr>
      <a:lvl9pPr marL="0" marR="0" indent="3428268"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CE2D88-102A-4891-B291-01CC2EA54A85}"/>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CD4A9C-EFEA-431D-A4C4-DFA14B6FAF19}"/>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FAE9A51C-5A6D-46D7-A9BA-F0BA396D9DFB}"/>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24.06.2016</a:t>
            </a:r>
            <a:endParaRPr lang="en-GB"/>
          </a:p>
        </p:txBody>
      </p:sp>
      <p:sp>
        <p:nvSpPr>
          <p:cNvPr id="6" name="Slide Number Placeholder 5">
            <a:extLst>
              <a:ext uri="{FF2B5EF4-FFF2-40B4-BE49-F238E27FC236}">
                <a16:creationId xmlns:a16="http://schemas.microsoft.com/office/drawing/2014/main" id="{B9EC40FC-C954-4E69-A908-69FADFAB7F03}"/>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latin typeface="Arial" panose="020B0604020202020204" pitchFamily="34" charset="0"/>
                <a:cs typeface="Arial" panose="020B0604020202020204" pitchFamily="34" charset="0"/>
              </a:defRPr>
            </a:lvl1pPr>
          </a:lstStyle>
          <a:p>
            <a:pPr>
              <a:defRPr/>
            </a:pPr>
            <a:fld id="{26327AAA-D85A-4671-9D38-990D818F832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44" r:id="rId7"/>
    <p:sldLayoutId id="2147484745" r:id="rId8"/>
    <p:sldLayoutId id="2147484746" r:id="rId9"/>
    <p:sldLayoutId id="2147484795" r:id="rId10"/>
    <p:sldLayoutId id="2147484796"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9.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ee.kobotoolbox.org/x/vqZIoRpO"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hyperlink" Target="https://www.canva.com/graphs/mind-map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0.xml"/><Relationship Id="rId1" Type="http://schemas.openxmlformats.org/officeDocument/2006/relationships/themeOverride" Target="../theme/themeOverride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hyperlink" Target="https://ee.kobotoolbox.org/x/1buRh7yx" TargetMode="External"/><Relationship Id="rId2" Type="http://schemas.openxmlformats.org/officeDocument/2006/relationships/notesSlide" Target="../notesSlides/notesSlide38.xml"/><Relationship Id="rId1" Type="http://schemas.openxmlformats.org/officeDocument/2006/relationships/slideLayout" Target="../slideLayouts/slideLayout42.xml"/><Relationship Id="rId5" Type="http://schemas.openxmlformats.org/officeDocument/2006/relationships/image" Target="../media/image39.pn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3" Type="http://schemas.openxmlformats.org/officeDocument/2006/relationships/hyperlink" Target="https://www.wagggs.org/en/resources/resource-listing/?search=surf+smart" TargetMode="External"/><Relationship Id="rId2" Type="http://schemas.openxmlformats.org/officeDocument/2006/relationships/hyperlink" Target="https://www.wagggs.org/" TargetMode="External"/><Relationship Id="rId1" Type="http://schemas.openxmlformats.org/officeDocument/2006/relationships/slideLayout" Target="../slideLayouts/slideLayout44.xml"/><Relationship Id="rId5" Type="http://schemas.openxmlformats.org/officeDocument/2006/relationships/image" Target="../media/image40.png"/><Relationship Id="rId4" Type="http://schemas.openxmlformats.org/officeDocument/2006/relationships/hyperlink" Target="mailto:surfsmart@wagggs.o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4.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4BA"/>
        </a:solidFill>
        <a:effectLst/>
      </p:bgPr>
    </p:bg>
    <p:spTree>
      <p:nvGrpSpPr>
        <p:cNvPr id="1" name=""/>
        <p:cNvGrpSpPr/>
        <p:nvPr/>
      </p:nvGrpSpPr>
      <p:grpSpPr>
        <a:xfrm>
          <a:off x="0" y="0"/>
          <a:ext cx="0" cy="0"/>
          <a:chOff x="0" y="0"/>
          <a:chExt cx="0" cy="0"/>
        </a:xfrm>
      </p:grpSpPr>
      <p:pic>
        <p:nvPicPr>
          <p:cNvPr id="63490" name="Image Gallery" descr="Image Gallery">
            <a:extLst>
              <a:ext uri="{FF2B5EF4-FFF2-40B4-BE49-F238E27FC236}">
                <a16:creationId xmlns:a16="http://schemas.microsoft.com/office/drawing/2014/main" id="{124C7AE7-3208-44EA-AF70-E47B1ABA2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1" b="1601"/>
          <a:stretch>
            <a:fillRect/>
          </a:stretch>
        </p:blipFill>
        <p:spPr bwMode="auto">
          <a:xfrm>
            <a:off x="1733550" y="695325"/>
            <a:ext cx="8361363" cy="859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3491" name="Image" descr="Image">
            <a:extLst>
              <a:ext uri="{FF2B5EF4-FFF2-40B4-BE49-F238E27FC236}">
                <a16:creationId xmlns:a16="http://schemas.microsoft.com/office/drawing/2014/main" id="{CF9EFE1D-1915-4AE9-9D85-D119C69AA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075" y="3910013"/>
            <a:ext cx="20520025"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3492" name="Image Gallery" descr="Image Gallery">
            <a:extLst>
              <a:ext uri="{FF2B5EF4-FFF2-40B4-BE49-F238E27FC236}">
                <a16:creationId xmlns:a16="http://schemas.microsoft.com/office/drawing/2014/main" id="{E938A8CA-1F79-454E-BF68-C26A3099D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025" y="415925"/>
            <a:ext cx="26193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3">
            <a:extLst>
              <a:ext uri="{FF2B5EF4-FFF2-40B4-BE49-F238E27FC236}">
                <a16:creationId xmlns:a16="http://schemas.microsoft.com/office/drawing/2014/main" id="{67DB1E9D-55F1-466B-9F13-26451348938E}"/>
              </a:ext>
            </a:extLst>
          </p:cNvPr>
          <p:cNvSpPr txBox="1">
            <a:spLocks noChangeArrowheads="1"/>
          </p:cNvSpPr>
          <p:nvPr/>
        </p:nvSpPr>
        <p:spPr bwMode="auto">
          <a:xfrm>
            <a:off x="333375" y="1901825"/>
            <a:ext cx="112268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eaLnBrk="1" hangingPunct="1">
              <a:buFont typeface="Arial" panose="020B0604020202020204" pitchFamily="34" charset="0"/>
              <a:buChar char="•"/>
            </a:pPr>
            <a:endParaRPr lang="en-GB" altLang="en-US" sz="3200">
              <a:solidFill>
                <a:srgbClr val="FFFFFF"/>
              </a:solidFill>
              <a:cs typeface="Arial" panose="020B0604020202020204" pitchFamily="34" charset="0"/>
            </a:endParaRPr>
          </a:p>
          <a:p>
            <a:pPr eaLnBrk="1" hangingPunct="1">
              <a:buFont typeface="Arial" panose="020B0604020202020204" pitchFamily="34" charset="0"/>
              <a:buChar char="•"/>
            </a:pPr>
            <a:endParaRPr lang="en-GB" altLang="en-US" sz="2000">
              <a:solidFill>
                <a:srgbClr val="FFFFFF"/>
              </a:solidFill>
              <a:cs typeface="Arial" panose="020B0604020202020204" pitchFamily="34" charset="0"/>
            </a:endParaRPr>
          </a:p>
          <a:p>
            <a:pPr eaLnBrk="1" hangingPunct="1">
              <a:buFont typeface="Arial" panose="020B0604020202020204" pitchFamily="34" charset="0"/>
              <a:buChar char="•"/>
            </a:pPr>
            <a:endParaRPr lang="en-GB" altLang="en-US" sz="2000">
              <a:solidFill>
                <a:srgbClr val="FFFFFF"/>
              </a:solidFill>
              <a:cs typeface="Arial" panose="020B0604020202020204" pitchFamily="34" charset="0"/>
            </a:endParaRPr>
          </a:p>
          <a:p>
            <a:pPr eaLnBrk="1" hangingPunct="1">
              <a:buFont typeface="Arial" panose="020B0604020202020204" pitchFamily="34" charset="0"/>
              <a:buChar char="•"/>
            </a:pPr>
            <a:endParaRPr lang="en-GB" altLang="en-US" sz="2000">
              <a:solidFill>
                <a:srgbClr val="FFFFFF"/>
              </a:solidFill>
              <a:cs typeface="Arial" panose="020B0604020202020204" pitchFamily="34" charset="0"/>
            </a:endParaRPr>
          </a:p>
        </p:txBody>
      </p:sp>
      <p:sp>
        <p:nvSpPr>
          <p:cNvPr id="3" name="Rectangle 2">
            <a:extLst>
              <a:ext uri="{FF2B5EF4-FFF2-40B4-BE49-F238E27FC236}">
                <a16:creationId xmlns:a16="http://schemas.microsoft.com/office/drawing/2014/main" id="{B8892E10-95EE-497D-89C7-58B77ABD98EB}"/>
              </a:ext>
            </a:extLst>
          </p:cNvPr>
          <p:cNvSpPr/>
          <p:nvPr/>
        </p:nvSpPr>
        <p:spPr>
          <a:xfrm>
            <a:off x="581025" y="2671763"/>
            <a:ext cx="9936163" cy="4216400"/>
          </a:xfrm>
          <a:prstGeom prst="rect">
            <a:avLst/>
          </a:prstGeom>
        </p:spPr>
        <p:txBody>
          <a:bodyPr>
            <a:spAutoFit/>
          </a:bodyPr>
          <a:lstStyle/>
          <a:p>
            <a:pPr>
              <a:defRPr/>
            </a:pPr>
            <a:r>
              <a:rPr lang="en-GB" sz="2800" b="1">
                <a:solidFill>
                  <a:srgbClr val="00A4BA"/>
                </a:solidFill>
                <a:latin typeface="Arial" panose="020B0604020202020204" pitchFamily="34" charset="0"/>
                <a:cs typeface="Arial" panose="020B0604020202020204" pitchFamily="34" charset="0"/>
              </a:rPr>
              <a:t>&gt;&gt;OUR AIM</a:t>
            </a:r>
          </a:p>
          <a:p>
            <a:pPr>
              <a:defRPr/>
            </a:pPr>
            <a:endParaRPr lang="en-GB" sz="2400">
              <a:solidFill>
                <a:srgbClr val="262963">
                  <a:lumMod val="50000"/>
                </a:srgbClr>
              </a:solidFill>
              <a:latin typeface="Arial" panose="020B0604020202020204" pitchFamily="34" charset="0"/>
              <a:cs typeface="Arial" panose="020B0604020202020204" pitchFamily="34" charset="0"/>
            </a:endParaRPr>
          </a:p>
          <a:p>
            <a:pPr>
              <a:defRPr/>
            </a:pPr>
            <a:r>
              <a:rPr lang="en-GB" sz="2400">
                <a:solidFill>
                  <a:srgbClr val="262963">
                    <a:lumMod val="50000"/>
                  </a:srgbClr>
                </a:solidFill>
                <a:latin typeface="Arial" panose="020B0604020202020204" pitchFamily="34" charset="0"/>
                <a:cs typeface="Arial" panose="020B0604020202020204" pitchFamily="34" charset="0"/>
              </a:rPr>
              <a:t>For SURF SMART 2.0 – Generation Digital to reach as many girls/young women and boys to support them to:</a:t>
            </a:r>
          </a:p>
          <a:p>
            <a:pPr>
              <a:defRPr/>
            </a:pPr>
            <a:endParaRPr lang="en-GB" sz="2400">
              <a:solidFill>
                <a:srgbClr val="262963">
                  <a:lumMod val="50000"/>
                </a:srgb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a:solidFill>
                  <a:srgbClr val="262963">
                    <a:lumMod val="50000"/>
                  </a:srgbClr>
                </a:solidFill>
                <a:latin typeface="Arial" panose="020B0604020202020204" pitchFamily="34" charset="0"/>
                <a:cs typeface="Arial" panose="020B0604020202020204" pitchFamily="34" charset="0"/>
              </a:rPr>
              <a:t>Find out about the tools that will help them stay safe and make thoughtful and balanced decisions when connected.</a:t>
            </a:r>
          </a:p>
          <a:p>
            <a:pPr marL="342900" indent="-342900">
              <a:buFont typeface="Arial" panose="020B0604020202020204" pitchFamily="34" charset="0"/>
              <a:buChar char="•"/>
              <a:defRPr/>
            </a:pPr>
            <a:r>
              <a:rPr lang="en-US" sz="2400">
                <a:solidFill>
                  <a:srgbClr val="262963">
                    <a:lumMod val="50000"/>
                  </a:srgbClr>
                </a:solidFill>
                <a:latin typeface="Arial" panose="020B0604020202020204" pitchFamily="34" charset="0"/>
                <a:cs typeface="Arial" panose="020B0604020202020204" pitchFamily="34" charset="0"/>
              </a:rPr>
              <a:t>Explore how to get more out of  their time online and connect positively with local and global communities. </a:t>
            </a:r>
          </a:p>
          <a:p>
            <a:pPr marL="342900" indent="-342900">
              <a:buFont typeface="Arial" panose="020B0604020202020204" pitchFamily="34" charset="0"/>
              <a:buChar char="•"/>
              <a:defRPr/>
            </a:pPr>
            <a:r>
              <a:rPr lang="en-US" sz="2400">
                <a:solidFill>
                  <a:srgbClr val="262963">
                    <a:lumMod val="50000"/>
                  </a:srgbClr>
                </a:solidFill>
                <a:latin typeface="Arial" panose="020B0604020202020204" pitchFamily="34" charset="0"/>
                <a:cs typeface="Arial" panose="020B0604020202020204" pitchFamily="34" charset="0"/>
              </a:rPr>
              <a:t>Look into ways they can actively participate in digital communities and practice being a digital citizen responsibly. </a:t>
            </a:r>
            <a:endParaRPr lang="en-GB" sz="2400">
              <a:solidFill>
                <a:srgbClr val="262963">
                  <a:lumMod val="50000"/>
                </a:srgbClr>
              </a:solidFill>
              <a:latin typeface="Arial" panose="020B0604020202020204" pitchFamily="34" charset="0"/>
              <a:cs typeface="Arial" panose="020B0604020202020204" pitchFamily="34" charset="0"/>
            </a:endParaRPr>
          </a:p>
        </p:txBody>
      </p:sp>
      <p:sp>
        <p:nvSpPr>
          <p:cNvPr id="79877" name="Rectangle 8">
            <a:extLst>
              <a:ext uri="{FF2B5EF4-FFF2-40B4-BE49-F238E27FC236}">
                <a16:creationId xmlns:a16="http://schemas.microsoft.com/office/drawing/2014/main" id="{DA865CB5-70F0-4172-A182-AD6C9B3AA0F6}"/>
              </a:ext>
            </a:extLst>
          </p:cNvPr>
          <p:cNvSpPr>
            <a:spLocks noChangeArrowheads="1"/>
          </p:cNvSpPr>
          <p:nvPr/>
        </p:nvSpPr>
        <p:spPr bwMode="auto">
          <a:xfrm>
            <a:off x="809625" y="930275"/>
            <a:ext cx="51004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r>
              <a:rPr lang="en-GB" altLang="en-US" sz="3600" b="1" dirty="0">
                <a:solidFill>
                  <a:srgbClr val="FFD324"/>
                </a:solidFill>
                <a:cs typeface="Arial" panose="020B0604020202020204" pitchFamily="34" charset="0"/>
              </a:rPr>
              <a:t>Norton PARTNERSHIP</a:t>
            </a:r>
            <a:endParaRPr lang="en-US" altLang="en-US" sz="3600" dirty="0">
              <a:solidFill>
                <a:srgbClr val="262963"/>
              </a:solidFill>
              <a:latin typeface="Van Condensed LF" charset="0"/>
              <a:cs typeface="Arial" panose="020B0604020202020204" pitchFamily="34" charset="0"/>
            </a:endParaRPr>
          </a:p>
        </p:txBody>
      </p:sp>
      <p:pic>
        <p:nvPicPr>
          <p:cNvPr id="4" name="Picture 3">
            <a:extLst>
              <a:ext uri="{FF2B5EF4-FFF2-40B4-BE49-F238E27FC236}">
                <a16:creationId xmlns:a16="http://schemas.microsoft.com/office/drawing/2014/main" id="{D727C094-F64E-4B99-8C59-88395078EE7F}"/>
              </a:ext>
            </a:extLst>
          </p:cNvPr>
          <p:cNvPicPr>
            <a:picLocks noChangeAspect="1"/>
          </p:cNvPicPr>
          <p:nvPr/>
        </p:nvPicPr>
        <p:blipFill>
          <a:blip r:embed="rId2"/>
          <a:stretch>
            <a:fillRect/>
          </a:stretch>
        </p:blipFill>
        <p:spPr>
          <a:xfrm>
            <a:off x="2320119" y="7242175"/>
            <a:ext cx="5423993" cy="123818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3"/>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marL="0" lvl="0" indent="0" algn="l" rtl="0">
              <a:lnSpc>
                <a:spcPct val="100000"/>
              </a:lnSpc>
              <a:spcBef>
                <a:spcPts val="0"/>
              </a:spcBef>
              <a:spcAft>
                <a:spcPts val="0"/>
              </a:spcAft>
              <a:buSzPts val="1400"/>
              <a:buNone/>
            </a:pPr>
            <a:endParaRPr>
              <a:solidFill>
                <a:srgbClr val="262963"/>
              </a:solidFill>
            </a:endParaRPr>
          </a:p>
        </p:txBody>
      </p:sp>
      <p:pic>
        <p:nvPicPr>
          <p:cNvPr id="608" name="Google Shape;608;p13"/>
          <p:cNvPicPr preferRelativeResize="0"/>
          <p:nvPr/>
        </p:nvPicPr>
        <p:blipFill rotWithShape="1">
          <a:blip r:embed="rId3">
            <a:alphaModFix/>
          </a:blip>
          <a:srcRect/>
          <a:stretch/>
        </p:blipFill>
        <p:spPr>
          <a:xfrm>
            <a:off x="2679275" y="6992425"/>
            <a:ext cx="7140272" cy="1293000"/>
          </a:xfrm>
          <a:prstGeom prst="rect">
            <a:avLst/>
          </a:prstGeom>
          <a:noFill/>
          <a:ln>
            <a:noFill/>
          </a:ln>
        </p:spPr>
      </p:pic>
      <p:sp>
        <p:nvSpPr>
          <p:cNvPr id="609" name="Google Shape;609;p13"/>
          <p:cNvSpPr txBox="1">
            <a:spLocks noGrp="1"/>
          </p:cNvSpPr>
          <p:nvPr>
            <p:ph type="title"/>
          </p:nvPr>
        </p:nvSpPr>
        <p:spPr>
          <a:xfrm rot="-5400000">
            <a:off x="-2136275" y="3828700"/>
            <a:ext cx="6382800" cy="585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sz="4500" b="1">
                <a:solidFill>
                  <a:srgbClr val="00A4BA"/>
                </a:solidFill>
                <a:latin typeface="Abril Fatface"/>
                <a:ea typeface="Abril Fatface"/>
                <a:cs typeface="Abril Fatface"/>
                <a:sym typeface="Abril Fatface"/>
              </a:rPr>
              <a:t>SURF SMART JOURNEY</a:t>
            </a:r>
            <a:endParaRPr sz="4600">
              <a:latin typeface="Abril Fatface"/>
              <a:ea typeface="Abril Fatface"/>
              <a:cs typeface="Abril Fatface"/>
              <a:sym typeface="Abril Fatface"/>
            </a:endParaRPr>
          </a:p>
        </p:txBody>
      </p:sp>
      <p:pic>
        <p:nvPicPr>
          <p:cNvPr id="610" name="Google Shape;610;p13"/>
          <p:cNvPicPr preferRelativeResize="0"/>
          <p:nvPr/>
        </p:nvPicPr>
        <p:blipFill rotWithShape="1">
          <a:blip r:embed="rId4">
            <a:alphaModFix/>
          </a:blip>
          <a:srcRect/>
          <a:stretch/>
        </p:blipFill>
        <p:spPr>
          <a:xfrm rot="-833121">
            <a:off x="6218487" y="424095"/>
            <a:ext cx="2226701" cy="3150884"/>
          </a:xfrm>
          <a:prstGeom prst="rect">
            <a:avLst/>
          </a:prstGeom>
          <a:noFill/>
          <a:ln w="9525" cap="flat" cmpd="sng">
            <a:solidFill>
              <a:schemeClr val="dk1"/>
            </a:solidFill>
            <a:prstDash val="solid"/>
            <a:miter lim="800000"/>
            <a:headEnd type="none" w="sm" len="sm"/>
            <a:tailEnd type="none" w="sm" len="sm"/>
          </a:ln>
        </p:spPr>
      </p:pic>
      <p:sp>
        <p:nvSpPr>
          <p:cNvPr id="611" name="Google Shape;611;p13"/>
          <p:cNvSpPr txBox="1"/>
          <p:nvPr/>
        </p:nvSpPr>
        <p:spPr>
          <a:xfrm>
            <a:off x="2558700" y="2843600"/>
            <a:ext cx="3642300" cy="12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31431"/>
              </a:buClr>
              <a:buSzPts val="3200"/>
              <a:buFont typeface="Arial"/>
              <a:buNone/>
            </a:pPr>
            <a:r>
              <a:rPr lang="en-US" sz="2500" i="0" u="none" strike="noStrike" cap="none" dirty="0">
                <a:solidFill>
                  <a:srgbClr val="131431"/>
                </a:solidFill>
                <a:latin typeface="Lato"/>
                <a:ea typeface="Lato"/>
                <a:cs typeface="Lato"/>
                <a:sym typeface="Lato"/>
              </a:rPr>
              <a:t>More than 350,000 reached across </a:t>
            </a:r>
            <a:endParaRPr sz="700" i="0" u="none" strike="noStrike" cap="none" dirty="0">
              <a:solidFill>
                <a:srgbClr val="000000"/>
              </a:solidFill>
              <a:latin typeface="Lato"/>
              <a:ea typeface="Lato"/>
              <a:cs typeface="Lato"/>
              <a:sym typeface="Lato"/>
            </a:endParaRPr>
          </a:p>
          <a:p>
            <a:pPr marL="0" marR="0" lvl="0" indent="0" algn="ctr" rtl="0">
              <a:lnSpc>
                <a:spcPct val="100000"/>
              </a:lnSpc>
              <a:spcBef>
                <a:spcPts val="0"/>
              </a:spcBef>
              <a:spcAft>
                <a:spcPts val="0"/>
              </a:spcAft>
              <a:buClr>
                <a:srgbClr val="131431"/>
              </a:buClr>
              <a:buSzPts val="3200"/>
              <a:buFont typeface="Arial"/>
              <a:buNone/>
            </a:pPr>
            <a:r>
              <a:rPr lang="en-US" sz="2500" i="0" u="none" strike="noStrike" cap="none" dirty="0">
                <a:solidFill>
                  <a:srgbClr val="131431"/>
                </a:solidFill>
                <a:latin typeface="Lato"/>
                <a:ea typeface="Lato"/>
                <a:cs typeface="Lato"/>
                <a:sym typeface="Lato"/>
              </a:rPr>
              <a:t> 5 continents</a:t>
            </a:r>
            <a:endParaRPr sz="700" i="0" u="none" strike="noStrike" cap="none" dirty="0">
              <a:solidFill>
                <a:srgbClr val="000000"/>
              </a:solidFill>
              <a:latin typeface="Lato"/>
              <a:ea typeface="Lato"/>
              <a:cs typeface="Lato"/>
              <a:sym typeface="Lato"/>
            </a:endParaRPr>
          </a:p>
        </p:txBody>
      </p:sp>
      <p:sp>
        <p:nvSpPr>
          <p:cNvPr id="612" name="Google Shape;612;p13"/>
          <p:cNvSpPr txBox="1"/>
          <p:nvPr/>
        </p:nvSpPr>
        <p:spPr>
          <a:xfrm>
            <a:off x="3876425" y="4572000"/>
            <a:ext cx="3527400" cy="1293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3399"/>
              </a:buClr>
              <a:buSzPts val="3200"/>
              <a:buFont typeface="Arial"/>
              <a:buNone/>
            </a:pPr>
            <a:r>
              <a:rPr lang="en-US" sz="2600" i="0" u="none" strike="noStrike" cap="none">
                <a:solidFill>
                  <a:srgbClr val="CC3399"/>
                </a:solidFill>
                <a:latin typeface="Lato"/>
                <a:ea typeface="Lato"/>
                <a:cs typeface="Lato"/>
                <a:sym typeface="Lato"/>
              </a:rPr>
              <a:t>44 </a:t>
            </a:r>
            <a:r>
              <a:rPr lang="en-US" sz="2600" i="0" u="none" strike="noStrike" cap="none">
                <a:solidFill>
                  <a:srgbClr val="131431"/>
                </a:solidFill>
                <a:latin typeface="Lato"/>
                <a:ea typeface="Lato"/>
                <a:cs typeface="Lato"/>
                <a:sym typeface="Lato"/>
              </a:rPr>
              <a:t>countries globally are involved in the program</a:t>
            </a:r>
            <a:endParaRPr sz="800" i="0" u="none" strike="noStrike" cap="none">
              <a:solidFill>
                <a:srgbClr val="000000"/>
              </a:solidFill>
              <a:latin typeface="Lato"/>
              <a:ea typeface="Lato"/>
              <a:cs typeface="Lato"/>
              <a:sym typeface="Lato"/>
            </a:endParaRPr>
          </a:p>
        </p:txBody>
      </p:sp>
      <p:cxnSp>
        <p:nvCxnSpPr>
          <p:cNvPr id="613" name="Google Shape;613;p13"/>
          <p:cNvCxnSpPr/>
          <p:nvPr/>
        </p:nvCxnSpPr>
        <p:spPr>
          <a:xfrm>
            <a:off x="1636575" y="537375"/>
            <a:ext cx="49500" cy="7825500"/>
          </a:xfrm>
          <a:prstGeom prst="straightConnector1">
            <a:avLst/>
          </a:prstGeom>
          <a:noFill/>
          <a:ln w="76200" cap="flat" cmpd="sng">
            <a:solidFill>
              <a:schemeClr val="dk2"/>
            </a:solidFill>
            <a:prstDash val="solid"/>
            <a:round/>
            <a:headEnd type="none" w="med" len="med"/>
            <a:tailEnd type="none" w="med" len="med"/>
          </a:ln>
        </p:spPr>
      </p:cxnSp>
      <p:cxnSp>
        <p:nvCxnSpPr>
          <p:cNvPr id="614" name="Google Shape;614;p13"/>
          <p:cNvCxnSpPr/>
          <p:nvPr/>
        </p:nvCxnSpPr>
        <p:spPr>
          <a:xfrm>
            <a:off x="1608375" y="1395225"/>
            <a:ext cx="4166400" cy="77400"/>
          </a:xfrm>
          <a:prstGeom prst="straightConnector1">
            <a:avLst/>
          </a:prstGeom>
          <a:noFill/>
          <a:ln w="38100" cap="flat" cmpd="sng">
            <a:solidFill>
              <a:schemeClr val="accent5"/>
            </a:solidFill>
            <a:prstDash val="solid"/>
            <a:round/>
            <a:headEnd type="none" w="med" len="med"/>
            <a:tailEnd type="oval" w="med" len="med"/>
          </a:ln>
        </p:spPr>
      </p:cxnSp>
      <p:cxnSp>
        <p:nvCxnSpPr>
          <p:cNvPr id="615" name="Google Shape;615;p13"/>
          <p:cNvCxnSpPr/>
          <p:nvPr/>
        </p:nvCxnSpPr>
        <p:spPr>
          <a:xfrm rot="10800000" flipH="1">
            <a:off x="1647050" y="3391238"/>
            <a:ext cx="1124100" cy="3900"/>
          </a:xfrm>
          <a:prstGeom prst="straightConnector1">
            <a:avLst/>
          </a:prstGeom>
          <a:noFill/>
          <a:ln w="38100" cap="flat" cmpd="sng">
            <a:solidFill>
              <a:schemeClr val="accent6"/>
            </a:solidFill>
            <a:prstDash val="solid"/>
            <a:round/>
            <a:headEnd type="none" w="med" len="med"/>
            <a:tailEnd type="oval" w="med" len="med"/>
          </a:ln>
        </p:spPr>
      </p:cxnSp>
      <p:cxnSp>
        <p:nvCxnSpPr>
          <p:cNvPr id="616" name="Google Shape;616;p13"/>
          <p:cNvCxnSpPr/>
          <p:nvPr/>
        </p:nvCxnSpPr>
        <p:spPr>
          <a:xfrm>
            <a:off x="1686050" y="4981575"/>
            <a:ext cx="2034600" cy="14100"/>
          </a:xfrm>
          <a:prstGeom prst="straightConnector1">
            <a:avLst/>
          </a:prstGeom>
          <a:noFill/>
          <a:ln w="38100" cap="flat" cmpd="sng">
            <a:solidFill>
              <a:schemeClr val="accent2"/>
            </a:solidFill>
            <a:prstDash val="solid"/>
            <a:round/>
            <a:headEnd type="none" w="med" len="med"/>
            <a:tailEnd type="oval" w="med" len="med"/>
          </a:ln>
        </p:spPr>
      </p:cxnSp>
      <p:cxnSp>
        <p:nvCxnSpPr>
          <p:cNvPr id="617" name="Google Shape;617;p13"/>
          <p:cNvCxnSpPr/>
          <p:nvPr/>
        </p:nvCxnSpPr>
        <p:spPr>
          <a:xfrm>
            <a:off x="1686038" y="7508800"/>
            <a:ext cx="765600" cy="0"/>
          </a:xfrm>
          <a:prstGeom prst="straightConnector1">
            <a:avLst/>
          </a:prstGeom>
          <a:noFill/>
          <a:ln w="38100" cap="flat" cmpd="sng">
            <a:solidFill>
              <a:schemeClr val="accent5"/>
            </a:solidFill>
            <a:prstDash val="solid"/>
            <a:round/>
            <a:headEnd type="none" w="med" len="med"/>
            <a:tailEnd type="oval"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4"/>
          <p:cNvSpPr txBox="1">
            <a:spLocks noGrp="1"/>
          </p:cNvSpPr>
          <p:nvPr>
            <p:ph type="title"/>
          </p:nvPr>
        </p:nvSpPr>
        <p:spPr>
          <a:xfrm rot="5400000">
            <a:off x="5739499" y="5301706"/>
            <a:ext cx="7254600" cy="610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sz="4500" b="1" dirty="0">
                <a:solidFill>
                  <a:srgbClr val="00A4BA"/>
                </a:solidFill>
                <a:latin typeface="Abril Fatface"/>
                <a:ea typeface="Abril Fatface"/>
                <a:cs typeface="Abril Fatface"/>
                <a:sym typeface="Abril Fatface"/>
              </a:rPr>
              <a:t>SURF SMART 2.0 JOURNEY</a:t>
            </a:r>
            <a:endParaRPr sz="4500" b="1" dirty="0">
              <a:solidFill>
                <a:srgbClr val="00A4BA"/>
              </a:solidFill>
              <a:latin typeface="Abril Fatface"/>
              <a:ea typeface="Abril Fatface"/>
              <a:cs typeface="Abril Fatface"/>
              <a:sym typeface="Abril Fatface"/>
            </a:endParaRPr>
          </a:p>
        </p:txBody>
      </p:sp>
      <p:sp>
        <p:nvSpPr>
          <p:cNvPr id="624" name="Google Shape;624;p14"/>
          <p:cNvSpPr txBox="1"/>
          <p:nvPr/>
        </p:nvSpPr>
        <p:spPr>
          <a:xfrm>
            <a:off x="314325" y="2341563"/>
            <a:ext cx="42719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131431"/>
              </a:solidFill>
              <a:latin typeface="Arial"/>
              <a:ea typeface="Arial"/>
              <a:cs typeface="Arial"/>
              <a:sym typeface="Arial"/>
            </a:endParaRPr>
          </a:p>
        </p:txBody>
      </p:sp>
      <p:pic>
        <p:nvPicPr>
          <p:cNvPr id="625" name="Google Shape;625;p14" descr="Text&#10;&#10;Description automatically generated"/>
          <p:cNvPicPr preferRelativeResize="0"/>
          <p:nvPr/>
        </p:nvPicPr>
        <p:blipFill rotWithShape="1">
          <a:blip r:embed="rId3">
            <a:alphaModFix/>
          </a:blip>
          <a:srcRect/>
          <a:stretch/>
        </p:blipFill>
        <p:spPr>
          <a:xfrm rot="-597496">
            <a:off x="580475" y="330011"/>
            <a:ext cx="2309751" cy="3279178"/>
          </a:xfrm>
          <a:prstGeom prst="rect">
            <a:avLst/>
          </a:prstGeom>
          <a:noFill/>
          <a:ln>
            <a:noFill/>
          </a:ln>
        </p:spPr>
      </p:pic>
      <p:sp>
        <p:nvSpPr>
          <p:cNvPr id="626" name="Google Shape;626;p14"/>
          <p:cNvSpPr txBox="1"/>
          <p:nvPr/>
        </p:nvSpPr>
        <p:spPr>
          <a:xfrm>
            <a:off x="3611375" y="1895213"/>
            <a:ext cx="3692100" cy="553957"/>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000" i="0" u="none" strike="noStrike" cap="none" dirty="0">
                <a:solidFill>
                  <a:schemeClr val="dk1"/>
                </a:solidFill>
                <a:latin typeface="Lato"/>
                <a:ea typeface="Lato"/>
                <a:cs typeface="Lato"/>
                <a:sym typeface="Lato"/>
              </a:rPr>
              <a:t>Launched MO Fund.</a:t>
            </a:r>
            <a:endParaRPr sz="3000" i="0" u="none" strike="noStrike" cap="none" dirty="0">
              <a:solidFill>
                <a:srgbClr val="000000"/>
              </a:solidFill>
              <a:latin typeface="Lato"/>
              <a:ea typeface="Lato"/>
              <a:cs typeface="Lato"/>
              <a:sym typeface="Lato"/>
            </a:endParaRPr>
          </a:p>
        </p:txBody>
      </p:sp>
      <p:sp>
        <p:nvSpPr>
          <p:cNvPr id="627" name="Google Shape;627;p14"/>
          <p:cNvSpPr txBox="1"/>
          <p:nvPr/>
        </p:nvSpPr>
        <p:spPr>
          <a:xfrm>
            <a:off x="552789" y="5392300"/>
            <a:ext cx="4033500" cy="321690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900" i="0" u="none" strike="noStrike" cap="none">
                <a:solidFill>
                  <a:schemeClr val="dk1"/>
                </a:solidFill>
                <a:latin typeface="Lato"/>
                <a:ea typeface="Lato"/>
                <a:cs typeface="Lato"/>
                <a:sym typeface="Lato"/>
              </a:rPr>
              <a:t>Available in 4 Official Languages of WAGGGS:</a:t>
            </a:r>
            <a:endParaRPr sz="290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en-US" sz="2900" i="0" u="none" strike="noStrike" cap="none">
                <a:solidFill>
                  <a:schemeClr val="dk1"/>
                </a:solidFill>
                <a:latin typeface="Lato"/>
                <a:ea typeface="Lato"/>
                <a:cs typeface="Lato"/>
                <a:sym typeface="Lato"/>
              </a:rPr>
              <a:t>-Arabic</a:t>
            </a:r>
            <a:endParaRPr sz="290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en-US" sz="2900" i="0" u="none" strike="noStrike" cap="none">
                <a:solidFill>
                  <a:schemeClr val="dk1"/>
                </a:solidFill>
                <a:latin typeface="Lato"/>
                <a:ea typeface="Lato"/>
                <a:cs typeface="Lato"/>
                <a:sym typeface="Lato"/>
              </a:rPr>
              <a:t>-English </a:t>
            </a:r>
            <a:endParaRPr sz="290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en-US" sz="2900" i="0" u="none" strike="noStrike" cap="none">
                <a:solidFill>
                  <a:schemeClr val="dk1"/>
                </a:solidFill>
                <a:latin typeface="Lato"/>
                <a:ea typeface="Lato"/>
                <a:cs typeface="Lato"/>
                <a:sym typeface="Lato"/>
              </a:rPr>
              <a:t>-French </a:t>
            </a:r>
            <a:endParaRPr sz="290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en-US" sz="2900" i="0" u="none" strike="noStrike" cap="none">
                <a:solidFill>
                  <a:schemeClr val="dk1"/>
                </a:solidFill>
                <a:latin typeface="Lato"/>
                <a:ea typeface="Lato"/>
                <a:cs typeface="Lato"/>
                <a:sym typeface="Lato"/>
              </a:rPr>
              <a:t>- Spanish</a:t>
            </a:r>
            <a:endParaRPr sz="2900" i="0" u="none" strike="noStrike" cap="none">
              <a:solidFill>
                <a:srgbClr val="000000"/>
              </a:solidFill>
              <a:latin typeface="Lato"/>
              <a:ea typeface="Lato"/>
              <a:cs typeface="Lato"/>
              <a:sym typeface="Lato"/>
            </a:endParaRPr>
          </a:p>
        </p:txBody>
      </p:sp>
      <p:sp>
        <p:nvSpPr>
          <p:cNvPr id="628" name="Google Shape;628;p14"/>
          <p:cNvSpPr txBox="1"/>
          <p:nvPr/>
        </p:nvSpPr>
        <p:spPr>
          <a:xfrm>
            <a:off x="2882375" y="3784200"/>
            <a:ext cx="3878100" cy="98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900" i="0" u="none" strike="noStrike" cap="none" dirty="0">
                <a:solidFill>
                  <a:schemeClr val="dk1"/>
                </a:solidFill>
                <a:latin typeface="Lato"/>
                <a:ea typeface="Lato"/>
                <a:cs typeface="Lato"/>
                <a:sym typeface="Lato"/>
              </a:rPr>
              <a:t>Globally, countries have shown interest.</a:t>
            </a:r>
            <a:endParaRPr sz="1100" i="0" u="none" strike="noStrike" cap="none" dirty="0">
              <a:solidFill>
                <a:srgbClr val="000000"/>
              </a:solidFill>
              <a:latin typeface="Lato"/>
              <a:ea typeface="Lato"/>
              <a:cs typeface="Lato"/>
              <a:sym typeface="Lato"/>
            </a:endParaRPr>
          </a:p>
        </p:txBody>
      </p:sp>
      <p:sp>
        <p:nvSpPr>
          <p:cNvPr id="629" name="Google Shape;629;p14"/>
          <p:cNvSpPr txBox="1"/>
          <p:nvPr/>
        </p:nvSpPr>
        <p:spPr>
          <a:xfrm>
            <a:off x="4737062" y="7202975"/>
            <a:ext cx="2714700" cy="1523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100">
                <a:solidFill>
                  <a:schemeClr val="dk1"/>
                </a:solidFill>
                <a:latin typeface="Lato"/>
                <a:ea typeface="Lato"/>
                <a:cs typeface="Lato"/>
                <a:sym typeface="Lato"/>
              </a:rPr>
              <a:t>Audiobook available for download</a:t>
            </a:r>
            <a:endParaRPr sz="3100" i="0" u="none" strike="noStrike" cap="none">
              <a:solidFill>
                <a:srgbClr val="000000"/>
              </a:solidFill>
              <a:latin typeface="Lato"/>
              <a:ea typeface="Lato"/>
              <a:cs typeface="Lato"/>
              <a:sym typeface="Lato"/>
            </a:endParaRPr>
          </a:p>
        </p:txBody>
      </p:sp>
      <p:cxnSp>
        <p:nvCxnSpPr>
          <p:cNvPr id="630" name="Google Shape;630;p14"/>
          <p:cNvCxnSpPr/>
          <p:nvPr/>
        </p:nvCxnSpPr>
        <p:spPr>
          <a:xfrm rot="10800000">
            <a:off x="8195950" y="622775"/>
            <a:ext cx="25500" cy="8240400"/>
          </a:xfrm>
          <a:prstGeom prst="straightConnector1">
            <a:avLst/>
          </a:prstGeom>
          <a:noFill/>
          <a:ln w="76200" cap="flat" cmpd="sng">
            <a:solidFill>
              <a:schemeClr val="accent1"/>
            </a:solidFill>
            <a:prstDash val="solid"/>
            <a:round/>
            <a:headEnd type="none" w="med" len="med"/>
            <a:tailEnd type="none" w="med" len="med"/>
          </a:ln>
        </p:spPr>
      </p:cxnSp>
      <p:cxnSp>
        <p:nvCxnSpPr>
          <p:cNvPr id="631" name="Google Shape;631;p14"/>
          <p:cNvCxnSpPr/>
          <p:nvPr/>
        </p:nvCxnSpPr>
        <p:spPr>
          <a:xfrm rot="10800000">
            <a:off x="3053350" y="1025975"/>
            <a:ext cx="5142600" cy="89700"/>
          </a:xfrm>
          <a:prstGeom prst="straightConnector1">
            <a:avLst/>
          </a:prstGeom>
          <a:noFill/>
          <a:ln w="38100" cap="flat" cmpd="sng">
            <a:solidFill>
              <a:schemeClr val="accent5"/>
            </a:solidFill>
            <a:prstDash val="solid"/>
            <a:round/>
            <a:headEnd type="none" w="med" len="med"/>
            <a:tailEnd type="oval" w="med" len="med"/>
          </a:ln>
        </p:spPr>
      </p:cxnSp>
      <p:cxnSp>
        <p:nvCxnSpPr>
          <p:cNvPr id="632" name="Google Shape;632;p14"/>
          <p:cNvCxnSpPr/>
          <p:nvPr/>
        </p:nvCxnSpPr>
        <p:spPr>
          <a:xfrm flipH="1">
            <a:off x="7044825" y="8110763"/>
            <a:ext cx="1124100" cy="3900"/>
          </a:xfrm>
          <a:prstGeom prst="straightConnector1">
            <a:avLst/>
          </a:prstGeom>
          <a:noFill/>
          <a:ln w="38100" cap="flat" cmpd="sng">
            <a:solidFill>
              <a:schemeClr val="accent4"/>
            </a:solidFill>
            <a:prstDash val="solid"/>
            <a:round/>
            <a:headEnd type="none" w="med" len="med"/>
            <a:tailEnd type="oval" w="med" len="med"/>
          </a:ln>
        </p:spPr>
      </p:cxnSp>
      <p:cxnSp>
        <p:nvCxnSpPr>
          <p:cNvPr id="633" name="Google Shape;633;p14"/>
          <p:cNvCxnSpPr/>
          <p:nvPr/>
        </p:nvCxnSpPr>
        <p:spPr>
          <a:xfrm flipH="1">
            <a:off x="2979975" y="6565388"/>
            <a:ext cx="5271000" cy="5400"/>
          </a:xfrm>
          <a:prstGeom prst="straightConnector1">
            <a:avLst/>
          </a:prstGeom>
          <a:noFill/>
          <a:ln w="38100" cap="flat" cmpd="sng">
            <a:solidFill>
              <a:schemeClr val="accent2"/>
            </a:solidFill>
            <a:prstDash val="solid"/>
            <a:round/>
            <a:headEnd type="none" w="med" len="med"/>
            <a:tailEnd type="oval" w="med" len="med"/>
          </a:ln>
        </p:spPr>
      </p:cxnSp>
      <p:cxnSp>
        <p:nvCxnSpPr>
          <p:cNvPr id="634" name="Google Shape;634;p14"/>
          <p:cNvCxnSpPr/>
          <p:nvPr/>
        </p:nvCxnSpPr>
        <p:spPr>
          <a:xfrm rot="10800000">
            <a:off x="7430362" y="2341575"/>
            <a:ext cx="765600" cy="0"/>
          </a:xfrm>
          <a:prstGeom prst="straightConnector1">
            <a:avLst/>
          </a:prstGeom>
          <a:noFill/>
          <a:ln w="38100" cap="flat" cmpd="sng">
            <a:solidFill>
              <a:schemeClr val="dk2"/>
            </a:solidFill>
            <a:prstDash val="solid"/>
            <a:round/>
            <a:headEnd type="none" w="med" len="med"/>
            <a:tailEnd type="oval" w="med" len="med"/>
          </a:ln>
        </p:spPr>
      </p:cxnSp>
      <p:cxnSp>
        <p:nvCxnSpPr>
          <p:cNvPr id="635" name="Google Shape;635;p14"/>
          <p:cNvCxnSpPr/>
          <p:nvPr/>
        </p:nvCxnSpPr>
        <p:spPr>
          <a:xfrm rot="10800000">
            <a:off x="6492251" y="4145225"/>
            <a:ext cx="1729200" cy="28200"/>
          </a:xfrm>
          <a:prstGeom prst="straightConnector1">
            <a:avLst/>
          </a:prstGeom>
          <a:noFill/>
          <a:ln w="38100" cap="flat" cmpd="sng">
            <a:solidFill>
              <a:schemeClr val="accent5"/>
            </a:solidFill>
            <a:prstDash val="solid"/>
            <a:round/>
            <a:headEnd type="none" w="med" len="med"/>
            <a:tailEnd type="oval"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DF08D7CA-EB1D-4EE3-964F-6FD94A9A9E68}"/>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defRPr/>
            </a:pPr>
            <a:r>
              <a:rPr lang="en-GB" altLang="en-US" sz="3600" b="1">
                <a:solidFill>
                  <a:srgbClr val="00A4BA"/>
                </a:solidFill>
                <a:latin typeface="Arial" pitchFamily="34" charset="0"/>
                <a:cs typeface="Arial" pitchFamily="34" charset="0"/>
              </a:rPr>
              <a:t>SURF SMART 2.0 – AN OVERVIEW</a:t>
            </a:r>
            <a:endParaRPr lang="en-GB" altLang="en-US" sz="3600">
              <a:solidFill>
                <a:srgbClr val="00A4BA"/>
              </a:solidFill>
              <a:latin typeface="Arial" pitchFamily="34" charset="0"/>
              <a:cs typeface="Arial" pitchFamily="34" charset="0"/>
            </a:endParaRPr>
          </a:p>
          <a:p>
            <a:pPr marL="0" indent="0">
              <a:defRPr/>
            </a:pPr>
            <a:r>
              <a:rPr lang="en-GB" altLang="en-US" sz="1900">
                <a:latin typeface="Calibri" pitchFamily="34" charset="0"/>
              </a:rPr>
              <a:t> </a:t>
            </a:r>
          </a:p>
        </p:txBody>
      </p:sp>
      <p:sp>
        <p:nvSpPr>
          <p:cNvPr id="17449" name="TextBox 20">
            <a:extLst>
              <a:ext uri="{FF2B5EF4-FFF2-40B4-BE49-F238E27FC236}">
                <a16:creationId xmlns:a16="http://schemas.microsoft.com/office/drawing/2014/main" id="{E4E736DB-B0D9-4A4B-905F-F14D38F3BDCD}"/>
              </a:ext>
            </a:extLst>
          </p:cNvPr>
          <p:cNvSpPr txBox="1">
            <a:spLocks noChangeArrowheads="1"/>
          </p:cNvSpPr>
          <p:nvPr/>
        </p:nvSpPr>
        <p:spPr bwMode="auto">
          <a:xfrm>
            <a:off x="360363" y="1617663"/>
            <a:ext cx="9588500" cy="4370387"/>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eaLnBrk="1" hangingPunct="1">
              <a:defRPr/>
            </a:pPr>
            <a:r>
              <a:rPr lang="en-NZ" altLang="en-US" sz="2800" b="1">
                <a:solidFill>
                  <a:srgbClr val="00A4BA"/>
                </a:solidFill>
                <a:latin typeface="Arial" pitchFamily="34" charset="0"/>
                <a:cs typeface="Arial" pitchFamily="34" charset="0"/>
              </a:rPr>
              <a:t>&gt;&gt;Main parts of the new curriculum</a:t>
            </a:r>
          </a:p>
          <a:p>
            <a:pPr marL="0" indent="0" eaLnBrk="1" hangingPunct="1">
              <a:defRPr/>
            </a:pPr>
            <a:endParaRPr lang="en-NZ" altLang="en-US" sz="3200" b="1">
              <a:solidFill>
                <a:srgbClr val="262963"/>
              </a:solidFill>
              <a:latin typeface="Arial" pitchFamily="34" charset="0"/>
              <a:cs typeface="Arial" pitchFamily="34" charset="0"/>
            </a:endParaRPr>
          </a:p>
          <a:p>
            <a:pPr marL="342900" indent="-342900" eaLnBrk="1" hangingPunct="1">
              <a:buFont typeface="Wingdings" panose="05000000000000000000" pitchFamily="2" charset="2"/>
              <a:buChar char="§"/>
              <a:defRPr/>
            </a:pPr>
            <a:r>
              <a:rPr lang="en-NZ" altLang="en-US" b="1">
                <a:solidFill>
                  <a:srgbClr val="262963">
                    <a:lumMod val="50000"/>
                  </a:srgbClr>
                </a:solidFill>
                <a:latin typeface="Arial" pitchFamily="34" charset="0"/>
                <a:cs typeface="Arial" pitchFamily="34" charset="0"/>
              </a:rPr>
              <a:t>Getting Started</a:t>
            </a:r>
          </a:p>
          <a:p>
            <a:pPr marL="0" indent="0" eaLnBrk="1" hangingPunct="1">
              <a:defRPr/>
            </a:pPr>
            <a:r>
              <a:rPr lang="en-NZ" altLang="en-US">
                <a:solidFill>
                  <a:srgbClr val="262963">
                    <a:lumMod val="50000"/>
                  </a:srgbClr>
                </a:solidFill>
                <a:latin typeface="Arial" pitchFamily="34" charset="0"/>
                <a:cs typeface="Arial" pitchFamily="34" charset="0"/>
              </a:rPr>
              <a:t>	Introductory activities </a:t>
            </a:r>
          </a:p>
          <a:p>
            <a:pPr marL="0" indent="0" eaLnBrk="1" hangingPunct="1">
              <a:defRPr/>
            </a:pPr>
            <a:endParaRPr lang="en-NZ" altLang="en-US" b="1">
              <a:solidFill>
                <a:srgbClr val="262963">
                  <a:lumMod val="50000"/>
                </a:srgbClr>
              </a:solidFill>
              <a:latin typeface="Arial" pitchFamily="34" charset="0"/>
              <a:cs typeface="Arial" pitchFamily="34" charset="0"/>
            </a:endParaRPr>
          </a:p>
          <a:p>
            <a:pPr marL="342900" indent="-342900" eaLnBrk="1" hangingPunct="1">
              <a:buFont typeface="Wingdings" panose="05000000000000000000" pitchFamily="2" charset="2"/>
              <a:buChar char="§"/>
              <a:defRPr/>
            </a:pPr>
            <a:r>
              <a:rPr lang="en-NZ" altLang="en-US" b="1">
                <a:solidFill>
                  <a:srgbClr val="262963">
                    <a:lumMod val="50000"/>
                  </a:srgbClr>
                </a:solidFill>
                <a:latin typeface="Arial" pitchFamily="34" charset="0"/>
                <a:cs typeface="Arial" pitchFamily="34" charset="0"/>
              </a:rPr>
              <a:t>Press Enter</a:t>
            </a:r>
          </a:p>
          <a:p>
            <a:pPr marL="0" indent="0" eaLnBrk="1" hangingPunct="1">
              <a:defRPr/>
            </a:pPr>
            <a:r>
              <a:rPr lang="en-US" b="1">
                <a:solidFill>
                  <a:srgbClr val="262963">
                    <a:lumMod val="50000"/>
                  </a:srgbClr>
                </a:solidFill>
                <a:latin typeface="Arial" pitchFamily="34" charset="0"/>
                <a:cs typeface="Arial" pitchFamily="34" charset="0"/>
              </a:rPr>
              <a:t>	</a:t>
            </a:r>
            <a:r>
              <a:rPr lang="en-US">
                <a:solidFill>
                  <a:srgbClr val="262963">
                    <a:lumMod val="50000"/>
                  </a:srgbClr>
                </a:solidFill>
                <a:latin typeface="Arial" pitchFamily="34" charset="0"/>
                <a:cs typeface="Arial" pitchFamily="34" charset="0"/>
              </a:rPr>
              <a:t>Five sections with a variety of activities for new digital skills and awareness</a:t>
            </a:r>
            <a:endParaRPr lang="en-NZ" altLang="en-US">
              <a:solidFill>
                <a:srgbClr val="262963">
                  <a:lumMod val="50000"/>
                </a:srgbClr>
              </a:solidFill>
              <a:latin typeface="Arial" pitchFamily="34" charset="0"/>
              <a:cs typeface="Arial" pitchFamily="34" charset="0"/>
            </a:endParaRPr>
          </a:p>
          <a:p>
            <a:pPr marL="0" indent="0" eaLnBrk="1" hangingPunct="1">
              <a:defRPr/>
            </a:pPr>
            <a:endParaRPr lang="en-NZ" altLang="en-US" b="1">
              <a:solidFill>
                <a:srgbClr val="262963">
                  <a:lumMod val="50000"/>
                </a:srgbClr>
              </a:solidFill>
              <a:latin typeface="Arial" pitchFamily="34" charset="0"/>
              <a:cs typeface="Arial" pitchFamily="34" charset="0"/>
            </a:endParaRPr>
          </a:p>
          <a:p>
            <a:pPr marL="342900" indent="-342900" eaLnBrk="1" hangingPunct="1">
              <a:buFont typeface="Wingdings" panose="05000000000000000000" pitchFamily="2" charset="2"/>
              <a:buChar char="§"/>
              <a:defRPr/>
            </a:pPr>
            <a:r>
              <a:rPr lang="en-NZ" altLang="en-US" b="1">
                <a:solidFill>
                  <a:srgbClr val="262963">
                    <a:lumMod val="50000"/>
                  </a:srgbClr>
                </a:solidFill>
                <a:latin typeface="Arial" pitchFamily="34" charset="0"/>
                <a:cs typeface="Arial" pitchFamily="34" charset="0"/>
              </a:rPr>
              <a:t>#</a:t>
            </a:r>
            <a:r>
              <a:rPr lang="en-NZ" altLang="en-US" b="1" err="1">
                <a:solidFill>
                  <a:srgbClr val="262963">
                    <a:lumMod val="50000"/>
                  </a:srgbClr>
                </a:solidFill>
                <a:latin typeface="Arial" pitchFamily="34" charset="0"/>
                <a:cs typeface="Arial" pitchFamily="34" charset="0"/>
              </a:rPr>
              <a:t>BeTheChangeOnline</a:t>
            </a:r>
            <a:endParaRPr lang="en-NZ" altLang="en-US" b="1">
              <a:solidFill>
                <a:srgbClr val="262963">
                  <a:lumMod val="50000"/>
                </a:srgbClr>
              </a:solidFill>
              <a:latin typeface="Arial" pitchFamily="34" charset="0"/>
              <a:cs typeface="Arial" pitchFamily="34" charset="0"/>
            </a:endParaRPr>
          </a:p>
          <a:p>
            <a:pPr marL="0" indent="0" eaLnBrk="1" hangingPunct="1">
              <a:defRPr/>
            </a:pPr>
            <a:r>
              <a:rPr lang="en-US">
                <a:solidFill>
                  <a:srgbClr val="262963">
                    <a:lumMod val="50000"/>
                  </a:srgbClr>
                </a:solidFill>
                <a:latin typeface="Arial" panose="020B0604020202020204" pitchFamily="34" charset="0"/>
                <a:cs typeface="Arial" panose="020B0604020202020204" pitchFamily="34" charset="0"/>
              </a:rPr>
              <a:t>	Bringing change online the WAGGGS way</a:t>
            </a:r>
          </a:p>
        </p:txBody>
      </p:sp>
      <p:sp>
        <p:nvSpPr>
          <p:cNvPr id="87044" name="TextBox 2">
            <a:extLst>
              <a:ext uri="{FF2B5EF4-FFF2-40B4-BE49-F238E27FC236}">
                <a16:creationId xmlns:a16="http://schemas.microsoft.com/office/drawing/2014/main" id="{33E3A9CC-AA7E-4F3D-86E9-B485CBBD8496}"/>
              </a:ext>
            </a:extLst>
          </p:cNvPr>
          <p:cNvSpPr>
            <a:spLocks noChangeArrowheads="1"/>
          </p:cNvSpPr>
          <p:nvPr/>
        </p:nvSpPr>
        <p:spPr bwMode="auto">
          <a:xfrm>
            <a:off x="703263" y="6361113"/>
            <a:ext cx="9245600" cy="2554287"/>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eaLnBrk="1" hangingPunct="1">
              <a:buFontTx/>
              <a:buNone/>
            </a:pPr>
            <a:r>
              <a:rPr lang="en-US" altLang="en-US" sz="2400" b="1" u="sng">
                <a:solidFill>
                  <a:srgbClr val="00A4BA"/>
                </a:solidFill>
                <a:cs typeface="Arial" panose="020B0604020202020204" pitchFamily="34" charset="0"/>
              </a:rPr>
              <a:t>To earn your Surf Smart 2.0 badge you need to complete at least:</a:t>
            </a:r>
          </a:p>
          <a:p>
            <a:pPr algn="ctr" eaLnBrk="1" hangingPunct="1">
              <a:buFontTx/>
              <a:buNone/>
            </a:pPr>
            <a:endParaRPr lang="en-US" altLang="en-US" sz="2400" b="1">
              <a:solidFill>
                <a:srgbClr val="262963"/>
              </a:solidFill>
              <a:cs typeface="Arial" panose="020B0604020202020204" pitchFamily="34" charset="0"/>
            </a:endParaRPr>
          </a:p>
          <a:p>
            <a:pPr algn="ctr" eaLnBrk="1" hangingPunct="1">
              <a:buFontTx/>
              <a:buNone/>
            </a:pPr>
            <a:r>
              <a:rPr lang="en-US" altLang="en-US" sz="2400">
                <a:solidFill>
                  <a:srgbClr val="262963"/>
                </a:solidFill>
                <a:cs typeface="Arial" panose="020B0604020202020204" pitchFamily="34" charset="0"/>
              </a:rPr>
              <a:t>1 activity from each Press Enter section (5 in total) </a:t>
            </a:r>
          </a:p>
          <a:p>
            <a:pPr algn="ctr" eaLnBrk="1" hangingPunct="1">
              <a:buFontTx/>
              <a:buNone/>
            </a:pPr>
            <a:r>
              <a:rPr lang="en-US" altLang="en-US" sz="2400">
                <a:solidFill>
                  <a:srgbClr val="262963"/>
                </a:solidFill>
                <a:cs typeface="Arial" panose="020B0604020202020204" pitchFamily="34" charset="0"/>
              </a:rPr>
              <a:t>+ </a:t>
            </a:r>
          </a:p>
          <a:p>
            <a:pPr algn="ctr" eaLnBrk="1" hangingPunct="1">
              <a:buFontTx/>
              <a:buNone/>
            </a:pPr>
            <a:r>
              <a:rPr lang="en-NZ" altLang="en-US" sz="2400">
                <a:solidFill>
                  <a:srgbClr val="262963"/>
                </a:solidFill>
                <a:cs typeface="Arial" panose="020B0604020202020204" pitchFamily="34" charset="0"/>
              </a:rPr>
              <a:t>#BeTheChangeOnline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9" name="TextBox 20">
            <a:extLst>
              <a:ext uri="{FF2B5EF4-FFF2-40B4-BE49-F238E27FC236}">
                <a16:creationId xmlns:a16="http://schemas.microsoft.com/office/drawing/2014/main" id="{EA46EEF6-97EA-499E-B94E-7A4D2C9215FC}"/>
              </a:ext>
            </a:extLst>
          </p:cNvPr>
          <p:cNvSpPr txBox="1">
            <a:spLocks noChangeArrowheads="1"/>
          </p:cNvSpPr>
          <p:nvPr/>
        </p:nvSpPr>
        <p:spPr bwMode="auto">
          <a:xfrm>
            <a:off x="401638" y="1946275"/>
            <a:ext cx="9656762" cy="6524625"/>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eaLnBrk="1" hangingPunct="1">
              <a:defRPr/>
            </a:pPr>
            <a:r>
              <a:rPr lang="en-NZ" altLang="en-US" sz="2800" b="1">
                <a:solidFill>
                  <a:srgbClr val="00A4BA"/>
                </a:solidFill>
                <a:latin typeface="Arial" pitchFamily="34" charset="0"/>
                <a:cs typeface="Arial" pitchFamily="34" charset="0"/>
              </a:rPr>
              <a:t>&gt;&gt;Getting Started Activities</a:t>
            </a:r>
          </a:p>
          <a:p>
            <a:pPr marL="0" indent="0" eaLnBrk="1" hangingPunct="1">
              <a:defRPr/>
            </a:pPr>
            <a:endParaRPr lang="en-NZ" altLang="en-US" b="1">
              <a:solidFill>
                <a:srgbClr val="262963"/>
              </a:solidFill>
              <a:latin typeface="Arial" pitchFamily="34" charset="0"/>
              <a:cs typeface="Arial" pitchFamily="34" charset="0"/>
            </a:endParaRPr>
          </a:p>
          <a:p>
            <a:pPr marL="0" indent="0" eaLnBrk="1" hangingPunct="1">
              <a:defRPr/>
            </a:pPr>
            <a:r>
              <a:rPr lang="en-NZ" altLang="en-US">
                <a:solidFill>
                  <a:srgbClr val="262963">
                    <a:lumMod val="50000"/>
                  </a:srgbClr>
                </a:solidFill>
                <a:latin typeface="Arial" pitchFamily="34" charset="0"/>
                <a:cs typeface="Arial" pitchFamily="34" charset="0"/>
              </a:rPr>
              <a:t>Although not mandatory to earn the badge, they are highly recommended as they:</a:t>
            </a:r>
          </a:p>
          <a:p>
            <a:pPr marL="342900" indent="-342900" eaLnBrk="1" hangingPunct="1">
              <a:buFont typeface="Arial" panose="020B0604020202020204" pitchFamily="34" charset="0"/>
              <a:buChar char="•"/>
              <a:defRPr/>
            </a:pPr>
            <a:r>
              <a:rPr lang="en-NZ" altLang="en-US">
                <a:solidFill>
                  <a:srgbClr val="262963">
                    <a:lumMod val="50000"/>
                  </a:srgbClr>
                </a:solidFill>
                <a:latin typeface="Arial" pitchFamily="34" charset="0"/>
                <a:cs typeface="Arial" pitchFamily="34" charset="0"/>
              </a:rPr>
              <a:t>provide tools to the facilitator to understand the group’s relationship with the Internet. </a:t>
            </a:r>
          </a:p>
          <a:p>
            <a:pPr marL="342900" indent="-342900" eaLnBrk="1" hangingPunct="1">
              <a:buFont typeface="Arial" panose="020B0604020202020204" pitchFamily="34" charset="0"/>
              <a:buChar char="•"/>
              <a:defRPr/>
            </a:pPr>
            <a:r>
              <a:rPr lang="en-NZ" altLang="en-US">
                <a:solidFill>
                  <a:srgbClr val="262963">
                    <a:lumMod val="50000"/>
                  </a:srgbClr>
                </a:solidFill>
                <a:latin typeface="Arial" pitchFamily="34" charset="0"/>
                <a:cs typeface="Arial" pitchFamily="34" charset="0"/>
              </a:rPr>
              <a:t>help establish a safe space and a brave space for participation. </a:t>
            </a:r>
          </a:p>
          <a:p>
            <a:pPr marL="342900" indent="-342900" eaLnBrk="1" hangingPunct="1">
              <a:buFont typeface="Arial" panose="020B0604020202020204" pitchFamily="34" charset="0"/>
              <a:buChar char="•"/>
              <a:defRPr/>
            </a:pPr>
            <a:r>
              <a:rPr lang="en-NZ" altLang="en-US">
                <a:solidFill>
                  <a:srgbClr val="262963">
                    <a:lumMod val="50000"/>
                  </a:srgbClr>
                </a:solidFill>
                <a:latin typeface="Arial" pitchFamily="34" charset="0"/>
                <a:cs typeface="Arial" pitchFamily="34" charset="0"/>
              </a:rPr>
              <a:t>Support participants into being more aware of how they use the internet and what they would like to get out of the Surf Smart journey.</a:t>
            </a:r>
          </a:p>
          <a:p>
            <a:pPr marL="0" indent="0" eaLnBrk="1" hangingPunct="1">
              <a:defRPr/>
            </a:pPr>
            <a:endParaRPr lang="en-NZ" altLang="en-US" b="1">
              <a:solidFill>
                <a:srgbClr val="262963">
                  <a:lumMod val="50000"/>
                </a:srgbClr>
              </a:solidFill>
              <a:latin typeface="Arial" pitchFamily="34" charset="0"/>
              <a:cs typeface="Arial" pitchFamily="34" charset="0"/>
            </a:endParaRPr>
          </a:p>
          <a:p>
            <a:pPr marL="0" indent="0" eaLnBrk="1" hangingPunct="1">
              <a:defRPr/>
            </a:pPr>
            <a:r>
              <a:rPr lang="en-NZ" altLang="en-US" b="1">
                <a:solidFill>
                  <a:srgbClr val="262963">
                    <a:lumMod val="50000"/>
                  </a:srgbClr>
                </a:solidFill>
                <a:latin typeface="Arial" pitchFamily="34" charset="0"/>
                <a:cs typeface="Arial" pitchFamily="34" charset="0"/>
              </a:rPr>
              <a:t>It is advised to do them prior to creating your curriculum or starting the pack.</a:t>
            </a:r>
          </a:p>
          <a:p>
            <a:pPr marL="0" indent="0" eaLnBrk="1" hangingPunct="1">
              <a:defRPr/>
            </a:pPr>
            <a:endParaRPr lang="en-NZ" altLang="en-US" sz="2000">
              <a:solidFill>
                <a:srgbClr val="262963"/>
              </a:solidFill>
              <a:latin typeface="Arial" pitchFamily="34" charset="0"/>
              <a:cs typeface="Arial" pitchFamily="34" charset="0"/>
            </a:endParaRPr>
          </a:p>
          <a:p>
            <a:pPr marL="0" indent="0" eaLnBrk="1" hangingPunct="1">
              <a:defRPr/>
            </a:pPr>
            <a:endParaRPr lang="en-NZ" altLang="en-US" sz="2000">
              <a:solidFill>
                <a:srgbClr val="262963"/>
              </a:solidFill>
              <a:latin typeface="Arial" pitchFamily="34" charset="0"/>
              <a:cs typeface="Arial" pitchFamily="34" charset="0"/>
            </a:endParaRPr>
          </a:p>
          <a:p>
            <a:pPr marL="0" indent="0" eaLnBrk="1" hangingPunct="1">
              <a:defRPr/>
            </a:pPr>
            <a:endParaRPr lang="en-NZ" altLang="en-US" sz="2000">
              <a:solidFill>
                <a:srgbClr val="262963"/>
              </a:solidFill>
              <a:latin typeface="Arial" pitchFamily="34" charset="0"/>
              <a:cs typeface="Arial" pitchFamily="34" charset="0"/>
            </a:endParaRPr>
          </a:p>
          <a:p>
            <a:pPr marL="0" indent="0" eaLnBrk="1" hangingPunct="1">
              <a:defRPr/>
            </a:pPr>
            <a:endParaRPr lang="en-NZ" altLang="en-US" sz="2000">
              <a:solidFill>
                <a:srgbClr val="262963"/>
              </a:solidFill>
              <a:latin typeface="Arial" pitchFamily="34" charset="0"/>
              <a:cs typeface="Arial" pitchFamily="34" charset="0"/>
            </a:endParaRPr>
          </a:p>
          <a:p>
            <a:pPr eaLnBrk="1" hangingPunct="1">
              <a:buFont typeface="Arial" pitchFamily="34" charset="0"/>
              <a:buChar char="•"/>
              <a:defRPr/>
            </a:pPr>
            <a:endParaRPr lang="en-NZ" altLang="en-US" sz="2000">
              <a:solidFill>
                <a:srgbClr val="262963"/>
              </a:solidFill>
              <a:latin typeface="Arial" pitchFamily="34" charset="0"/>
              <a:cs typeface="Arial" pitchFamily="34" charset="0"/>
            </a:endParaRPr>
          </a:p>
        </p:txBody>
      </p:sp>
      <p:sp>
        <p:nvSpPr>
          <p:cNvPr id="7" name="Content Placeholder 2">
            <a:extLst>
              <a:ext uri="{FF2B5EF4-FFF2-40B4-BE49-F238E27FC236}">
                <a16:creationId xmlns:a16="http://schemas.microsoft.com/office/drawing/2014/main" id="{7E1215AB-28C0-446A-9869-7A6D01026209}"/>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a:solidFill>
                  <a:srgbClr val="00A4BA"/>
                </a:solidFill>
                <a:latin typeface="Arial" pitchFamily="34" charset="0"/>
                <a:cs typeface="Arial" pitchFamily="34" charset="0"/>
              </a:rPr>
              <a:t>SURF SMART 2.0 – AN OVERVIEW</a:t>
            </a:r>
            <a:endParaRPr lang="en-GB" altLang="en-US" sz="3600">
              <a:solidFill>
                <a:srgbClr val="00A4BA"/>
              </a:solidFill>
              <a:latin typeface="Arial" pitchFamily="34" charset="0"/>
              <a:cs typeface="Arial" pitchFamily="34" charset="0"/>
            </a:endParaRPr>
          </a:p>
          <a:p>
            <a:pPr marL="0" indent="0">
              <a:defRPr/>
            </a:pPr>
            <a:r>
              <a:rPr lang="en-GB" altLang="en-US" sz="1900">
                <a:solidFill>
                  <a:srgbClr val="262963"/>
                </a:solidFill>
                <a:latin typeface="Calibri" pitchFamily="34"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9" name="TextBox 20">
            <a:extLst>
              <a:ext uri="{FF2B5EF4-FFF2-40B4-BE49-F238E27FC236}">
                <a16:creationId xmlns:a16="http://schemas.microsoft.com/office/drawing/2014/main" id="{B96D2560-F0B8-4401-8458-59157B113A6E}"/>
              </a:ext>
            </a:extLst>
          </p:cNvPr>
          <p:cNvSpPr txBox="1">
            <a:spLocks noChangeArrowheads="1"/>
          </p:cNvSpPr>
          <p:nvPr/>
        </p:nvSpPr>
        <p:spPr bwMode="auto">
          <a:xfrm>
            <a:off x="401638" y="1417638"/>
            <a:ext cx="9569450" cy="7926387"/>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eaLnBrk="1" hangingPunct="1">
              <a:defRPr/>
            </a:pPr>
            <a:r>
              <a:rPr lang="en-NZ" altLang="en-US" sz="2800" b="1">
                <a:solidFill>
                  <a:srgbClr val="00A4BA"/>
                </a:solidFill>
                <a:latin typeface="Arial" pitchFamily="34" charset="0"/>
                <a:cs typeface="Arial" pitchFamily="34" charset="0"/>
              </a:rPr>
              <a:t>&gt;&gt;Press Enter</a:t>
            </a:r>
          </a:p>
          <a:p>
            <a:pPr marL="0" indent="0" eaLnBrk="1" hangingPunct="1">
              <a:defRPr/>
            </a:pPr>
            <a:endParaRPr lang="en-NZ" altLang="en-US" b="1">
              <a:solidFill>
                <a:srgbClr val="262963">
                  <a:lumMod val="50000"/>
                </a:srgbClr>
              </a:solidFill>
              <a:latin typeface="Arial" pitchFamily="34" charset="0"/>
              <a:cs typeface="Arial" pitchFamily="34" charset="0"/>
            </a:endParaRPr>
          </a:p>
          <a:p>
            <a:pPr marL="0" indent="0" eaLnBrk="1" hangingPunct="1">
              <a:defRPr/>
            </a:pPr>
            <a:r>
              <a:rPr lang="en-US">
                <a:solidFill>
                  <a:srgbClr val="262963">
                    <a:lumMod val="50000"/>
                  </a:srgbClr>
                </a:solidFill>
                <a:latin typeface="Arial" panose="020B0604020202020204" pitchFamily="34" charset="0"/>
                <a:cs typeface="Arial" panose="020B0604020202020204" pitchFamily="34" charset="0"/>
              </a:rPr>
              <a:t>Five activity sections for new digital skills and awareness. </a:t>
            </a:r>
          </a:p>
          <a:p>
            <a:pPr marL="0" indent="0" eaLnBrk="1" hangingPunct="1">
              <a:defRPr/>
            </a:pPr>
            <a:r>
              <a:rPr lang="en-US">
                <a:solidFill>
                  <a:srgbClr val="262963">
                    <a:lumMod val="50000"/>
                  </a:srgbClr>
                </a:solidFill>
                <a:latin typeface="Arial" panose="020B0604020202020204" pitchFamily="34" charset="0"/>
                <a:cs typeface="Arial" panose="020B0604020202020204" pitchFamily="34" charset="0"/>
              </a:rPr>
              <a:t>Complete one activity in each section</a:t>
            </a:r>
          </a:p>
          <a:p>
            <a:pPr marL="0" indent="0" eaLnBrk="1" hangingPunct="1">
              <a:defRPr/>
            </a:pPr>
            <a:endParaRPr lang="en-NZ" altLang="en-US" b="1">
              <a:solidFill>
                <a:srgbClr val="262963">
                  <a:lumMod val="50000"/>
                </a:srgbClr>
              </a:solidFill>
              <a:latin typeface="Arial" pitchFamily="34" charset="0"/>
              <a:cs typeface="Arial" pitchFamily="34" charset="0"/>
            </a:endParaRPr>
          </a:p>
          <a:p>
            <a:pPr marL="342900" indent="-342900" algn="just">
              <a:lnSpc>
                <a:spcPct val="150000"/>
              </a:lnSpc>
              <a:buFont typeface="Wingdings" panose="05000000000000000000" pitchFamily="2" charset="2"/>
              <a:buChar char="Ø"/>
              <a:defRPr/>
            </a:pPr>
            <a:r>
              <a:rPr lang="en-US" sz="2200">
                <a:solidFill>
                  <a:srgbClr val="262963">
                    <a:lumMod val="50000"/>
                  </a:srgbClr>
                </a:solidFill>
                <a:latin typeface="Arial" panose="020B0604020202020204" pitchFamily="34" charset="0"/>
                <a:cs typeface="Arial" panose="020B0604020202020204" pitchFamily="34" charset="0"/>
              </a:rPr>
              <a:t>DISCOVER... internet wonders: Discover and use the positive aspects of the internet </a:t>
            </a:r>
          </a:p>
          <a:p>
            <a:pPr marL="342900" indent="-342900" algn="just">
              <a:lnSpc>
                <a:spcPct val="150000"/>
              </a:lnSpc>
              <a:buFont typeface="Wingdings" panose="05000000000000000000" pitchFamily="2" charset="2"/>
              <a:buChar char="Ø"/>
              <a:defRPr/>
            </a:pPr>
            <a:r>
              <a:rPr lang="en-US" sz="2200">
                <a:solidFill>
                  <a:srgbClr val="262963">
                    <a:lumMod val="50000"/>
                  </a:srgbClr>
                </a:solidFill>
                <a:latin typeface="Arial" panose="020B0604020202020204" pitchFamily="34" charset="0"/>
                <a:cs typeface="Arial" panose="020B0604020202020204" pitchFamily="34" charset="0"/>
              </a:rPr>
              <a:t>CONNECT... positively online: Learn how to use social media and other platforms in ways that connect us with others positively and safely </a:t>
            </a:r>
          </a:p>
          <a:p>
            <a:pPr marL="342900" indent="-342900" algn="just">
              <a:lnSpc>
                <a:spcPct val="150000"/>
              </a:lnSpc>
              <a:buFont typeface="Wingdings" panose="05000000000000000000" pitchFamily="2" charset="2"/>
              <a:buChar char="Ø"/>
              <a:defRPr/>
            </a:pPr>
            <a:r>
              <a:rPr lang="en-US" sz="2200">
                <a:solidFill>
                  <a:srgbClr val="262963">
                    <a:lumMod val="50000"/>
                  </a:srgbClr>
                </a:solidFill>
                <a:latin typeface="Arial" panose="020B0604020202020204" pitchFamily="34" charset="0"/>
                <a:cs typeface="Arial" panose="020B0604020202020204" pitchFamily="34" charset="0"/>
              </a:rPr>
              <a:t>PROTECT... yourself from online risks: Learn how to navigate the web safely</a:t>
            </a:r>
          </a:p>
          <a:p>
            <a:pPr marL="342900" indent="-342900" algn="just">
              <a:lnSpc>
                <a:spcPct val="150000"/>
              </a:lnSpc>
              <a:buFont typeface="Wingdings" panose="05000000000000000000" pitchFamily="2" charset="2"/>
              <a:buChar char="Ø"/>
              <a:defRPr/>
            </a:pPr>
            <a:r>
              <a:rPr lang="en-US" sz="2200">
                <a:solidFill>
                  <a:srgbClr val="262963">
                    <a:lumMod val="50000"/>
                  </a:srgbClr>
                </a:solidFill>
                <a:latin typeface="Arial" panose="020B0604020202020204" pitchFamily="34" charset="0"/>
                <a:cs typeface="Arial" panose="020B0604020202020204" pitchFamily="34" charset="0"/>
              </a:rPr>
              <a:t>RESPECT... your digital rights and footprint: Explore digital rights, learn about safe digital footprints and discover how to look at information critically.</a:t>
            </a:r>
          </a:p>
          <a:p>
            <a:pPr marL="342900" indent="-342900" algn="just">
              <a:lnSpc>
                <a:spcPct val="150000"/>
              </a:lnSpc>
              <a:buFont typeface="Wingdings" panose="05000000000000000000" pitchFamily="2" charset="2"/>
              <a:buChar char="Ø"/>
              <a:defRPr/>
            </a:pPr>
            <a:r>
              <a:rPr lang="en-US" sz="2200">
                <a:solidFill>
                  <a:srgbClr val="262963">
                    <a:lumMod val="50000"/>
                  </a:srgbClr>
                </a:solidFill>
                <a:latin typeface="Arial" panose="020B0604020202020204" pitchFamily="34" charset="0"/>
                <a:cs typeface="Arial" panose="020B0604020202020204" pitchFamily="34" charset="0"/>
              </a:rPr>
              <a:t>IMAGINE… a better internet: Use the internet in a positive way to spark creativity and make it more enjoyable for others.</a:t>
            </a:r>
          </a:p>
          <a:p>
            <a:pPr marL="0" indent="0" eaLnBrk="1" hangingPunct="1">
              <a:defRPr/>
            </a:pPr>
            <a:endParaRPr lang="en-NZ" altLang="en-US" sz="2000">
              <a:solidFill>
                <a:srgbClr val="262963"/>
              </a:solidFill>
              <a:latin typeface="Arial" pitchFamily="34" charset="0"/>
              <a:cs typeface="Arial" pitchFamily="34" charset="0"/>
            </a:endParaRPr>
          </a:p>
        </p:txBody>
      </p:sp>
      <p:sp>
        <p:nvSpPr>
          <p:cNvPr id="6" name="Content Placeholder 2">
            <a:extLst>
              <a:ext uri="{FF2B5EF4-FFF2-40B4-BE49-F238E27FC236}">
                <a16:creationId xmlns:a16="http://schemas.microsoft.com/office/drawing/2014/main" id="{CA4AC7E3-BA33-4A67-BCE1-91774B10F35F}"/>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a:solidFill>
                  <a:srgbClr val="00A4BA"/>
                </a:solidFill>
                <a:latin typeface="Arial" pitchFamily="34" charset="0"/>
                <a:cs typeface="Arial" pitchFamily="34" charset="0"/>
              </a:rPr>
              <a:t>SURF SMART 2.0 – AN OVERVIEW</a:t>
            </a:r>
            <a:endParaRPr lang="en-GB" altLang="en-US" sz="3600">
              <a:solidFill>
                <a:srgbClr val="00A4BA"/>
              </a:solidFill>
              <a:latin typeface="Arial" pitchFamily="34" charset="0"/>
              <a:cs typeface="Arial" pitchFamily="34" charset="0"/>
            </a:endParaRPr>
          </a:p>
          <a:p>
            <a:pPr marL="0" indent="0">
              <a:defRPr/>
            </a:pPr>
            <a:r>
              <a:rPr lang="en-GB" altLang="en-US" sz="1900">
                <a:solidFill>
                  <a:srgbClr val="262963"/>
                </a:solidFill>
                <a:latin typeface="Calibri" pitchFamily="34"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20">
            <a:extLst>
              <a:ext uri="{FF2B5EF4-FFF2-40B4-BE49-F238E27FC236}">
                <a16:creationId xmlns:a16="http://schemas.microsoft.com/office/drawing/2014/main" id="{0C87329D-1F93-4C91-A566-D1EFE37CED64}"/>
              </a:ext>
            </a:extLst>
          </p:cNvPr>
          <p:cNvSpPr txBox="1">
            <a:spLocks noChangeArrowheads="1"/>
          </p:cNvSpPr>
          <p:nvPr/>
        </p:nvSpPr>
        <p:spPr bwMode="auto">
          <a:xfrm>
            <a:off x="401638" y="2155825"/>
            <a:ext cx="9686925"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n-NZ" altLang="en-US" sz="2800" b="1">
                <a:solidFill>
                  <a:srgbClr val="00A4BA"/>
                </a:solidFill>
                <a:cs typeface="Arial" panose="020B0604020202020204" pitchFamily="34" charset="0"/>
              </a:rPr>
              <a:t>&gt;&gt;#BeTheChangeOnline</a:t>
            </a:r>
          </a:p>
          <a:p>
            <a:pPr eaLnBrk="1" hangingPunct="1">
              <a:buFontTx/>
              <a:buNone/>
            </a:pPr>
            <a:endParaRPr lang="en-NZ" altLang="en-US" sz="2400" b="1">
              <a:solidFill>
                <a:srgbClr val="131431"/>
              </a:solidFill>
              <a:cs typeface="Arial" panose="020B0604020202020204" pitchFamily="34" charset="0"/>
            </a:endParaRPr>
          </a:p>
          <a:p>
            <a:pPr eaLnBrk="1" hangingPunct="1">
              <a:lnSpc>
                <a:spcPct val="150000"/>
              </a:lnSpc>
              <a:buFontTx/>
              <a:buNone/>
            </a:pPr>
            <a:r>
              <a:rPr lang="en-US" altLang="en-US" sz="2400">
                <a:solidFill>
                  <a:srgbClr val="131431"/>
                </a:solidFill>
                <a:latin typeface="Van Condensed LF" charset="0"/>
                <a:cs typeface="Arial" panose="020B0604020202020204" pitchFamily="34" charset="0"/>
              </a:rPr>
              <a:t>Step 1: Explore how to make change happen </a:t>
            </a:r>
          </a:p>
          <a:p>
            <a:pPr eaLnBrk="1" hangingPunct="1">
              <a:lnSpc>
                <a:spcPct val="150000"/>
              </a:lnSpc>
              <a:buFontTx/>
              <a:buNone/>
            </a:pPr>
            <a:r>
              <a:rPr lang="en-US" altLang="en-US" sz="2400">
                <a:solidFill>
                  <a:srgbClr val="131431"/>
                </a:solidFill>
                <a:latin typeface="Van Condensed LF" charset="0"/>
                <a:cs typeface="Arial" panose="020B0604020202020204" pitchFamily="34" charset="0"/>
              </a:rPr>
              <a:t>Step 2: Take up your own project to bring social change</a:t>
            </a:r>
          </a:p>
          <a:p>
            <a:pPr eaLnBrk="1" hangingPunct="1">
              <a:lnSpc>
                <a:spcPct val="150000"/>
              </a:lnSpc>
              <a:buFontTx/>
              <a:buNone/>
            </a:pPr>
            <a:r>
              <a:rPr lang="en-US" altLang="en-US" sz="2400">
                <a:solidFill>
                  <a:srgbClr val="131431"/>
                </a:solidFill>
                <a:latin typeface="Van Condensed LF" charset="0"/>
                <a:cs typeface="Arial" panose="020B0604020202020204" pitchFamily="34" charset="0"/>
              </a:rPr>
              <a:t>Step 3: Take your Generation Digital Promise</a:t>
            </a:r>
          </a:p>
          <a:p>
            <a:pPr eaLnBrk="1" hangingPunct="1">
              <a:buFontTx/>
              <a:buNone/>
            </a:pPr>
            <a:endParaRPr lang="en-US" altLang="en-US" sz="2400">
              <a:solidFill>
                <a:srgbClr val="262963"/>
              </a:solidFill>
              <a:cs typeface="Arial" panose="020B0604020202020204" pitchFamily="34" charset="0"/>
            </a:endParaRPr>
          </a:p>
          <a:p>
            <a:pPr eaLnBrk="1" hangingPunct="1">
              <a:buFontTx/>
              <a:buNone/>
            </a:pPr>
            <a:endParaRPr lang="en-NZ" altLang="en-US" sz="2000">
              <a:solidFill>
                <a:srgbClr val="262963"/>
              </a:solidFill>
              <a:cs typeface="Arial" panose="020B0604020202020204" pitchFamily="34" charset="0"/>
            </a:endParaRPr>
          </a:p>
        </p:txBody>
      </p:sp>
      <p:sp>
        <p:nvSpPr>
          <p:cNvPr id="6" name="Content Placeholder 2">
            <a:extLst>
              <a:ext uri="{FF2B5EF4-FFF2-40B4-BE49-F238E27FC236}">
                <a16:creationId xmlns:a16="http://schemas.microsoft.com/office/drawing/2014/main" id="{68D9EC83-4743-46D5-A665-67C12A19B8B9}"/>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a:solidFill>
                  <a:srgbClr val="00A4BA"/>
                </a:solidFill>
                <a:latin typeface="Arial" pitchFamily="34" charset="0"/>
                <a:cs typeface="Arial" pitchFamily="34" charset="0"/>
              </a:rPr>
              <a:t>SURF SMART 2.0 – AN OVERVIEW</a:t>
            </a:r>
            <a:endParaRPr lang="en-GB" altLang="en-US" sz="3600">
              <a:solidFill>
                <a:srgbClr val="00A4BA"/>
              </a:solidFill>
              <a:latin typeface="Arial" pitchFamily="34" charset="0"/>
              <a:cs typeface="Arial" pitchFamily="34" charset="0"/>
            </a:endParaRPr>
          </a:p>
          <a:p>
            <a:pPr marL="0" indent="0">
              <a:defRPr/>
            </a:pPr>
            <a:r>
              <a:rPr lang="en-GB" altLang="en-US" sz="1900">
                <a:solidFill>
                  <a:srgbClr val="262963"/>
                </a:solidFill>
                <a:latin typeface="Calibri"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3">
            <a:extLst>
              <a:ext uri="{FF2B5EF4-FFF2-40B4-BE49-F238E27FC236}">
                <a16:creationId xmlns:a16="http://schemas.microsoft.com/office/drawing/2014/main" id="{DDDD90C4-5A7C-4EAD-BCA0-56BE26910D05}"/>
              </a:ext>
            </a:extLst>
          </p:cNvPr>
          <p:cNvSpPr txBox="1">
            <a:spLocks noGrp="1"/>
          </p:cNvSpPr>
          <p:nvPr>
            <p:ph type="title"/>
          </p:nvPr>
        </p:nvSpPr>
        <p:spPr>
          <a:xfrm>
            <a:off x="471488" y="496888"/>
            <a:ext cx="10391775" cy="477837"/>
          </a:xfrm>
        </p:spPr>
        <p:txBody>
          <a:bodyPr/>
          <a:lstStyle/>
          <a:p>
            <a:pPr>
              <a:spcBef>
                <a:spcPct val="0"/>
              </a:spcBef>
              <a:spcAft>
                <a:spcPct val="0"/>
              </a:spcAft>
            </a:pPr>
            <a:r>
              <a:rPr lang="en-GB" altLang="en-US" sz="3600" b="1">
                <a:solidFill>
                  <a:srgbClr val="00A4BA"/>
                </a:solidFill>
                <a:latin typeface="Arial" panose="020B0604020202020204" pitchFamily="34" charset="0"/>
                <a:cs typeface="Arial" panose="020B0604020202020204" pitchFamily="34" charset="0"/>
              </a:rPr>
              <a:t>TRY OUT ACTIVITIES </a:t>
            </a:r>
            <a:endParaRPr lang="en-US" altLang="en-US" sz="3600" b="1">
              <a:solidFill>
                <a:srgbClr val="00A4BA"/>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D5CD76F-220F-48E2-992A-5130C4F8C717}"/>
              </a:ext>
            </a:extLst>
          </p:cNvPr>
          <p:cNvGraphicFramePr>
            <a:graphicFrameLocks noGrp="1"/>
          </p:cNvGraphicFramePr>
          <p:nvPr/>
        </p:nvGraphicFramePr>
        <p:xfrm>
          <a:off x="471488" y="1196975"/>
          <a:ext cx="9586912" cy="7629525"/>
        </p:xfrm>
        <a:graphic>
          <a:graphicData uri="http://schemas.openxmlformats.org/drawingml/2006/table">
            <a:tbl>
              <a:tblPr firstRow="1" bandRow="1">
                <a:tableStyleId>{C4B1156A-380E-4F78-BDF5-A606A8083BF9}</a:tableStyleId>
              </a:tblPr>
              <a:tblGrid>
                <a:gridCol w="3828719">
                  <a:extLst>
                    <a:ext uri="{9D8B030D-6E8A-4147-A177-3AD203B41FA5}">
                      <a16:colId xmlns:a16="http://schemas.microsoft.com/office/drawing/2014/main" val="20000"/>
                    </a:ext>
                  </a:extLst>
                </a:gridCol>
                <a:gridCol w="5758193">
                  <a:extLst>
                    <a:ext uri="{9D8B030D-6E8A-4147-A177-3AD203B41FA5}">
                      <a16:colId xmlns:a16="http://schemas.microsoft.com/office/drawing/2014/main" val="20001"/>
                    </a:ext>
                  </a:extLst>
                </a:gridCol>
              </a:tblGrid>
              <a:tr h="476821">
                <a:tc gridSpan="2">
                  <a:txBody>
                    <a:bodyPr/>
                    <a:lstStyle/>
                    <a:p>
                      <a:pPr marL="0" marR="0" indent="0" algn="l" defTabSz="1218895" rtl="0" eaLnBrk="1" fontAlgn="auto" latinLnBrk="0" hangingPunct="1">
                        <a:lnSpc>
                          <a:spcPct val="100000"/>
                        </a:lnSpc>
                        <a:spcBef>
                          <a:spcPts val="0"/>
                        </a:spcBef>
                        <a:spcAft>
                          <a:spcPts val="0"/>
                        </a:spcAft>
                        <a:buClrTx/>
                        <a:buSzTx/>
                        <a:buFontTx/>
                        <a:buNone/>
                        <a:tabLst/>
                        <a:defRPr/>
                      </a:pPr>
                      <a:r>
                        <a:rPr lang="en-NZ" altLang="en-US" sz="2400"/>
                        <a:t>GETTING STARTED</a:t>
                      </a:r>
                      <a:endParaRPr lang="en-NZ" altLang="en-US" sz="2400" b="1">
                        <a:solidFill>
                          <a:schemeClr val="bg1"/>
                        </a:solidFill>
                        <a:latin typeface="Arial" pitchFamily="34" charset="0"/>
                        <a:cs typeface="Arial" pitchFamily="34" charset="0"/>
                      </a:endParaRPr>
                    </a:p>
                  </a:txBody>
                  <a:tcPr marL="91444" marR="91444" marT="45735" marB="4573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476845">
                <a:tc>
                  <a:txBody>
                    <a:bodyPr/>
                    <a:lstStyle/>
                    <a:p>
                      <a:pPr marL="0" marR="0" indent="0" algn="l" defTabSz="1218895" rtl="0" eaLnBrk="1" fontAlgn="auto" latinLnBrk="0" hangingPunct="1">
                        <a:lnSpc>
                          <a:spcPct val="100000"/>
                        </a:lnSpc>
                        <a:spcBef>
                          <a:spcPts val="0"/>
                        </a:spcBef>
                        <a:spcAft>
                          <a:spcPts val="0"/>
                        </a:spcAft>
                        <a:buClrTx/>
                        <a:buSzTx/>
                        <a:buFontTx/>
                        <a:buNone/>
                        <a:tabLst/>
                        <a:defRPr/>
                      </a:pPr>
                      <a:r>
                        <a:rPr lang="en-NZ" altLang="en-US" sz="2400" kern="1200"/>
                        <a:t>Getting started activities</a:t>
                      </a:r>
                      <a:endParaRPr lang="en-NZ" altLang="en-US" sz="2400" kern="120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1218895" rtl="0" eaLnBrk="1" fontAlgn="auto" latinLnBrk="0" hangingPunct="1">
                        <a:lnSpc>
                          <a:spcPct val="100000"/>
                        </a:lnSpc>
                        <a:spcBef>
                          <a:spcPts val="0"/>
                        </a:spcBef>
                        <a:spcAft>
                          <a:spcPts val="0"/>
                        </a:spcAft>
                        <a:buClrTx/>
                        <a:buSzTx/>
                        <a:buFontTx/>
                        <a:buNone/>
                        <a:tabLst/>
                        <a:defRPr/>
                      </a:pPr>
                      <a:r>
                        <a:rPr lang="en-NZ" altLang="en-US" sz="2400"/>
                        <a:t>Is there someone who…</a:t>
                      </a:r>
                      <a:endParaRPr lang="en-NZ" altLang="en-US" sz="2400" b="0">
                        <a:solidFill>
                          <a:schemeClr val="tx1"/>
                        </a:solidFill>
                        <a:latin typeface="Arial" pitchFamily="34" charset="0"/>
                        <a:cs typeface="Arial"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6845">
                <a:tc gridSpan="2">
                  <a:txBody>
                    <a:bodyPr/>
                    <a:lstStyle/>
                    <a:p>
                      <a:pPr marL="0" marR="0" indent="0" algn="l" defTabSz="1218895" rtl="0" eaLnBrk="1" fontAlgn="auto" latinLnBrk="0" hangingPunct="1">
                        <a:lnSpc>
                          <a:spcPct val="100000"/>
                        </a:lnSpc>
                        <a:spcBef>
                          <a:spcPts val="0"/>
                        </a:spcBef>
                        <a:spcAft>
                          <a:spcPts val="0"/>
                        </a:spcAft>
                        <a:buClrTx/>
                        <a:buSzTx/>
                        <a:buFontTx/>
                        <a:buNone/>
                        <a:tabLst/>
                        <a:defRPr/>
                      </a:pPr>
                      <a:r>
                        <a:rPr lang="en-NZ" altLang="en-US" sz="2400" b="1"/>
                        <a:t>PRESS ENTER</a:t>
                      </a:r>
                      <a:endParaRPr lang="en-NZ" altLang="en-US" sz="2400" b="1">
                        <a:solidFill>
                          <a:schemeClr val="bg1"/>
                        </a:solidFill>
                        <a:latin typeface="Arial" pitchFamily="34" charset="0"/>
                        <a:cs typeface="Arial" pitchFamily="34" charset="0"/>
                      </a:endParaRPr>
                    </a:p>
                  </a:txBody>
                  <a:tcPr marL="91444" marR="91444" marT="45735" marB="4573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US"/>
                    </a:p>
                  </a:txBody>
                  <a:tcPr/>
                </a:tc>
                <a:extLst>
                  <a:ext uri="{0D108BD9-81ED-4DB2-BD59-A6C34878D82A}">
                    <a16:rowId xmlns:a16="http://schemas.microsoft.com/office/drawing/2014/main" val="10002"/>
                  </a:ext>
                </a:extLst>
              </a:tr>
              <a:tr h="858268">
                <a:tc>
                  <a:txBody>
                    <a:bodyPr/>
                    <a:lstStyle/>
                    <a:p>
                      <a:pPr marL="0" lvl="0" indent="0" algn="l">
                        <a:lnSpc>
                          <a:spcPct val="100000"/>
                        </a:lnSpc>
                        <a:buFontTx/>
                        <a:buNone/>
                      </a:pPr>
                      <a:r>
                        <a:rPr lang="en-US" sz="2400" kern="1200"/>
                        <a:t>DISCOVER...internet wonders</a:t>
                      </a:r>
                      <a:endParaRPr lang="en-US" sz="2400" kern="120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400"/>
                        <a:t>Best of the web, Treasure hunt, Let’s go e-shopping</a:t>
                      </a:r>
                      <a:endParaRPr lang="en-US"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858317">
                <a:tc>
                  <a:txBody>
                    <a:bodyPr/>
                    <a:lstStyle/>
                    <a:p>
                      <a:pPr marL="0" lvl="0" indent="0" algn="l">
                        <a:lnSpc>
                          <a:spcPct val="100000"/>
                        </a:lnSpc>
                        <a:buFontTx/>
                        <a:buNone/>
                      </a:pPr>
                      <a:r>
                        <a:rPr lang="en-US" sz="2400" kern="1200"/>
                        <a:t>CONNECT...positively online</a:t>
                      </a:r>
                      <a:endParaRPr lang="en-US" sz="2400" kern="120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400"/>
                        <a:t>Super spread, Go live, Getting the best out</a:t>
                      </a:r>
                      <a:r>
                        <a:rPr lang="en-US" sz="2400" baseline="0"/>
                        <a:t> of social media, Intergalactic battle</a:t>
                      </a:r>
                      <a:endParaRPr lang="en-US"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58366">
                <a:tc>
                  <a:txBody>
                    <a:bodyPr/>
                    <a:lstStyle/>
                    <a:p>
                      <a:pPr marL="0" lvl="0" indent="0" algn="l">
                        <a:lnSpc>
                          <a:spcPct val="100000"/>
                        </a:lnSpc>
                        <a:buFontTx/>
                        <a:buNone/>
                      </a:pPr>
                      <a:r>
                        <a:rPr lang="en-US" sz="2400" kern="1200"/>
                        <a:t>PROTECT...yourself from online risks</a:t>
                      </a:r>
                      <a:endParaRPr lang="en-US" sz="2400" kern="120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400"/>
                        <a:t>Perfect password, Share it or keep</a:t>
                      </a:r>
                      <a:r>
                        <a:rPr lang="en-US" sz="2400" baseline="0"/>
                        <a:t> it?, Who is it?</a:t>
                      </a:r>
                      <a:endParaRPr lang="en-US"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858366">
                <a:tc>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2400"/>
                        <a:t>RESPECT... your digital rights and footprint</a:t>
                      </a:r>
                      <a:endParaRPr lang="en-US" sz="2400">
                        <a:latin typeface="Arial" panose="020B0604020202020204" pitchFamily="34" charset="0"/>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400"/>
                        <a:t>Digital divides,</a:t>
                      </a:r>
                      <a:r>
                        <a:rPr lang="en-US" sz="2400" baseline="0"/>
                        <a:t> Fact or opinion, </a:t>
                      </a:r>
                      <a:r>
                        <a:rPr lang="en-US" sz="2400"/>
                        <a:t>The perfect selfie</a:t>
                      </a:r>
                      <a:endParaRPr lang="en-US"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858317">
                <a:tc>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2400"/>
                        <a:t>IMAGINE… a better internet</a:t>
                      </a:r>
                      <a:endParaRPr lang="en-US" sz="2400">
                        <a:latin typeface="Arial" panose="020B0604020202020204" pitchFamily="34" charset="0"/>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a:t>Helping hand,</a:t>
                      </a:r>
                      <a:r>
                        <a:rPr lang="en-US" sz="2400" baseline="0"/>
                        <a:t> A positive online community, Internet if things</a:t>
                      </a:r>
                      <a:endParaRPr lang="en-US"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76845">
                <a:tc gridSpan="2">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2400" b="1"/>
                        <a:t>#</a:t>
                      </a:r>
                      <a:r>
                        <a:rPr lang="en-US" sz="2400" b="1" err="1"/>
                        <a:t>BeTheChangeOnline</a:t>
                      </a:r>
                      <a:endParaRPr lang="en-US" sz="2400" b="1">
                        <a:solidFill>
                          <a:schemeClr val="bg1"/>
                        </a:solidFill>
                        <a:latin typeface="Arial" panose="020B0604020202020204" pitchFamily="34" charset="0"/>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US"/>
                    </a:p>
                  </a:txBody>
                  <a:tcPr/>
                </a:tc>
                <a:extLst>
                  <a:ext uri="{0D108BD9-81ED-4DB2-BD59-A6C34878D82A}">
                    <a16:rowId xmlns:a16="http://schemas.microsoft.com/office/drawing/2014/main" val="10008"/>
                  </a:ext>
                </a:extLst>
              </a:tr>
              <a:tr h="476845">
                <a:tc gridSpan="2">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2400" kern="1200">
                          <a:effectLst/>
                        </a:rPr>
                        <a:t>Step 1: Bringing change the WAGGGS way (with amendment)</a:t>
                      </a:r>
                      <a:endParaRPr lang="en-US" sz="2400" b="0" kern="120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9"/>
                  </a:ext>
                </a:extLst>
              </a:tr>
              <a:tr h="476845">
                <a:tc gridSpan="2">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2400" kern="1200">
                          <a:effectLst/>
                        </a:rPr>
                        <a:t>Step 2: #</a:t>
                      </a:r>
                      <a:r>
                        <a:rPr lang="en-US" sz="2400" kern="1200" err="1">
                          <a:effectLst/>
                        </a:rPr>
                        <a:t>BeTheChangeOnline</a:t>
                      </a:r>
                      <a:r>
                        <a:rPr lang="en-US" sz="2400" kern="1200">
                          <a:effectLst/>
                        </a:rPr>
                        <a:t> project (with amendment)</a:t>
                      </a:r>
                      <a:endParaRPr lang="en-US" sz="2400" b="0" kern="120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10"/>
                  </a:ext>
                </a:extLst>
              </a:tr>
              <a:tr h="476845">
                <a:tc gridSpan="2">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2400" kern="1200">
                          <a:effectLst/>
                        </a:rPr>
                        <a:t>Step 3: My Generation Digital Promise</a:t>
                      </a:r>
                      <a:endParaRPr lang="en-US" sz="2400" b="0" kern="120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a:extLst>
              <a:ext uri="{FF2B5EF4-FFF2-40B4-BE49-F238E27FC236}">
                <a16:creationId xmlns:a16="http://schemas.microsoft.com/office/drawing/2014/main" id="{6FA46449-38EA-4C59-BA15-1CD03FC6C7E3}"/>
              </a:ext>
            </a:extLst>
          </p:cNvPr>
          <p:cNvSpPr txBox="1">
            <a:spLocks noGrp="1"/>
          </p:cNvSpPr>
          <p:nvPr>
            <p:ph idx="1"/>
          </p:nvPr>
        </p:nvSpPr>
        <p:spPr>
          <a:xfrm>
            <a:off x="496888" y="730250"/>
            <a:ext cx="10969625" cy="698500"/>
          </a:xfrm>
        </p:spPr>
        <p:txBody>
          <a:bodyPr/>
          <a:lstStyle/>
          <a:p>
            <a:pPr marL="0" indent="0">
              <a:spcBef>
                <a:spcPct val="0"/>
              </a:spcBef>
              <a:spcAft>
                <a:spcPct val="0"/>
              </a:spcAft>
            </a:pPr>
            <a:r>
              <a:rPr lang="en-GB" altLang="en-US" sz="3600" b="1">
                <a:solidFill>
                  <a:srgbClr val="00A4BA"/>
                </a:solidFill>
                <a:latin typeface="Arial" panose="020B0604020202020204" pitchFamily="34" charset="0"/>
                <a:cs typeface="Arial" panose="020B0604020202020204" pitchFamily="34" charset="0"/>
              </a:rPr>
              <a:t>ADULT INTERNET SAFETY GUIDANCE</a:t>
            </a:r>
            <a:endParaRPr lang="en-GB" altLang="en-US" sz="1900">
              <a:solidFill>
                <a:srgbClr val="00A4BA"/>
              </a:solidFill>
              <a:latin typeface="Calibri" panose="020F0502020204030204" pitchFamily="34" charset="0"/>
              <a:cs typeface="Arial" panose="020B0604020202020204" pitchFamily="34" charset="0"/>
            </a:endParaRPr>
          </a:p>
        </p:txBody>
      </p:sp>
      <p:sp>
        <p:nvSpPr>
          <p:cNvPr id="17449" name="TextBox 20">
            <a:extLst>
              <a:ext uri="{FF2B5EF4-FFF2-40B4-BE49-F238E27FC236}">
                <a16:creationId xmlns:a16="http://schemas.microsoft.com/office/drawing/2014/main" id="{E4126AD5-9B34-42C4-A93C-9F30B3176E44}"/>
              </a:ext>
            </a:extLst>
          </p:cNvPr>
          <p:cNvSpPr txBox="1">
            <a:spLocks noChangeArrowheads="1"/>
          </p:cNvSpPr>
          <p:nvPr/>
        </p:nvSpPr>
        <p:spPr bwMode="auto">
          <a:xfrm>
            <a:off x="234950" y="2022475"/>
            <a:ext cx="9801225" cy="7140575"/>
          </a:xfrm>
          <a:prstGeom prst="rect">
            <a:avLst/>
          </a:prstGeom>
          <a:noFill/>
          <a:ln w="76200">
            <a:noFill/>
          </a:ln>
        </p:spPr>
        <p:style>
          <a:lnRef idx="2">
            <a:schemeClr val="accent4"/>
          </a:lnRef>
          <a:fillRef idx="1">
            <a:schemeClr val="lt1"/>
          </a:fillRef>
          <a:effectRef idx="0">
            <a:schemeClr val="accent4"/>
          </a:effectRef>
          <a:fontRef idx="minor">
            <a:schemeClr val="dk1"/>
          </a:fontRef>
        </p:style>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eaLnBrk="1" hangingPunct="1">
              <a:defRPr/>
            </a:pPr>
            <a:r>
              <a:rPr lang="en-NZ" altLang="en-US">
                <a:solidFill>
                  <a:srgbClr val="262963">
                    <a:lumMod val="50000"/>
                  </a:srgbClr>
                </a:solidFill>
                <a:latin typeface="Arial" pitchFamily="34" charset="0"/>
                <a:cs typeface="Arial" pitchFamily="34" charset="0"/>
              </a:rPr>
              <a:t>It is recommended that leaders follow the guidance from your </a:t>
            </a:r>
          </a:p>
          <a:p>
            <a:pPr marL="0" indent="0" eaLnBrk="1" hangingPunct="1">
              <a:defRPr/>
            </a:pPr>
            <a:r>
              <a:rPr lang="en-NZ" altLang="en-US">
                <a:solidFill>
                  <a:srgbClr val="262963">
                    <a:lumMod val="50000"/>
                  </a:srgbClr>
                </a:solidFill>
                <a:latin typeface="Arial" pitchFamily="34" charset="0"/>
                <a:cs typeface="Arial" pitchFamily="34" charset="0"/>
              </a:rPr>
              <a:t>Member Organization on safeguarding children online. General best </a:t>
            </a:r>
          </a:p>
          <a:p>
            <a:pPr marL="0" indent="0" eaLnBrk="1" hangingPunct="1">
              <a:defRPr/>
            </a:pPr>
            <a:r>
              <a:rPr lang="en-NZ" altLang="en-US">
                <a:solidFill>
                  <a:srgbClr val="262963">
                    <a:lumMod val="50000"/>
                  </a:srgbClr>
                </a:solidFill>
                <a:latin typeface="Arial" pitchFamily="34" charset="0"/>
                <a:cs typeface="Arial" pitchFamily="34" charset="0"/>
              </a:rPr>
              <a:t>practice is found at the end of the Surf Smart pack, including:</a:t>
            </a:r>
          </a:p>
          <a:p>
            <a:pPr eaLnBrk="1" hangingPunct="1">
              <a:buFont typeface="Arial" pitchFamily="34" charset="0"/>
              <a:buChar char="•"/>
              <a:defRPr/>
            </a:pPr>
            <a:endParaRPr lang="en-NZ" altLang="en-US">
              <a:solidFill>
                <a:srgbClr val="262963">
                  <a:lumMod val="50000"/>
                </a:srgbClr>
              </a:solidFill>
              <a:latin typeface="Arial" pitchFamily="34" charset="0"/>
              <a:cs typeface="Arial" pitchFamily="34" charset="0"/>
            </a:endParaRPr>
          </a:p>
          <a:p>
            <a:pPr eaLnBrk="1" hangingPunct="1">
              <a:buFont typeface="Arial" pitchFamily="34" charset="0"/>
              <a:buChar char="•"/>
              <a:defRPr/>
            </a:pPr>
            <a:r>
              <a:rPr lang="en-NZ" altLang="en-US" b="1">
                <a:solidFill>
                  <a:srgbClr val="262963">
                    <a:lumMod val="50000"/>
                  </a:srgbClr>
                </a:solidFill>
                <a:latin typeface="Arial" pitchFamily="34" charset="0"/>
                <a:cs typeface="Arial" pitchFamily="34" charset="0"/>
              </a:rPr>
              <a:t>EMAIL</a:t>
            </a:r>
            <a:r>
              <a:rPr lang="en-NZ" altLang="en-US">
                <a:solidFill>
                  <a:srgbClr val="262963">
                    <a:lumMod val="50000"/>
                  </a:srgbClr>
                </a:solidFill>
                <a:latin typeface="Arial" pitchFamily="34" charset="0"/>
                <a:cs typeface="Arial" pitchFamily="34" charset="0"/>
              </a:rPr>
              <a:t> : considering how to safely communicate with children and parents</a:t>
            </a:r>
          </a:p>
          <a:p>
            <a:pPr eaLnBrk="1" hangingPunct="1">
              <a:buFont typeface="Arial" pitchFamily="34" charset="0"/>
              <a:buChar char="•"/>
              <a:defRPr/>
            </a:pPr>
            <a:r>
              <a:rPr lang="en-NZ" altLang="en-US" b="1">
                <a:solidFill>
                  <a:srgbClr val="262963">
                    <a:lumMod val="50000"/>
                  </a:srgbClr>
                </a:solidFill>
                <a:latin typeface="Arial" pitchFamily="34" charset="0"/>
                <a:cs typeface="Arial" pitchFamily="34" charset="0"/>
              </a:rPr>
              <a:t>SOCIAL NETWORKING</a:t>
            </a:r>
            <a:r>
              <a:rPr lang="en-NZ" altLang="en-US">
                <a:solidFill>
                  <a:srgbClr val="262963">
                    <a:lumMod val="50000"/>
                  </a:srgbClr>
                </a:solidFill>
                <a:latin typeface="Arial" pitchFamily="34" charset="0"/>
                <a:cs typeface="Arial" pitchFamily="34" charset="0"/>
              </a:rPr>
              <a:t>: ensuring any social networks set up for your group are safe spaces</a:t>
            </a:r>
          </a:p>
          <a:p>
            <a:pPr eaLnBrk="1" hangingPunct="1">
              <a:buFont typeface="Arial" pitchFamily="34" charset="0"/>
              <a:buChar char="•"/>
              <a:defRPr/>
            </a:pPr>
            <a:r>
              <a:rPr lang="en-NZ" altLang="en-US" b="1">
                <a:solidFill>
                  <a:srgbClr val="262963">
                    <a:lumMod val="50000"/>
                  </a:srgbClr>
                </a:solidFill>
                <a:latin typeface="Arial" pitchFamily="34" charset="0"/>
                <a:cs typeface="Arial" pitchFamily="34" charset="0"/>
              </a:rPr>
              <a:t>PHOTO AND VIDEO</a:t>
            </a:r>
            <a:r>
              <a:rPr lang="en-NZ" altLang="en-US">
                <a:solidFill>
                  <a:srgbClr val="262963">
                    <a:lumMod val="50000"/>
                  </a:srgbClr>
                </a:solidFill>
                <a:latin typeface="Arial" pitchFamily="34" charset="0"/>
                <a:cs typeface="Arial" pitchFamily="34" charset="0"/>
              </a:rPr>
              <a:t>: creating guidelines with parents’ input for appropriate sharing of video and photo content</a:t>
            </a:r>
          </a:p>
          <a:p>
            <a:pPr eaLnBrk="1" hangingPunct="1">
              <a:buFont typeface="Arial" pitchFamily="34" charset="0"/>
              <a:buChar char="•"/>
              <a:defRPr/>
            </a:pPr>
            <a:r>
              <a:rPr lang="en-NZ" altLang="en-US" b="1">
                <a:solidFill>
                  <a:srgbClr val="262963">
                    <a:lumMod val="50000"/>
                  </a:srgbClr>
                </a:solidFill>
                <a:latin typeface="Arial" pitchFamily="34" charset="0"/>
                <a:cs typeface="Arial" pitchFamily="34" charset="0"/>
              </a:rPr>
              <a:t>YOUR OWN ONLINE SECURITY</a:t>
            </a:r>
            <a:r>
              <a:rPr lang="en-NZ" altLang="en-US">
                <a:solidFill>
                  <a:srgbClr val="262963">
                    <a:lumMod val="50000"/>
                  </a:srgbClr>
                </a:solidFill>
                <a:latin typeface="Arial" pitchFamily="34" charset="0"/>
                <a:cs typeface="Arial" pitchFamily="34" charset="0"/>
              </a:rPr>
              <a:t>: make sure your own devices and profile are safe</a:t>
            </a:r>
          </a:p>
          <a:p>
            <a:pPr eaLnBrk="1" hangingPunct="1">
              <a:buFont typeface="Arial" pitchFamily="34" charset="0"/>
              <a:buChar char="•"/>
              <a:defRPr/>
            </a:pPr>
            <a:r>
              <a:rPr lang="en-NZ" altLang="en-US" b="1">
                <a:solidFill>
                  <a:srgbClr val="262963">
                    <a:lumMod val="50000"/>
                  </a:srgbClr>
                </a:solidFill>
                <a:latin typeface="Arial" pitchFamily="34" charset="0"/>
                <a:cs typeface="Arial" pitchFamily="34" charset="0"/>
              </a:rPr>
              <a:t>SAFEGUARDING GROUP MEMBERS</a:t>
            </a:r>
            <a:r>
              <a:rPr lang="en-NZ" altLang="en-US">
                <a:solidFill>
                  <a:srgbClr val="262963">
                    <a:lumMod val="50000"/>
                  </a:srgbClr>
                </a:solidFill>
                <a:latin typeface="Arial" pitchFamily="34" charset="0"/>
                <a:cs typeface="Arial" pitchFamily="34" charset="0"/>
              </a:rPr>
              <a:t>: dealing with concerns about young people’s online activities </a:t>
            </a:r>
          </a:p>
          <a:p>
            <a:pPr eaLnBrk="1" hangingPunct="1">
              <a:buFont typeface="Arial" pitchFamily="34" charset="0"/>
              <a:buChar char="•"/>
              <a:defRPr/>
            </a:pPr>
            <a:endParaRPr lang="en-NZ" altLang="en-US">
              <a:solidFill>
                <a:srgbClr val="262963">
                  <a:lumMod val="50000"/>
                </a:srgbClr>
              </a:solidFill>
              <a:latin typeface="Arial" pitchFamily="34" charset="0"/>
              <a:cs typeface="Arial" pitchFamily="34" charset="0"/>
            </a:endParaRPr>
          </a:p>
          <a:p>
            <a:pPr marL="0" indent="0" eaLnBrk="1" hangingPunct="1">
              <a:defRPr/>
            </a:pPr>
            <a:r>
              <a:rPr lang="en-US">
                <a:solidFill>
                  <a:srgbClr val="262963">
                    <a:lumMod val="50000"/>
                  </a:srgbClr>
                </a:solidFill>
              </a:rPr>
              <a:t>We also suggest you inform parents and </a:t>
            </a:r>
            <a:r>
              <a:rPr lang="en-US" err="1">
                <a:solidFill>
                  <a:srgbClr val="262963">
                    <a:lumMod val="50000"/>
                  </a:srgbClr>
                </a:solidFill>
              </a:rPr>
              <a:t>carers</a:t>
            </a:r>
            <a:r>
              <a:rPr lang="en-US">
                <a:solidFill>
                  <a:srgbClr val="262963">
                    <a:lumMod val="50000"/>
                  </a:srgbClr>
                </a:solidFill>
              </a:rPr>
              <a:t> before getting started with the pack about working on the Surf Smart pack, by using the parental consent form provided in the pack.</a:t>
            </a:r>
          </a:p>
          <a:p>
            <a:pPr marL="0" indent="0" eaLnBrk="1" hangingPunct="1">
              <a:defRPr/>
            </a:pPr>
            <a:endParaRPr lang="en-NZ" altLang="en-US">
              <a:solidFill>
                <a:srgbClr val="262963"/>
              </a:solidFill>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Google Shape;130;p7">
            <a:extLst>
              <a:ext uri="{FF2B5EF4-FFF2-40B4-BE49-F238E27FC236}">
                <a16:creationId xmlns:a16="http://schemas.microsoft.com/office/drawing/2014/main" id="{9B4777E2-8EE2-4262-A329-630A437F2FEC}"/>
              </a:ext>
            </a:extLst>
          </p:cNvPr>
          <p:cNvSpPr txBox="1">
            <a:spLocks noGrp="1"/>
          </p:cNvSpPr>
          <p:nvPr>
            <p:ph type="body" idx="1"/>
          </p:nvPr>
        </p:nvSpPr>
        <p:spPr>
          <a:xfrm>
            <a:off x="590550" y="730250"/>
            <a:ext cx="10969625" cy="698500"/>
          </a:xfrm>
        </p:spPr>
        <p:txBody>
          <a:bodyPr/>
          <a:lstStyle/>
          <a:p>
            <a:pPr marL="0" indent="0" eaLnBrk="1" hangingPunct="1">
              <a:buClr>
                <a:srgbClr val="FFD324"/>
              </a:buClr>
              <a:buSzPts val="3600"/>
              <a:defRPr/>
            </a:pPr>
            <a:r>
              <a:rPr lang="en-US" altLang="en-US" sz="3600" b="1">
                <a:solidFill>
                  <a:srgbClr val="00A4BA"/>
                </a:solidFill>
                <a:latin typeface="Arial" panose="020B0604020202020204" pitchFamily="34" charset="0"/>
                <a:cs typeface="Arial" panose="020B0604020202020204" pitchFamily="34" charset="0"/>
              </a:rPr>
              <a:t>GETTING STARTED</a:t>
            </a:r>
            <a:endParaRPr lang="en-US" altLang="en-US">
              <a:solidFill>
                <a:srgbClr val="00A4BA"/>
              </a:solidFill>
              <a:latin typeface="Arial" panose="020B0604020202020204" pitchFamily="34" charset="0"/>
              <a:cs typeface="Arial" panose="020B0604020202020204" pitchFamily="34" charset="0"/>
            </a:endParaRPr>
          </a:p>
          <a:p>
            <a:pPr marL="0" indent="0" eaLnBrk="1" hangingPunct="1">
              <a:buClr>
                <a:srgbClr val="262963"/>
              </a:buClr>
              <a:buSzPts val="1900"/>
              <a:defRPr/>
            </a:pPr>
            <a:endParaRPr lang="en-US" altLang="en-US" sz="1900">
              <a:solidFill>
                <a:srgbClr val="262963"/>
              </a:solidFill>
              <a:latin typeface="Arial" panose="020B0604020202020204" pitchFamily="34" charset="0"/>
              <a:cs typeface="Arial" panose="020B0604020202020204" pitchFamily="34" charset="0"/>
            </a:endParaRPr>
          </a:p>
          <a:p>
            <a:pPr marL="0" indent="0" eaLnBrk="1" hangingPunct="1">
              <a:buClr>
                <a:srgbClr val="262963"/>
              </a:buClr>
              <a:buSzPts val="1900"/>
              <a:defRPr/>
            </a:pPr>
            <a:r>
              <a:rPr lang="en-US" altLang="en-US" sz="190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a:solidFill>
                <a:srgbClr val="262963"/>
              </a:solidFill>
              <a:latin typeface="Arial" panose="020B0604020202020204" pitchFamily="34" charset="0"/>
              <a:cs typeface="Arial" panose="020B0604020202020204" pitchFamily="34" charset="0"/>
            </a:endParaRPr>
          </a:p>
        </p:txBody>
      </p:sp>
      <p:sp>
        <p:nvSpPr>
          <p:cNvPr id="132" name="Google Shape;132;p7">
            <a:extLst>
              <a:ext uri="{FF2B5EF4-FFF2-40B4-BE49-F238E27FC236}">
                <a16:creationId xmlns:a16="http://schemas.microsoft.com/office/drawing/2014/main" id="{A3E93514-9CF2-4A7F-8E11-8F0E29B060CB}"/>
              </a:ext>
            </a:extLst>
          </p:cNvPr>
          <p:cNvSpPr txBox="1"/>
          <p:nvPr/>
        </p:nvSpPr>
        <p:spPr>
          <a:xfrm>
            <a:off x="590550" y="2719388"/>
            <a:ext cx="9328150" cy="4913312"/>
          </a:xfrm>
          <a:prstGeom prst="rect">
            <a:avLst/>
          </a:prstGeom>
          <a:noFill/>
          <a:ln>
            <a:noFill/>
          </a:ln>
        </p:spPr>
        <p:txBody>
          <a:bodyPr spcFirstLastPara="1" lIns="91425" tIns="91425" rIns="91425" bIns="91425"/>
          <a:lstStyle/>
          <a:p>
            <a:pPr eaLnBrk="1" fontAlgn="auto" hangingPunct="1">
              <a:spcBef>
                <a:spcPts val="0"/>
              </a:spcBef>
              <a:spcAft>
                <a:spcPts val="0"/>
              </a:spcAft>
              <a:buClr>
                <a:srgbClr val="000000"/>
              </a:buClr>
              <a:buFont typeface="Arial"/>
              <a:buNone/>
              <a:defRPr/>
            </a:pPr>
            <a:r>
              <a:rPr lang="en-US" sz="2400" kern="0">
                <a:solidFill>
                  <a:schemeClr val="tx1">
                    <a:lumMod val="50000"/>
                  </a:schemeClr>
                </a:solidFill>
                <a:latin typeface="Arial" panose="020B0604020202020204" pitchFamily="34" charset="0"/>
                <a:cs typeface="Arial" panose="020B0604020202020204" pitchFamily="34" charset="0"/>
                <a:sym typeface="Arial"/>
              </a:rPr>
              <a:t>The internet is a big part of our lives today. </a:t>
            </a:r>
          </a:p>
          <a:p>
            <a:pPr eaLnBrk="1" fontAlgn="auto" hangingPunct="1">
              <a:spcBef>
                <a:spcPts val="0"/>
              </a:spcBef>
              <a:spcAft>
                <a:spcPts val="0"/>
              </a:spcAft>
              <a:buClr>
                <a:srgbClr val="000000"/>
              </a:buClr>
              <a:buFont typeface="Arial"/>
              <a:buNone/>
              <a:defRPr/>
            </a:pPr>
            <a:r>
              <a:rPr lang="en-US" sz="2400" kern="0">
                <a:solidFill>
                  <a:schemeClr val="tx1">
                    <a:lumMod val="50000"/>
                  </a:schemeClr>
                </a:solidFill>
                <a:latin typeface="Arial" panose="020B0604020202020204" pitchFamily="34" charset="0"/>
                <a:cs typeface="Arial" panose="020B0604020202020204" pitchFamily="34" charset="0"/>
                <a:sym typeface="Arial"/>
              </a:rPr>
              <a:t>Across the world, we use it in many different ways: to learn new things, to watch a movie, to listen to music and even to workout!</a:t>
            </a:r>
          </a:p>
          <a:p>
            <a:pPr eaLnBrk="1" fontAlgn="auto" hangingPunct="1">
              <a:spcBef>
                <a:spcPts val="0"/>
              </a:spcBef>
              <a:spcAft>
                <a:spcPts val="0"/>
              </a:spcAft>
              <a:buClr>
                <a:srgbClr val="000000"/>
              </a:buClr>
              <a:buFont typeface="Arial"/>
              <a:buNone/>
              <a:defRPr/>
            </a:pPr>
            <a:r>
              <a:rPr lang="en-US" sz="2400" kern="0">
                <a:solidFill>
                  <a:schemeClr val="tx1">
                    <a:lumMod val="50000"/>
                  </a:schemeClr>
                </a:solidFill>
                <a:latin typeface="Arial" panose="020B0604020202020204" pitchFamily="34" charset="0"/>
                <a:cs typeface="Arial" panose="020B0604020202020204" pitchFamily="34" charset="0"/>
              </a:rPr>
              <a:t>Let’s explore and reflect on the things we might do online and some of our main concerns.</a:t>
            </a:r>
          </a:p>
          <a:p>
            <a:pPr eaLnBrk="1" fontAlgn="auto" hangingPunct="1">
              <a:spcBef>
                <a:spcPts val="0"/>
              </a:spcBef>
              <a:spcAft>
                <a:spcPts val="0"/>
              </a:spcAft>
              <a:buClr>
                <a:srgbClr val="000000"/>
              </a:buClr>
              <a:buFont typeface="Arial"/>
              <a:buNone/>
              <a:defRPr/>
            </a:pPr>
            <a:r>
              <a:rPr lang="en-US" sz="2400" kern="0">
                <a:solidFill>
                  <a:schemeClr val="tx1">
                    <a:lumMod val="50000"/>
                  </a:schemeClr>
                </a:solidFill>
                <a:latin typeface="Arial" panose="020B0604020202020204" pitchFamily="34" charset="0"/>
                <a:cs typeface="Arial" panose="020B0604020202020204" pitchFamily="34" charset="0"/>
              </a:rPr>
              <a:t>Go through the quiz and select the answers that apply for yourself.</a:t>
            </a:r>
            <a:endParaRPr lang="en-US" sz="2400">
              <a:solidFill>
                <a:schemeClr val="tx1">
                  <a:lumMod val="50000"/>
                </a:schemeClr>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000000"/>
              </a:buClr>
              <a:buFont typeface="Arial"/>
              <a:buNone/>
              <a:defRPr/>
            </a:pPr>
            <a:endParaRPr sz="2400" kern="0">
              <a:solidFill>
                <a:schemeClr val="bg1"/>
              </a:solidFill>
              <a:latin typeface="Arial" panose="020B0604020202020204" pitchFamily="34" charset="0"/>
              <a:cs typeface="Arial" panose="020B0604020202020204" pitchFamily="34" charset="0"/>
              <a:sym typeface="Arial"/>
            </a:endParaRPr>
          </a:p>
          <a:p>
            <a:pPr algn="ctr" eaLnBrk="1" fontAlgn="auto" hangingPunct="1">
              <a:spcBef>
                <a:spcPts val="0"/>
              </a:spcBef>
              <a:spcAft>
                <a:spcPts val="0"/>
              </a:spcAft>
              <a:buClr>
                <a:srgbClr val="000000"/>
              </a:buClr>
              <a:buFont typeface="Arial"/>
              <a:buNone/>
              <a:defRPr/>
            </a:pPr>
            <a:r>
              <a:rPr lang="en-US" sz="3200" kern="0" err="1">
                <a:solidFill>
                  <a:srgbClr val="00A4BA"/>
                </a:solidFill>
                <a:latin typeface="Arial" panose="020B0604020202020204" pitchFamily="34" charset="0"/>
                <a:cs typeface="Arial" panose="020B0604020202020204" pitchFamily="34" charset="0"/>
                <a:sym typeface="Arial"/>
              </a:rPr>
              <a:t>Slido</a:t>
            </a:r>
            <a:endParaRPr lang="en-US" sz="3200" kern="0">
              <a:solidFill>
                <a:srgbClr val="00A4BA"/>
              </a:solidFill>
              <a:latin typeface="Arial" panose="020B0604020202020204" pitchFamily="34" charset="0"/>
              <a:cs typeface="Arial" panose="020B0604020202020204" pitchFamily="34" charset="0"/>
              <a:sym typeface="Arial"/>
            </a:endParaRPr>
          </a:p>
          <a:p>
            <a:pPr algn="ctr" eaLnBrk="1" fontAlgn="auto" hangingPunct="1">
              <a:spcBef>
                <a:spcPts val="0"/>
              </a:spcBef>
              <a:spcAft>
                <a:spcPts val="0"/>
              </a:spcAft>
              <a:buClr>
                <a:srgbClr val="000000"/>
              </a:buClr>
              <a:buFont typeface="Arial"/>
              <a:buNone/>
              <a:defRPr/>
            </a:pPr>
            <a:r>
              <a:rPr lang="en-US" sz="3200" kern="0">
                <a:solidFill>
                  <a:srgbClr val="00A4BA"/>
                </a:solidFill>
                <a:latin typeface="Arial" panose="020B0604020202020204" pitchFamily="34" charset="0"/>
                <a:cs typeface="Arial" panose="020B0604020202020204" pitchFamily="34" charset="0"/>
                <a:sym typeface="Arial"/>
              </a:rPr>
              <a:t>#SurfSmart2</a:t>
            </a:r>
            <a:endParaRPr sz="3200" kern="0">
              <a:solidFill>
                <a:srgbClr val="00A4BA"/>
              </a:solidFill>
              <a:latin typeface="Arial" panose="020B0604020202020204" pitchFamily="34" charset="0"/>
              <a:cs typeface="Arial" panose="020B0604020202020204" pitchFamily="34" charset="0"/>
              <a:sym typeface="Arial"/>
            </a:endParaRPr>
          </a:p>
        </p:txBody>
      </p:sp>
      <p:sp>
        <p:nvSpPr>
          <p:cNvPr id="5" name="Google Shape;130;p7">
            <a:extLst>
              <a:ext uri="{FF2B5EF4-FFF2-40B4-BE49-F238E27FC236}">
                <a16:creationId xmlns:a16="http://schemas.microsoft.com/office/drawing/2014/main" id="{9B9AB084-36F4-4842-A38B-9BC3AE4389EC}"/>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Is there someone who…</a:t>
            </a:r>
            <a:endParaRPr lang="en-US" altLang="en-US" sz="1600" kern="0">
              <a:solidFill>
                <a:srgbClr val="00A4BA"/>
              </a:solidFill>
              <a:latin typeface="+mn-lt"/>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39F0-B2EB-4159-BFE1-A22D82240F7F}"/>
              </a:ext>
            </a:extLst>
          </p:cNvPr>
          <p:cNvSpPr>
            <a:spLocks noGrp="1"/>
          </p:cNvSpPr>
          <p:nvPr>
            <p:ph type="title"/>
          </p:nvPr>
        </p:nvSpPr>
        <p:spPr>
          <a:xfrm>
            <a:off x="471488" y="1309688"/>
            <a:ext cx="10390187" cy="946150"/>
          </a:xfrm>
        </p:spPr>
        <p:txBody>
          <a:bodyPr/>
          <a:lstStyle/>
          <a:p>
            <a:pPr>
              <a:defRPr/>
            </a:pPr>
            <a:r>
              <a:rPr lang="en-US" sz="6000" b="1" dirty="0"/>
              <a:t>Pre-Survey </a:t>
            </a:r>
            <a:endParaRPr lang="en-GB" sz="6000" b="1" dirty="0"/>
          </a:p>
        </p:txBody>
      </p:sp>
      <p:sp>
        <p:nvSpPr>
          <p:cNvPr id="4" name="Footer Placeholder 3">
            <a:extLst>
              <a:ext uri="{FF2B5EF4-FFF2-40B4-BE49-F238E27FC236}">
                <a16:creationId xmlns:a16="http://schemas.microsoft.com/office/drawing/2014/main" id="{9F410D0B-A259-4159-897A-2BC07E4D353E}"/>
              </a:ext>
            </a:extLst>
          </p:cNvPr>
          <p:cNvSpPr>
            <a:spLocks noGrp="1"/>
          </p:cNvSpPr>
          <p:nvPr>
            <p:ph type="ftr" sz="quarter" idx="10"/>
          </p:nvPr>
        </p:nvSpPr>
        <p:spPr/>
        <p:txBody>
          <a:bodyPr/>
          <a:lstStyle/>
          <a:p>
            <a:pPr>
              <a:defRPr/>
            </a:pPr>
            <a:r>
              <a:rPr lang="is-IS">
                <a:solidFill>
                  <a:srgbClr val="262963"/>
                </a:solidFill>
              </a:rPr>
              <a:t>WAGGGS | 18.05.2021</a:t>
            </a:r>
            <a:endParaRPr lang="en-GB">
              <a:solidFill>
                <a:srgbClr val="262963"/>
              </a:solidFill>
            </a:endParaRPr>
          </a:p>
        </p:txBody>
      </p:sp>
      <p:sp>
        <p:nvSpPr>
          <p:cNvPr id="64517" name="TextBox 6">
            <a:extLst>
              <a:ext uri="{FF2B5EF4-FFF2-40B4-BE49-F238E27FC236}">
                <a16:creationId xmlns:a16="http://schemas.microsoft.com/office/drawing/2014/main" id="{54E66ACA-8CBB-4831-A842-93B2E901E7FB}"/>
              </a:ext>
            </a:extLst>
          </p:cNvPr>
          <p:cNvSpPr txBox="1">
            <a:spLocks noChangeArrowheads="1"/>
          </p:cNvSpPr>
          <p:nvPr/>
        </p:nvSpPr>
        <p:spPr bwMode="auto">
          <a:xfrm>
            <a:off x="719138" y="7126288"/>
            <a:ext cx="8729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r>
              <a:rPr lang="en-GB" sz="4000" dirty="0">
                <a:latin typeface="Van Condensed LF Bold"/>
                <a:ea typeface="MS PGothic"/>
                <a:hlinkClick r:id="rId3"/>
              </a:rPr>
              <a:t>https://ee.kobotoolbox.org/x/vqZIoRpO</a:t>
            </a:r>
            <a:r>
              <a:rPr lang="en-GB" sz="4000" dirty="0">
                <a:latin typeface="Van Condensed LF Bold"/>
                <a:ea typeface="MS PGothic"/>
              </a:rPr>
              <a:t> </a:t>
            </a:r>
            <a:endParaRPr lang="en-US"/>
          </a:p>
        </p:txBody>
      </p:sp>
      <p:sp>
        <p:nvSpPr>
          <p:cNvPr id="64518" name="TextBox 9">
            <a:extLst>
              <a:ext uri="{FF2B5EF4-FFF2-40B4-BE49-F238E27FC236}">
                <a16:creationId xmlns:a16="http://schemas.microsoft.com/office/drawing/2014/main" id="{6F27369B-C9FD-4555-9512-D96E9938B81D}"/>
              </a:ext>
            </a:extLst>
          </p:cNvPr>
          <p:cNvSpPr txBox="1">
            <a:spLocks noChangeArrowheads="1"/>
          </p:cNvSpPr>
          <p:nvPr/>
        </p:nvSpPr>
        <p:spPr bwMode="auto">
          <a:xfrm>
            <a:off x="863290" y="3699314"/>
            <a:ext cx="41425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buFontTx/>
              <a:buNone/>
            </a:pPr>
            <a:r>
              <a:rPr lang="en-US" altLang="en-US" sz="3200" b="1" dirty="0">
                <a:solidFill>
                  <a:srgbClr val="262963"/>
                </a:solidFill>
                <a:latin typeface="Lato" panose="020F0502020204030203" pitchFamily="34" charset="0"/>
                <a:ea typeface="MS PGothic"/>
              </a:rPr>
              <a:t>Please do the survey online using the link or QR code</a:t>
            </a:r>
            <a:endParaRPr lang="en-GB" altLang="en-US" sz="3200" b="1" dirty="0">
              <a:solidFill>
                <a:srgbClr val="262963"/>
              </a:solidFill>
              <a:latin typeface="Lato" panose="020F0502020204030203" pitchFamily="34" charset="0"/>
              <a:ea typeface="MS PGothic"/>
            </a:endParaRPr>
          </a:p>
        </p:txBody>
      </p:sp>
      <p:pic>
        <p:nvPicPr>
          <p:cNvPr id="64519" name="Picture 11" descr="Graphical user interface, application&#10;&#10;Description automatically generated">
            <a:extLst>
              <a:ext uri="{FF2B5EF4-FFF2-40B4-BE49-F238E27FC236}">
                <a16:creationId xmlns:a16="http://schemas.microsoft.com/office/drawing/2014/main" id="{B8CE9524-C693-424A-8DC8-9C536225B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479425"/>
            <a:ext cx="36385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Box 12">
            <a:extLst>
              <a:ext uri="{FF2B5EF4-FFF2-40B4-BE49-F238E27FC236}">
                <a16:creationId xmlns:a16="http://schemas.microsoft.com/office/drawing/2014/main" id="{B27DBC2F-306C-4ACA-99E4-A3A35DF591C7}"/>
              </a:ext>
            </a:extLst>
          </p:cNvPr>
          <p:cNvSpPr txBox="1">
            <a:spLocks noChangeArrowheads="1"/>
          </p:cNvSpPr>
          <p:nvPr/>
        </p:nvSpPr>
        <p:spPr bwMode="auto">
          <a:xfrm>
            <a:off x="5768975" y="2832100"/>
            <a:ext cx="28749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buFontTx/>
              <a:buNone/>
            </a:pPr>
            <a:r>
              <a:rPr lang="en-US" altLang="en-US" sz="500">
                <a:solidFill>
                  <a:srgbClr val="262963"/>
                </a:solidFill>
                <a:latin typeface="Van Condensed LF" charset="0"/>
              </a:rPr>
              <a:t>&lt;a href="https://www.freepik.com/vectors/illustrations"&gt;Illustrations vector created by stories - www.freepik.com&lt;/a&gt;</a:t>
            </a:r>
            <a:endParaRPr lang="en-GB" altLang="en-US" sz="500">
              <a:solidFill>
                <a:srgbClr val="262963"/>
              </a:solidFill>
              <a:latin typeface="Van Condensed LF" charset="0"/>
            </a:endParaRPr>
          </a:p>
        </p:txBody>
      </p:sp>
      <p:pic>
        <p:nvPicPr>
          <p:cNvPr id="3" name="Picture 5" descr="Qr code&#10;&#10;Description automatically generated">
            <a:extLst>
              <a:ext uri="{FF2B5EF4-FFF2-40B4-BE49-F238E27FC236}">
                <a16:creationId xmlns:a16="http://schemas.microsoft.com/office/drawing/2014/main" id="{54A5632B-D90A-4421-B677-CF84BD1DE655}"/>
              </a:ext>
            </a:extLst>
          </p:cNvPr>
          <p:cNvPicPr>
            <a:picLocks noGrp="1" noChangeAspect="1"/>
          </p:cNvPicPr>
          <p:nvPr>
            <p:ph idx="1"/>
          </p:nvPr>
        </p:nvPicPr>
        <p:blipFill>
          <a:blip r:embed="rId5"/>
          <a:stretch>
            <a:fillRect/>
          </a:stretch>
        </p:blipFill>
        <p:spPr>
          <a:xfrm>
            <a:off x="5338685" y="3311102"/>
            <a:ext cx="3590242" cy="358960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Google Shape;130;p7">
            <a:extLst>
              <a:ext uri="{FF2B5EF4-FFF2-40B4-BE49-F238E27FC236}">
                <a16:creationId xmlns:a16="http://schemas.microsoft.com/office/drawing/2014/main" id="{6BD9A23E-D101-4594-9B5D-21DA9292FF60}"/>
              </a:ext>
            </a:extLst>
          </p:cNvPr>
          <p:cNvSpPr txBox="1">
            <a:spLocks noGrp="1"/>
          </p:cNvSpPr>
          <p:nvPr>
            <p:ph type="body" idx="1"/>
          </p:nvPr>
        </p:nvSpPr>
        <p:spPr>
          <a:xfrm>
            <a:off x="590550" y="730250"/>
            <a:ext cx="10969625" cy="698500"/>
          </a:xfrm>
        </p:spPr>
        <p:txBody>
          <a:bodyPr/>
          <a:lstStyle/>
          <a:p>
            <a:pPr marL="0" indent="0" eaLnBrk="1" hangingPunct="1">
              <a:spcBef>
                <a:spcPct val="0"/>
              </a:spcBef>
              <a:spcAft>
                <a:spcPct val="0"/>
              </a:spcAft>
              <a:buClr>
                <a:srgbClr val="FFD324"/>
              </a:buClr>
              <a:buSzPts val="3600"/>
            </a:pPr>
            <a:r>
              <a:rPr lang="en-US" altLang="en-US" sz="3600" b="1">
                <a:solidFill>
                  <a:srgbClr val="00A4BA"/>
                </a:solidFill>
                <a:latin typeface="Arial" panose="020B0604020202020204" pitchFamily="34" charset="0"/>
                <a:cs typeface="Arial" panose="020B0604020202020204" pitchFamily="34" charset="0"/>
              </a:rPr>
              <a:t>PRESS ENTER: </a:t>
            </a:r>
          </a:p>
          <a:p>
            <a:pPr marL="0" indent="0" eaLnBrk="1" hangingPunct="1">
              <a:spcBef>
                <a:spcPct val="0"/>
              </a:spcBef>
              <a:spcAft>
                <a:spcPct val="0"/>
              </a:spcAft>
              <a:buClr>
                <a:srgbClr val="FFD324"/>
              </a:buClr>
              <a:buSzPts val="3600"/>
            </a:pPr>
            <a:r>
              <a:rPr lang="en-US" altLang="en-US" sz="3600" b="1">
                <a:solidFill>
                  <a:srgbClr val="00A4BA"/>
                </a:solidFill>
                <a:latin typeface="Arial" panose="020B0604020202020204" pitchFamily="34" charset="0"/>
                <a:cs typeface="Arial" panose="020B0604020202020204" pitchFamily="34" charset="0"/>
              </a:rPr>
              <a:t>DISCOVER…internet wonders</a:t>
            </a:r>
            <a:endParaRPr lang="en-US" altLang="en-US" sz="210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endParaRPr lang="en-US" altLang="en-US" sz="190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n-US" altLang="en-US" sz="190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a:solidFill>
                <a:srgbClr val="262963"/>
              </a:solidFill>
              <a:latin typeface="Arial" panose="020B0604020202020204" pitchFamily="34" charset="0"/>
              <a:cs typeface="Arial" panose="020B0604020202020204" pitchFamily="34" charset="0"/>
            </a:endParaRPr>
          </a:p>
        </p:txBody>
      </p:sp>
      <p:sp>
        <p:nvSpPr>
          <p:cNvPr id="132" name="Google Shape;132;p7">
            <a:extLst>
              <a:ext uri="{FF2B5EF4-FFF2-40B4-BE49-F238E27FC236}">
                <a16:creationId xmlns:a16="http://schemas.microsoft.com/office/drawing/2014/main" id="{1C34E6E1-EDDB-4B9E-91A0-73E560B75C0D}"/>
              </a:ext>
            </a:extLst>
          </p:cNvPr>
          <p:cNvSpPr txBox="1">
            <a:spLocks noChangeArrowheads="1"/>
          </p:cNvSpPr>
          <p:nvPr/>
        </p:nvSpPr>
        <p:spPr bwMode="auto">
          <a:xfrm>
            <a:off x="577850" y="2532063"/>
            <a:ext cx="9361488" cy="5281612"/>
          </a:xfrm>
          <a:prstGeom prst="rect">
            <a:avLst/>
          </a:prstGeom>
          <a:noFill/>
          <a:ln>
            <a:noFill/>
          </a:ln>
        </p:spPr>
        <p:txBody>
          <a:bodyPr lIns="91425" tIns="91425" rIns="91425" bIns="91425"/>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a:defRPr/>
            </a:pPr>
            <a:r>
              <a:rPr lang="en-US" altLang="en-US" sz="2400">
                <a:solidFill>
                  <a:schemeClr val="accent6">
                    <a:lumMod val="50000"/>
                  </a:schemeClr>
                </a:solidFill>
                <a:latin typeface="Arial" panose="020B0604020202020204" pitchFamily="34" charset="0"/>
                <a:cs typeface="Arial" panose="020B0604020202020204" pitchFamily="34" charset="0"/>
              </a:rPr>
              <a:t>There are so many great websites out there, you can’t try them all. Instead, sharing knowledge with our friends about things that we do online is how we can promote the best of the web. </a:t>
            </a:r>
          </a:p>
          <a:p>
            <a:pPr algn="just">
              <a:defRPr/>
            </a:pPr>
            <a:endParaRPr lang="en-US" altLang="en-US" sz="2400">
              <a:solidFill>
                <a:schemeClr val="accent6">
                  <a:lumMod val="50000"/>
                </a:schemeClr>
              </a:solidFill>
              <a:latin typeface="Arial" panose="020B0604020202020204" pitchFamily="34" charset="0"/>
              <a:cs typeface="Arial" panose="020B0604020202020204" pitchFamily="34" charset="0"/>
            </a:endParaRPr>
          </a:p>
          <a:p>
            <a:pPr algn="just">
              <a:defRPr/>
            </a:pPr>
            <a:r>
              <a:rPr lang="en-US" altLang="en-US" sz="2400">
                <a:solidFill>
                  <a:schemeClr val="accent6">
                    <a:lumMod val="50000"/>
                  </a:schemeClr>
                </a:solidFill>
                <a:latin typeface="Arial" panose="020B0604020202020204" pitchFamily="34" charset="0"/>
                <a:cs typeface="Arial" panose="020B0604020202020204" pitchFamily="34" charset="0"/>
              </a:rPr>
              <a:t>In groups, talk about your </a:t>
            </a:r>
            <a:r>
              <a:rPr lang="en-US" altLang="en-US" sz="2400" err="1">
                <a:solidFill>
                  <a:schemeClr val="accent6">
                    <a:lumMod val="50000"/>
                  </a:schemeClr>
                </a:solidFill>
                <a:latin typeface="Arial" panose="020B0604020202020204" pitchFamily="34" charset="0"/>
                <a:cs typeface="Arial" panose="020B0604020202020204" pitchFamily="34" charset="0"/>
              </a:rPr>
              <a:t>favourite</a:t>
            </a:r>
            <a:r>
              <a:rPr lang="en-US" altLang="en-US" sz="2400">
                <a:solidFill>
                  <a:schemeClr val="accent6">
                    <a:lumMod val="50000"/>
                  </a:schemeClr>
                </a:solidFill>
                <a:latin typeface="Arial" panose="020B0604020202020204" pitchFamily="34" charset="0"/>
                <a:cs typeface="Arial" panose="020B0604020202020204" pitchFamily="34" charset="0"/>
              </a:rPr>
              <a:t> sites or applications, what they do and why you like them. </a:t>
            </a:r>
          </a:p>
          <a:p>
            <a:pPr algn="just">
              <a:defRPr/>
            </a:pPr>
            <a:endParaRPr lang="en-US" altLang="en-US" sz="2400">
              <a:solidFill>
                <a:schemeClr val="accent6">
                  <a:lumMod val="50000"/>
                </a:schemeClr>
              </a:solidFill>
              <a:latin typeface="Arial" panose="020B0604020202020204" pitchFamily="34" charset="0"/>
              <a:cs typeface="Arial" panose="020B0604020202020204" pitchFamily="34" charset="0"/>
            </a:endParaRPr>
          </a:p>
          <a:p>
            <a:pPr algn="just">
              <a:defRPr/>
            </a:pPr>
            <a:r>
              <a:rPr lang="en-US" altLang="en-US" sz="2400">
                <a:solidFill>
                  <a:schemeClr val="accent6">
                    <a:lumMod val="50000"/>
                  </a:schemeClr>
                </a:solidFill>
                <a:latin typeface="Arial" panose="020B0604020202020204" pitchFamily="34" charset="0"/>
                <a:cs typeface="Arial" panose="020B0604020202020204" pitchFamily="34" charset="0"/>
              </a:rPr>
              <a:t>When you have listed everything, try and create a visual map of the great websites your group recommends. </a:t>
            </a:r>
          </a:p>
          <a:p>
            <a:pPr algn="just">
              <a:defRPr/>
            </a:pPr>
            <a:endParaRPr lang="en-US" altLang="en-US" sz="2400">
              <a:solidFill>
                <a:schemeClr val="accent6">
                  <a:lumMod val="50000"/>
                </a:schemeClr>
              </a:solidFill>
              <a:latin typeface="Arial" panose="020B0604020202020204" pitchFamily="34" charset="0"/>
              <a:cs typeface="Arial" panose="020B0604020202020204" pitchFamily="34" charset="0"/>
            </a:endParaRPr>
          </a:p>
          <a:p>
            <a:pPr algn="just">
              <a:defRPr/>
            </a:pPr>
            <a:r>
              <a:rPr lang="en-US" altLang="en-US" sz="2400">
                <a:solidFill>
                  <a:schemeClr val="accent6">
                    <a:lumMod val="50000"/>
                  </a:schemeClr>
                </a:solidFill>
                <a:latin typeface="Arial" panose="020B0604020202020204" pitchFamily="34" charset="0"/>
                <a:cs typeface="Arial" panose="020B0604020202020204" pitchFamily="34" charset="0"/>
              </a:rPr>
              <a:t>Can you arrange your recommendations by use, for example social networking, listening to music, learning about an outdoor activity or playing games?</a:t>
            </a:r>
          </a:p>
          <a:p>
            <a:pPr algn="just">
              <a:defRPr/>
            </a:pPr>
            <a:endParaRPr lang="en-US" altLang="en-US" sz="2400">
              <a:solidFill>
                <a:schemeClr val="accent6">
                  <a:lumMod val="50000"/>
                </a:schemeClr>
              </a:solidFill>
              <a:latin typeface="Arial" panose="020B0604020202020204" pitchFamily="34" charset="0"/>
              <a:cs typeface="Arial" panose="020B0604020202020204" pitchFamily="34" charset="0"/>
            </a:endParaRPr>
          </a:p>
          <a:p>
            <a:pPr algn="just">
              <a:defRPr/>
            </a:pPr>
            <a:r>
              <a:rPr lang="en-US" altLang="en-US" sz="2400">
                <a:solidFill>
                  <a:schemeClr val="accent6">
                    <a:lumMod val="50000"/>
                  </a:schemeClr>
                </a:solidFill>
                <a:latin typeface="Arial" panose="020B0604020202020204" pitchFamily="34" charset="0"/>
                <a:cs typeface="Arial" panose="020B0604020202020204" pitchFamily="34" charset="0"/>
              </a:rPr>
              <a:t>Try to create a mind map* or a presentation either by hand or by using online tools, such as </a:t>
            </a:r>
            <a:r>
              <a:rPr lang="en-US" altLang="en-US" sz="2400" u="sng">
                <a:solidFill>
                  <a:schemeClr val="accent6">
                    <a:lumMod val="50000"/>
                  </a:schemeClr>
                </a:solidFill>
                <a:latin typeface="Arial" panose="020B0604020202020204" pitchFamily="34" charset="0"/>
                <a:cs typeface="Arial" panose="020B0604020202020204" pitchFamily="34" charset="0"/>
              </a:rPr>
              <a:t>https://www.canva.com/graphs/mind-maps</a:t>
            </a:r>
            <a:r>
              <a:rPr lang="en-US" altLang="en-US" sz="2400" u="sng">
                <a:solidFill>
                  <a:schemeClr val="accent6">
                    <a:lumMod val="50000"/>
                  </a:schemeClr>
                </a:solidFill>
                <a:latin typeface="Arial" panose="020B0604020202020204" pitchFamily="34" charset="0"/>
                <a:cs typeface="Arial" panose="020B0604020202020204" pitchFamily="34" charset="0"/>
                <a:hlinkClick r:id="rId3"/>
              </a:rPr>
              <a:t>/</a:t>
            </a:r>
            <a:r>
              <a:rPr lang="en-US" altLang="en-US" sz="2400" u="sng">
                <a:solidFill>
                  <a:schemeClr val="accent6">
                    <a:lumMod val="50000"/>
                  </a:schemeClr>
                </a:solidFill>
                <a:latin typeface="Arial" panose="020B0604020202020204" pitchFamily="34" charset="0"/>
                <a:cs typeface="Arial" panose="020B0604020202020204" pitchFamily="34" charset="0"/>
              </a:rPr>
              <a:t> or google slides.</a:t>
            </a:r>
            <a:endParaRPr lang="en-US" altLang="en-US" sz="2400">
              <a:solidFill>
                <a:schemeClr val="accent6">
                  <a:lumMod val="50000"/>
                </a:schemeClr>
              </a:solidFill>
              <a:latin typeface="Arial" panose="020B0604020202020204" pitchFamily="34" charset="0"/>
              <a:cs typeface="Arial" panose="020B0604020202020204" pitchFamily="34" charset="0"/>
            </a:endParaRPr>
          </a:p>
        </p:txBody>
      </p:sp>
      <p:pic>
        <p:nvPicPr>
          <p:cNvPr id="80901" name="Picture 16" descr="Why You Should Definitely Use Mind Maps | Focus Blog">
            <a:extLst>
              <a:ext uri="{FF2B5EF4-FFF2-40B4-BE49-F238E27FC236}">
                <a16:creationId xmlns:a16="http://schemas.microsoft.com/office/drawing/2014/main" id="{0C9F18F3-83D7-4607-B89F-D2373754F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05" y="2661160"/>
            <a:ext cx="8364538" cy="5580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7285" name="Rectangle 8">
            <a:extLst>
              <a:ext uri="{FF2B5EF4-FFF2-40B4-BE49-F238E27FC236}">
                <a16:creationId xmlns:a16="http://schemas.microsoft.com/office/drawing/2014/main" id="{06A85C01-02CA-4483-ADFB-82D0B763EFE1}"/>
              </a:ext>
            </a:extLst>
          </p:cNvPr>
          <p:cNvSpPr>
            <a:spLocks noChangeArrowheads="1"/>
          </p:cNvSpPr>
          <p:nvPr/>
        </p:nvSpPr>
        <p:spPr bwMode="auto">
          <a:xfrm>
            <a:off x="5589588" y="7072313"/>
            <a:ext cx="31242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a:lnSpc>
                <a:spcPct val="110000"/>
              </a:lnSpc>
              <a:spcBef>
                <a:spcPts val="600"/>
              </a:spcBef>
              <a:spcAft>
                <a:spcPts val="600"/>
              </a:spcAft>
            </a:pPr>
            <a:endParaRPr lang="en-US" altLang="en-US">
              <a:solidFill>
                <a:schemeClr val="bg1"/>
              </a:solidFill>
              <a:latin typeface="Arial" panose="020B0604020202020204" pitchFamily="34" charset="0"/>
              <a:cs typeface="Calibri" panose="020F0502020204030204" pitchFamily="34" charset="0"/>
            </a:endParaRPr>
          </a:p>
        </p:txBody>
      </p:sp>
      <p:sp>
        <p:nvSpPr>
          <p:cNvPr id="7" name="Google Shape;130;p7">
            <a:extLst>
              <a:ext uri="{FF2B5EF4-FFF2-40B4-BE49-F238E27FC236}">
                <a16:creationId xmlns:a16="http://schemas.microsoft.com/office/drawing/2014/main" id="{6255F5E5-CA42-47B0-A176-DBBDE96D8970}"/>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Best of the web</a:t>
            </a:r>
            <a:endParaRPr lang="en-US" altLang="en-US" sz="1600" kern="0">
              <a:solidFill>
                <a:srgbClr val="00A4BA"/>
              </a:solidFill>
              <a:latin typeface="+mn-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0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1">
            <a:extLst>
              <a:ext uri="{FF2B5EF4-FFF2-40B4-BE49-F238E27FC236}">
                <a16:creationId xmlns:a16="http://schemas.microsoft.com/office/drawing/2014/main" id="{ED46D4C7-E45F-46FF-B979-C5D32932444E}"/>
              </a:ext>
            </a:extLst>
          </p:cNvPr>
          <p:cNvSpPr>
            <a:spLocks noChangeArrowheads="1"/>
          </p:cNvSpPr>
          <p:nvPr/>
        </p:nvSpPr>
        <p:spPr bwMode="auto">
          <a:xfrm>
            <a:off x="282575" y="2616200"/>
            <a:ext cx="9675813" cy="6907213"/>
          </a:xfrm>
          <a:prstGeom prst="rect">
            <a:avLst/>
          </a:prstGeom>
          <a:solidFill>
            <a:schemeClr val="bg1"/>
          </a:solid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defRPr/>
            </a:pPr>
            <a:r>
              <a:rPr lang="en-US" sz="2400">
                <a:solidFill>
                  <a:schemeClr val="tx1">
                    <a:lumMod val="50000"/>
                  </a:schemeClr>
                </a:solidFill>
                <a:latin typeface="Arial" panose="020B0604020202020204" pitchFamily="34" charset="0"/>
                <a:cs typeface="Arial" panose="020B0604020202020204" pitchFamily="34" charset="0"/>
              </a:rPr>
              <a:t>Information, messages, photos and any type of digital content can spread very quickly online. </a:t>
            </a:r>
          </a:p>
          <a:p>
            <a:pPr>
              <a:defRPr/>
            </a:pPr>
            <a:r>
              <a:rPr lang="en-US" sz="2400">
                <a:solidFill>
                  <a:schemeClr val="tx1">
                    <a:lumMod val="50000"/>
                  </a:schemeClr>
                </a:solidFill>
                <a:latin typeface="Arial" panose="020B0604020202020204" pitchFamily="34" charset="0"/>
                <a:cs typeface="Arial" panose="020B0604020202020204" pitchFamily="34" charset="0"/>
              </a:rPr>
              <a:t>That can mean that important content can reach almost every part of the globe fast. But also misleading content can spread in the same way, giving false information to people.</a:t>
            </a:r>
          </a:p>
          <a:p>
            <a:pPr>
              <a:defRPr/>
            </a:pPr>
            <a:r>
              <a:rPr lang="en-US" sz="2400">
                <a:solidFill>
                  <a:schemeClr val="tx1">
                    <a:lumMod val="50000"/>
                  </a:schemeClr>
                </a:solidFill>
                <a:latin typeface="Arial" panose="020B0604020202020204" pitchFamily="34" charset="0"/>
                <a:cs typeface="Arial" panose="020B0604020202020204" pitchFamily="34" charset="0"/>
              </a:rPr>
              <a:t>Let’s find out how fast it can spread with this activity!</a:t>
            </a:r>
          </a:p>
          <a:p>
            <a:pPr>
              <a:defRPr/>
            </a:pPr>
            <a:endParaRPr lang="en-US" sz="2400">
              <a:solidFill>
                <a:schemeClr val="tx1">
                  <a:lumMod val="50000"/>
                </a:schemeClr>
              </a:solidFill>
              <a:latin typeface="Arial" panose="020B0604020202020204" pitchFamily="34" charset="0"/>
              <a:cs typeface="Arial" panose="020B0604020202020204" pitchFamily="34" charset="0"/>
            </a:endParaRPr>
          </a:p>
          <a:p>
            <a:pPr>
              <a:defRPr/>
            </a:pPr>
            <a:r>
              <a:rPr lang="en-US" sz="2400">
                <a:solidFill>
                  <a:schemeClr val="tx1">
                    <a:lumMod val="50000"/>
                  </a:schemeClr>
                </a:solidFill>
                <a:latin typeface="Arial" panose="020B0604020202020204" pitchFamily="34" charset="0"/>
                <a:cs typeface="Arial" panose="020B0604020202020204" pitchFamily="34" charset="0"/>
              </a:rPr>
              <a:t>Discussion points:</a:t>
            </a:r>
          </a:p>
          <a:p>
            <a:pPr marL="342900" indent="-342900">
              <a:buFont typeface="Arial" panose="020B0604020202020204" pitchFamily="34" charset="0"/>
              <a:buChar char="•"/>
              <a:defRPr/>
            </a:pPr>
            <a:r>
              <a:rPr lang="en-US" sz="2400">
                <a:solidFill>
                  <a:schemeClr val="tx1">
                    <a:lumMod val="50000"/>
                  </a:schemeClr>
                </a:solidFill>
                <a:latin typeface="Arial" panose="020B0604020202020204" pitchFamily="34" charset="0"/>
                <a:cs typeface="Arial" panose="020B0604020202020204" pitchFamily="34" charset="0"/>
              </a:rPr>
              <a:t>Messages, images and any type of information can spread very quickly online. Do you think this is a good thing or can it have a negative impact? </a:t>
            </a:r>
          </a:p>
          <a:p>
            <a:pPr marL="342900" indent="-342900">
              <a:buFont typeface="Arial" panose="020B0604020202020204" pitchFamily="34" charset="0"/>
              <a:buChar char="•"/>
              <a:defRPr/>
            </a:pPr>
            <a:r>
              <a:rPr lang="en-US" sz="2400">
                <a:solidFill>
                  <a:schemeClr val="tx1">
                    <a:lumMod val="50000"/>
                  </a:schemeClr>
                </a:solidFill>
                <a:latin typeface="Arial" panose="020B0604020202020204" pitchFamily="34" charset="0"/>
                <a:cs typeface="Arial" panose="020B0604020202020204" pitchFamily="34" charset="0"/>
              </a:rPr>
              <a:t>Is there anything wrong with having images or photos public for everyone online to see? What if someone didn’t like what you posted? </a:t>
            </a:r>
          </a:p>
          <a:p>
            <a:pPr marL="342900" indent="-342900">
              <a:buFont typeface="Arial" panose="020B0604020202020204" pitchFamily="34" charset="0"/>
              <a:buChar char="•"/>
              <a:defRPr/>
            </a:pPr>
            <a:r>
              <a:rPr lang="en-US" sz="2400">
                <a:solidFill>
                  <a:schemeClr val="tx1">
                    <a:lumMod val="50000"/>
                  </a:schemeClr>
                </a:solidFill>
                <a:latin typeface="Arial" panose="020B0604020202020204" pitchFamily="34" charset="0"/>
                <a:cs typeface="Arial" panose="020B0604020202020204" pitchFamily="34" charset="0"/>
              </a:rPr>
              <a:t>Is it possible to spot the person responsible for starting a rumor or sending a message online? </a:t>
            </a:r>
          </a:p>
          <a:p>
            <a:pPr marL="342900" indent="-342900">
              <a:buFont typeface="Arial" panose="020B0604020202020204" pitchFamily="34" charset="0"/>
              <a:buChar char="•"/>
              <a:defRPr/>
            </a:pPr>
            <a:r>
              <a:rPr lang="en-US" sz="2400">
                <a:solidFill>
                  <a:schemeClr val="tx1">
                    <a:lumMod val="50000"/>
                  </a:schemeClr>
                </a:solidFill>
                <a:latin typeface="Arial" panose="020B0604020202020204" pitchFamily="34" charset="0"/>
                <a:cs typeface="Arial" panose="020B0604020202020204" pitchFamily="34" charset="0"/>
              </a:rPr>
              <a:t>Are there ways to stop the spread? </a:t>
            </a:r>
          </a:p>
          <a:p>
            <a:pPr marL="342900" indent="-342900">
              <a:buFont typeface="Arial" panose="020B0604020202020204" pitchFamily="34" charset="0"/>
              <a:buChar char="•"/>
              <a:defRPr/>
            </a:pPr>
            <a:endParaRPr lang="en-US" sz="2400">
              <a:solidFill>
                <a:schemeClr val="tx2"/>
              </a:solidFill>
              <a:latin typeface="Arial" panose="020B0604020202020204" pitchFamily="34" charset="0"/>
              <a:cs typeface="Arial" panose="020B0604020202020204" pitchFamily="34" charset="0"/>
            </a:endParaRPr>
          </a:p>
        </p:txBody>
      </p:sp>
      <p:sp>
        <p:nvSpPr>
          <p:cNvPr id="6" name="Google Shape;130;p7">
            <a:extLst>
              <a:ext uri="{FF2B5EF4-FFF2-40B4-BE49-F238E27FC236}">
                <a16:creationId xmlns:a16="http://schemas.microsoft.com/office/drawing/2014/main" id="{86C9830B-DD5A-40BC-80F8-BF6E46796DBA}"/>
              </a:ext>
            </a:extLst>
          </p:cNvPr>
          <p:cNvSpPr txBox="1">
            <a:spLocks/>
          </p:cNvSpPr>
          <p:nvPr/>
        </p:nvSpPr>
        <p:spPr bwMode="auto">
          <a:xfrm>
            <a:off x="590550" y="7302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3600" b="1" kern="0">
                <a:solidFill>
                  <a:srgbClr val="00A4BA"/>
                </a:solidFill>
                <a:latin typeface="Arial" panose="020B0604020202020204" pitchFamily="34" charset="0"/>
                <a:cs typeface="Arial" panose="020B0604020202020204" pitchFamily="34" charset="0"/>
              </a:rPr>
              <a:t>PRESS ENTER: </a:t>
            </a:r>
          </a:p>
          <a:p>
            <a:pPr marL="0" indent="0" eaLnBrk="1" hangingPunct="1">
              <a:spcBef>
                <a:spcPct val="0"/>
              </a:spcBef>
              <a:spcAft>
                <a:spcPct val="0"/>
              </a:spcAft>
              <a:buClr>
                <a:srgbClr val="FFD324"/>
              </a:buClr>
              <a:buSzPts val="3600"/>
              <a:defRPr/>
            </a:pPr>
            <a:r>
              <a:rPr lang="en-US" altLang="en-US" sz="3600" b="1" kern="0">
                <a:solidFill>
                  <a:srgbClr val="00A4BA"/>
                </a:solidFill>
                <a:latin typeface="Arial" panose="020B0604020202020204" pitchFamily="34" charset="0"/>
                <a:cs typeface="Arial" panose="020B0604020202020204" pitchFamily="34" charset="0"/>
              </a:rPr>
              <a:t>CONNECT…positively online</a:t>
            </a:r>
            <a:endParaRPr lang="en-US" altLang="en-US" sz="2100" kern="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endParaRPr lang="en-US" altLang="en-US" sz="1900" kern="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r>
              <a:rPr lang="en-US" altLang="en-US" sz="1900" kern="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kern="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D058E249-555D-4AB4-AB49-21DA32BD757C}"/>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Super spread!</a:t>
            </a:r>
            <a:endParaRPr lang="en-US" altLang="en-US" sz="1600" kern="0">
              <a:solidFill>
                <a:srgbClr val="00A4BA"/>
              </a:solidFill>
              <a:latin typeface="+mn-lt"/>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Google Shape;130;p7">
            <a:extLst>
              <a:ext uri="{FF2B5EF4-FFF2-40B4-BE49-F238E27FC236}">
                <a16:creationId xmlns:a16="http://schemas.microsoft.com/office/drawing/2014/main" id="{59EB86E6-8AF8-4E73-927E-AD8A83A722A9}"/>
              </a:ext>
            </a:extLst>
          </p:cNvPr>
          <p:cNvSpPr txBox="1">
            <a:spLocks noGrp="1"/>
          </p:cNvSpPr>
          <p:nvPr>
            <p:ph type="body" idx="1"/>
          </p:nvPr>
        </p:nvSpPr>
        <p:spPr>
          <a:xfrm>
            <a:off x="590550" y="730250"/>
            <a:ext cx="10969625" cy="698500"/>
          </a:xfrm>
        </p:spPr>
        <p:txBody>
          <a:bodyPr/>
          <a:lstStyle/>
          <a:p>
            <a:pPr marL="0" indent="0" eaLnBrk="1" hangingPunct="1">
              <a:spcBef>
                <a:spcPct val="0"/>
              </a:spcBef>
              <a:spcAft>
                <a:spcPct val="0"/>
              </a:spcAft>
              <a:buClr>
                <a:srgbClr val="FFD324"/>
              </a:buClr>
              <a:buSzPts val="3600"/>
              <a:defRPr/>
            </a:pPr>
            <a:r>
              <a:rPr lang="en-US" altLang="en-US" sz="3600" b="1">
                <a:solidFill>
                  <a:srgbClr val="00A4BA"/>
                </a:solidFill>
                <a:latin typeface="Arial" panose="020B0604020202020204" pitchFamily="34" charset="0"/>
                <a:cs typeface="Arial" panose="020B0604020202020204" pitchFamily="34" charset="0"/>
              </a:rPr>
              <a:t>PRESS ENTER: </a:t>
            </a:r>
          </a:p>
          <a:p>
            <a:pPr marL="0" indent="0" eaLnBrk="1" hangingPunct="1">
              <a:spcBef>
                <a:spcPct val="0"/>
              </a:spcBef>
              <a:spcAft>
                <a:spcPct val="0"/>
              </a:spcAft>
              <a:buClr>
                <a:srgbClr val="FFD324"/>
              </a:buClr>
              <a:buSzPts val="3600"/>
              <a:defRPr/>
            </a:pPr>
            <a:r>
              <a:rPr lang="en-US" altLang="en-US" sz="3600" b="1">
                <a:solidFill>
                  <a:srgbClr val="00A4BA"/>
                </a:solidFill>
                <a:latin typeface="Arial" panose="020B0604020202020204" pitchFamily="34" charset="0"/>
                <a:cs typeface="Arial" panose="020B0604020202020204" pitchFamily="34" charset="0"/>
              </a:rPr>
              <a:t>PROTECT…</a:t>
            </a:r>
            <a:r>
              <a:rPr lang="en-US" altLang="en-US" sz="3600" b="1">
                <a:solidFill>
                  <a:srgbClr val="00A4BA"/>
                </a:solidFill>
                <a:latin typeface="+mn-lt"/>
                <a:cs typeface="Arial" panose="020B0604020202020204" pitchFamily="34" charset="0"/>
              </a:rPr>
              <a:t>yourself from online risks</a:t>
            </a:r>
            <a:endParaRPr lang="en-US" altLang="en-US" sz="210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endParaRPr lang="en-US" altLang="en-US" sz="190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r>
              <a:rPr lang="en-US" altLang="en-US" sz="190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a:solidFill>
                <a:srgbClr val="262963"/>
              </a:solidFill>
              <a:latin typeface="Arial" panose="020B0604020202020204" pitchFamily="34" charset="0"/>
              <a:cs typeface="Arial" panose="020B0604020202020204" pitchFamily="34" charset="0"/>
            </a:endParaRPr>
          </a:p>
        </p:txBody>
      </p:sp>
      <p:sp>
        <p:nvSpPr>
          <p:cNvPr id="74756" name="Rectangle 3">
            <a:extLst>
              <a:ext uri="{FF2B5EF4-FFF2-40B4-BE49-F238E27FC236}">
                <a16:creationId xmlns:a16="http://schemas.microsoft.com/office/drawing/2014/main" id="{7867E580-9225-46EE-A77A-2618906F90B4}"/>
              </a:ext>
            </a:extLst>
          </p:cNvPr>
          <p:cNvSpPr>
            <a:spLocks noChangeArrowheads="1"/>
          </p:cNvSpPr>
          <p:nvPr/>
        </p:nvSpPr>
        <p:spPr bwMode="auto">
          <a:xfrm>
            <a:off x="590550" y="2625725"/>
            <a:ext cx="9428163" cy="5186363"/>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a:lnSpc>
                <a:spcPct val="115000"/>
              </a:lnSpc>
              <a:spcBef>
                <a:spcPts val="600"/>
              </a:spcBef>
              <a:spcAft>
                <a:spcPts val="600"/>
              </a:spcAft>
              <a:defRPr/>
            </a:pPr>
            <a:r>
              <a:rPr lang="en-US" altLang="en-US"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In teams you have 10 min to create the perfect password.</a:t>
            </a:r>
          </a:p>
          <a:p>
            <a:pPr algn="just">
              <a:lnSpc>
                <a:spcPct val="115000"/>
              </a:lnSpc>
              <a:spcBef>
                <a:spcPts val="600"/>
              </a:spcBef>
              <a:spcAft>
                <a:spcPts val="600"/>
              </a:spcAft>
              <a:defRPr/>
            </a:pPr>
            <a:r>
              <a:rPr lang="en-US" altLang="en-US"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Choose a memorable object or a </a:t>
            </a:r>
            <a:r>
              <a:rPr lang="en-US" altLang="en-US" sz="200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favourite</a:t>
            </a:r>
            <a:r>
              <a:rPr lang="en-US" altLang="en-US"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phrase or saying, such as a line from your </a:t>
            </a:r>
            <a:r>
              <a:rPr lang="en-US" altLang="en-US" sz="200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favourite</a:t>
            </a:r>
            <a:r>
              <a:rPr lang="en-US" altLang="en-US"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book or film. Can you think how to turn this phrase into a hard-to-guess but easy-to remember password? It needs at least eight characters, using a mixture of letters, numbers and symbols. </a:t>
            </a:r>
          </a:p>
          <a:p>
            <a:pPr algn="just">
              <a:lnSpc>
                <a:spcPct val="115000"/>
              </a:lnSpc>
              <a:spcBef>
                <a:spcPts val="600"/>
              </a:spcBef>
              <a:spcAft>
                <a:spcPts val="600"/>
              </a:spcAft>
              <a:defRPr/>
            </a:pPr>
            <a:r>
              <a:rPr lang="en-US" altLang="en-US"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To help, draw a grid with two rows and as many columns as there are different letters in your password. If using a phrase, use the first letter of each word. Write the letters in the top row and a corresponding symbol or number below it. </a:t>
            </a:r>
          </a:p>
          <a:p>
            <a:pPr algn="just">
              <a:defRPr/>
            </a:pPr>
            <a:r>
              <a:rPr lang="en-US" altLang="en-US"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For example, here the easy-to-guess word </a:t>
            </a:r>
          </a:p>
          <a:p>
            <a:pPr algn="just">
              <a:defRPr/>
            </a:pPr>
            <a:r>
              <a:rPr lang="en-US" altLang="en-US"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“butterfly” becomes “B@++3rf1Y”. </a:t>
            </a:r>
          </a:p>
          <a:p>
            <a:pPr algn="just">
              <a:lnSpc>
                <a:spcPct val="115000"/>
              </a:lnSpc>
              <a:spcBef>
                <a:spcPts val="600"/>
              </a:spcBef>
              <a:spcAft>
                <a:spcPts val="600"/>
              </a:spcAft>
              <a:defRPr/>
            </a:pPr>
            <a:endParaRPr lang="en-US" altLang="en-US"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defRPr/>
            </a:pPr>
            <a:r>
              <a:rPr lang="en-US" altLang="en-US"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Try to create the most hard-to-guess password, because when you come back to the group, the opposing teams will try to guess its strength.         </a:t>
            </a:r>
          </a:p>
        </p:txBody>
      </p:sp>
      <p:sp>
        <p:nvSpPr>
          <p:cNvPr id="8" name="Google Shape;130;p7">
            <a:extLst>
              <a:ext uri="{FF2B5EF4-FFF2-40B4-BE49-F238E27FC236}">
                <a16:creationId xmlns:a16="http://schemas.microsoft.com/office/drawing/2014/main" id="{BB933BCF-C00E-4F8E-81C7-4960E803AD5D}"/>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Perfect Password</a:t>
            </a:r>
            <a:endParaRPr lang="en-US" altLang="en-US" sz="1600" kern="0">
              <a:solidFill>
                <a:srgbClr val="00A4BA"/>
              </a:solidFill>
              <a:latin typeface="+mn-lt"/>
              <a:cs typeface="Arial" panose="020B0604020202020204" pitchFamily="34" charset="0"/>
            </a:endParaRPr>
          </a:p>
        </p:txBody>
      </p:sp>
      <p:graphicFrame>
        <p:nvGraphicFramePr>
          <p:cNvPr id="6" name="Table 5">
            <a:extLst>
              <a:ext uri="{FF2B5EF4-FFF2-40B4-BE49-F238E27FC236}">
                <a16:creationId xmlns:a16="http://schemas.microsoft.com/office/drawing/2014/main" id="{06F39A05-09F5-48BA-A059-310FFCAF1AF8}"/>
              </a:ext>
            </a:extLst>
          </p:cNvPr>
          <p:cNvGraphicFramePr>
            <a:graphicFrameLocks noGrp="1"/>
          </p:cNvGraphicFramePr>
          <p:nvPr/>
        </p:nvGraphicFramePr>
        <p:xfrm>
          <a:off x="7207250" y="6043613"/>
          <a:ext cx="2951164" cy="754296"/>
        </p:xfrm>
        <a:graphic>
          <a:graphicData uri="http://schemas.openxmlformats.org/drawingml/2006/table">
            <a:tbl>
              <a:tblPr bandRow="1">
                <a:tableStyleId>{5C22544A-7EE6-4342-B048-85BDC9FD1C3A}</a:tableStyleId>
              </a:tblPr>
              <a:tblGrid>
                <a:gridCol w="308547">
                  <a:extLst>
                    <a:ext uri="{9D8B030D-6E8A-4147-A177-3AD203B41FA5}">
                      <a16:colId xmlns:a16="http://schemas.microsoft.com/office/drawing/2014/main" val="20000"/>
                    </a:ext>
                  </a:extLst>
                </a:gridCol>
                <a:gridCol w="358958">
                  <a:extLst>
                    <a:ext uri="{9D8B030D-6E8A-4147-A177-3AD203B41FA5}">
                      <a16:colId xmlns:a16="http://schemas.microsoft.com/office/drawing/2014/main" val="20001"/>
                    </a:ext>
                  </a:extLst>
                </a:gridCol>
                <a:gridCol w="391117">
                  <a:extLst>
                    <a:ext uri="{9D8B030D-6E8A-4147-A177-3AD203B41FA5}">
                      <a16:colId xmlns:a16="http://schemas.microsoft.com/office/drawing/2014/main" val="20002"/>
                    </a:ext>
                  </a:extLst>
                </a:gridCol>
                <a:gridCol w="312894">
                  <a:extLst>
                    <a:ext uri="{9D8B030D-6E8A-4147-A177-3AD203B41FA5}">
                      <a16:colId xmlns:a16="http://schemas.microsoft.com/office/drawing/2014/main" val="20003"/>
                    </a:ext>
                  </a:extLst>
                </a:gridCol>
                <a:gridCol w="424550">
                  <a:extLst>
                    <a:ext uri="{9D8B030D-6E8A-4147-A177-3AD203B41FA5}">
                      <a16:colId xmlns:a16="http://schemas.microsoft.com/office/drawing/2014/main" val="20004"/>
                    </a:ext>
                  </a:extLst>
                </a:gridCol>
                <a:gridCol w="292034">
                  <a:extLst>
                    <a:ext uri="{9D8B030D-6E8A-4147-A177-3AD203B41FA5}">
                      <a16:colId xmlns:a16="http://schemas.microsoft.com/office/drawing/2014/main" val="20005"/>
                    </a:ext>
                  </a:extLst>
                </a:gridCol>
                <a:gridCol w="276389">
                  <a:extLst>
                    <a:ext uri="{9D8B030D-6E8A-4147-A177-3AD203B41FA5}">
                      <a16:colId xmlns:a16="http://schemas.microsoft.com/office/drawing/2014/main" val="20006"/>
                    </a:ext>
                  </a:extLst>
                </a:gridCol>
                <a:gridCol w="285081">
                  <a:extLst>
                    <a:ext uri="{9D8B030D-6E8A-4147-A177-3AD203B41FA5}">
                      <a16:colId xmlns:a16="http://schemas.microsoft.com/office/drawing/2014/main" val="20007"/>
                    </a:ext>
                  </a:extLst>
                </a:gridCol>
                <a:gridCol w="301594">
                  <a:extLst>
                    <a:ext uri="{9D8B030D-6E8A-4147-A177-3AD203B41FA5}">
                      <a16:colId xmlns:a16="http://schemas.microsoft.com/office/drawing/2014/main" val="20008"/>
                    </a:ext>
                  </a:extLst>
                </a:gridCol>
              </a:tblGrid>
              <a:tr h="370860">
                <a:tc>
                  <a:txBody>
                    <a:bodyPr/>
                    <a:lstStyle/>
                    <a:p>
                      <a:pPr marL="0" marR="0" algn="just">
                        <a:lnSpc>
                          <a:spcPct val="110000"/>
                        </a:lnSpc>
                        <a:spcBef>
                          <a:spcPts val="600"/>
                        </a:spcBef>
                        <a:spcAft>
                          <a:spcPts val="600"/>
                        </a:spcAft>
                      </a:pPr>
                      <a:r>
                        <a:rPr lang="en-US" sz="2400">
                          <a:effectLst/>
                        </a:rPr>
                        <a:t>B</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U</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T</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T</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E</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R</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F</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L</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Y</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extLst>
                  <a:ext uri="{0D108BD9-81ED-4DB2-BD59-A6C34878D82A}">
                    <a16:rowId xmlns:a16="http://schemas.microsoft.com/office/drawing/2014/main" val="10000"/>
                  </a:ext>
                </a:extLst>
              </a:tr>
              <a:tr h="383202">
                <a:tc>
                  <a:txBody>
                    <a:bodyPr/>
                    <a:lstStyle/>
                    <a:p>
                      <a:pPr marL="0" marR="0" algn="just">
                        <a:lnSpc>
                          <a:spcPct val="110000"/>
                        </a:lnSpc>
                        <a:spcBef>
                          <a:spcPts val="600"/>
                        </a:spcBef>
                        <a:spcAft>
                          <a:spcPts val="600"/>
                        </a:spcAft>
                      </a:pPr>
                      <a:r>
                        <a:rPr lang="en-US" sz="2400">
                          <a:effectLst/>
                        </a:rPr>
                        <a:t>B</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3</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r</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f</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1</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a:lnSpc>
                          <a:spcPct val="110000"/>
                        </a:lnSpc>
                        <a:spcBef>
                          <a:spcPts val="600"/>
                        </a:spcBef>
                        <a:spcAft>
                          <a:spcPts val="600"/>
                        </a:spcAft>
                      </a:pPr>
                      <a:r>
                        <a:rPr lang="en-US" sz="2400">
                          <a:effectLst/>
                        </a:rPr>
                        <a:t>Y</a:t>
                      </a:r>
                      <a:endParaRPr lang="en-US"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Google Shape;137;p8">
            <a:extLst>
              <a:ext uri="{FF2B5EF4-FFF2-40B4-BE49-F238E27FC236}">
                <a16:creationId xmlns:a16="http://schemas.microsoft.com/office/drawing/2014/main" id="{28D1644E-DA3B-4E3D-8967-B2699E3FA357}"/>
              </a:ext>
            </a:extLst>
          </p:cNvPr>
          <p:cNvSpPr txBox="1">
            <a:spLocks noGrp="1"/>
          </p:cNvSpPr>
          <p:nvPr>
            <p:ph type="body" idx="1"/>
          </p:nvPr>
        </p:nvSpPr>
        <p:spPr>
          <a:xfrm>
            <a:off x="590550" y="730250"/>
            <a:ext cx="10969625" cy="698500"/>
          </a:xfrm>
        </p:spPr>
        <p:txBody>
          <a:bodyPr/>
          <a:lstStyle/>
          <a:p>
            <a:pPr marL="0" indent="0" eaLnBrk="1" hangingPunct="1">
              <a:spcBef>
                <a:spcPct val="0"/>
              </a:spcBef>
              <a:spcAft>
                <a:spcPct val="0"/>
              </a:spcAft>
              <a:buClr>
                <a:srgbClr val="FFD324"/>
              </a:buClr>
              <a:buSzPts val="3600"/>
            </a:pPr>
            <a:r>
              <a:rPr lang="en-US" altLang="en-US" sz="3600" b="1">
                <a:solidFill>
                  <a:srgbClr val="00A4BA"/>
                </a:solidFill>
                <a:latin typeface="Arial" panose="020B0604020202020204" pitchFamily="34" charset="0"/>
                <a:cs typeface="Arial" panose="020B0604020202020204" pitchFamily="34" charset="0"/>
              </a:rPr>
              <a:t>PRESS ENTER: </a:t>
            </a:r>
          </a:p>
          <a:p>
            <a:pPr marL="0" indent="0" eaLnBrk="1" hangingPunct="1">
              <a:spcBef>
                <a:spcPct val="0"/>
              </a:spcBef>
              <a:spcAft>
                <a:spcPct val="0"/>
              </a:spcAft>
              <a:buClr>
                <a:srgbClr val="FFD324"/>
              </a:buClr>
              <a:buSzPts val="3600"/>
            </a:pPr>
            <a:r>
              <a:rPr lang="en-US" altLang="en-US" sz="3600" b="1">
                <a:solidFill>
                  <a:srgbClr val="00A4BA"/>
                </a:solidFill>
                <a:latin typeface="Arial" panose="020B0604020202020204" pitchFamily="34" charset="0"/>
                <a:cs typeface="Arial" panose="020B0604020202020204" pitchFamily="34" charset="0"/>
              </a:rPr>
              <a:t>RESPECT…your digital rights and footprint</a:t>
            </a:r>
            <a:endParaRPr lang="en-US" altLang="en-US" sz="210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endParaRPr lang="en-US" altLang="en-US" sz="190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n-US" altLang="en-US" sz="190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a:solidFill>
                <a:srgbClr val="262963"/>
              </a:solidFill>
              <a:latin typeface="Arial" panose="020B0604020202020204" pitchFamily="34" charset="0"/>
              <a:cs typeface="Arial" panose="020B0604020202020204" pitchFamily="34" charset="0"/>
            </a:endParaRPr>
          </a:p>
        </p:txBody>
      </p:sp>
      <p:sp>
        <p:nvSpPr>
          <p:cNvPr id="76804" name="Google Shape;139;p8">
            <a:extLst>
              <a:ext uri="{FF2B5EF4-FFF2-40B4-BE49-F238E27FC236}">
                <a16:creationId xmlns:a16="http://schemas.microsoft.com/office/drawing/2014/main" id="{21DECCA5-358D-44C4-8A76-B8583B4DCEAA}"/>
              </a:ext>
            </a:extLst>
          </p:cNvPr>
          <p:cNvSpPr txBox="1">
            <a:spLocks noChangeArrowheads="1"/>
          </p:cNvSpPr>
          <p:nvPr/>
        </p:nvSpPr>
        <p:spPr bwMode="auto">
          <a:xfrm>
            <a:off x="590550" y="3048000"/>
            <a:ext cx="9201150" cy="6737350"/>
          </a:xfrm>
          <a:prstGeom prst="rect">
            <a:avLst/>
          </a:prstGeom>
          <a:noFill/>
          <a:ln>
            <a:noFill/>
          </a:ln>
        </p:spPr>
        <p:txBody>
          <a:bodyPr lIns="91425" tIns="91425" rIns="91425" bIns="91425"/>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defRPr/>
            </a:pPr>
            <a:r>
              <a:rPr lang="en-US" altLang="en-US" sz="2400">
                <a:solidFill>
                  <a:schemeClr val="accent6">
                    <a:lumMod val="50000"/>
                  </a:schemeClr>
                </a:solidFill>
                <a:latin typeface="Arial" panose="020B0604020202020204" pitchFamily="34" charset="0"/>
                <a:cs typeface="Arial" panose="020B0604020202020204" pitchFamily="34" charset="0"/>
              </a:rPr>
              <a:t>Can you tell fake from real online news?</a:t>
            </a:r>
          </a:p>
          <a:p>
            <a:pPr>
              <a:defRPr/>
            </a:pPr>
            <a:endParaRPr lang="en-US" altLang="en-US" sz="2400">
              <a:solidFill>
                <a:schemeClr val="accent6">
                  <a:lumMod val="50000"/>
                </a:schemeClr>
              </a:solidFill>
              <a:latin typeface="Arial" panose="020B0604020202020204" pitchFamily="34" charset="0"/>
              <a:cs typeface="Arial" panose="020B0604020202020204" pitchFamily="34" charset="0"/>
            </a:endParaRPr>
          </a:p>
          <a:p>
            <a:pPr>
              <a:defRPr/>
            </a:pPr>
            <a:r>
              <a:rPr lang="en-US" altLang="en-US" sz="2400">
                <a:solidFill>
                  <a:schemeClr val="accent6">
                    <a:lumMod val="50000"/>
                  </a:schemeClr>
                </a:solidFill>
                <a:latin typeface="Arial" panose="020B0604020202020204" pitchFamily="34" charset="0"/>
                <a:cs typeface="Arial" panose="020B0604020202020204" pitchFamily="34" charset="0"/>
              </a:rPr>
              <a:t>Take this quiz to find out how savvy you are!</a:t>
            </a:r>
          </a:p>
          <a:p>
            <a:pPr>
              <a:defRPr/>
            </a:pPr>
            <a:endParaRPr lang="en-US" altLang="en-US" sz="2400">
              <a:solidFill>
                <a:schemeClr val="accent6">
                  <a:lumMod val="50000"/>
                </a:schemeClr>
              </a:solidFill>
              <a:latin typeface="Arial" panose="020B0604020202020204" pitchFamily="34" charset="0"/>
              <a:cs typeface="Arial" panose="020B0604020202020204" pitchFamily="34" charset="0"/>
            </a:endParaRPr>
          </a:p>
          <a:p>
            <a:pPr>
              <a:defRPr/>
            </a:pPr>
            <a:r>
              <a:rPr lang="en-US" altLang="en-US" sz="2400">
                <a:solidFill>
                  <a:schemeClr val="accent6">
                    <a:lumMod val="50000"/>
                  </a:schemeClr>
                </a:solidFill>
                <a:latin typeface="Arial" panose="020B0604020202020204" pitchFamily="34" charset="0"/>
                <a:cs typeface="Arial" panose="020B0604020202020204" pitchFamily="34" charset="0"/>
              </a:rPr>
              <a:t>Try to keep track of everything that doesn't look right or that looks credible. </a:t>
            </a:r>
          </a:p>
          <a:p>
            <a:pPr>
              <a:defRPr/>
            </a:pPr>
            <a:endParaRPr lang="en-US" altLang="en-US" sz="2400">
              <a:solidFill>
                <a:schemeClr val="accent6">
                  <a:lumMod val="50000"/>
                </a:schemeClr>
              </a:solidFill>
              <a:latin typeface="Arial" panose="020B0604020202020204" pitchFamily="34" charset="0"/>
              <a:cs typeface="Arial" panose="020B0604020202020204" pitchFamily="34" charset="0"/>
            </a:endParaRPr>
          </a:p>
          <a:p>
            <a:pPr>
              <a:defRPr/>
            </a:pPr>
            <a:r>
              <a:rPr lang="en-US" altLang="en-US" sz="2400">
                <a:solidFill>
                  <a:schemeClr val="accent6">
                    <a:lumMod val="50000"/>
                  </a:schemeClr>
                </a:solidFill>
                <a:latin typeface="Arial" panose="020B0604020202020204" pitchFamily="34" charset="0"/>
                <a:cs typeface="Arial" panose="020B0604020202020204" pitchFamily="34" charset="0"/>
              </a:rPr>
              <a:t>You can also try to investigate if it is real or fake.</a:t>
            </a:r>
          </a:p>
          <a:p>
            <a:pPr>
              <a:defRPr/>
            </a:pPr>
            <a:endParaRPr lang="en-US" altLang="en-US" sz="2400">
              <a:solidFill>
                <a:schemeClr val="accent6">
                  <a:lumMod val="50000"/>
                </a:schemeClr>
              </a:solidFill>
              <a:latin typeface="Arial" panose="020B0604020202020204" pitchFamily="34" charset="0"/>
              <a:cs typeface="Arial" panose="020B0604020202020204" pitchFamily="34" charset="0"/>
            </a:endParaRPr>
          </a:p>
          <a:p>
            <a:pPr algn="ctr">
              <a:defRPr/>
            </a:pPr>
            <a:r>
              <a:rPr lang="en-US" altLang="en-US" sz="3200">
                <a:solidFill>
                  <a:schemeClr val="accent6">
                    <a:lumMod val="50000"/>
                  </a:schemeClr>
                </a:solidFill>
                <a:latin typeface="Arial" panose="020B0604020202020204" pitchFamily="34" charset="0"/>
                <a:cs typeface="Arial" panose="020B0604020202020204" pitchFamily="34" charset="0"/>
              </a:rPr>
              <a:t>Google forms</a:t>
            </a:r>
          </a:p>
          <a:p>
            <a:pPr>
              <a:defRPr/>
            </a:pPr>
            <a:r>
              <a:rPr lang="en-US" altLang="en-US" sz="2800">
                <a:solidFill>
                  <a:schemeClr val="accent6">
                    <a:lumMod val="50000"/>
                  </a:schemeClr>
                </a:solidFill>
                <a:latin typeface="Arial" panose="020B0604020202020204" pitchFamily="34" charset="0"/>
                <a:cs typeface="Arial" panose="020B0604020202020204" pitchFamily="34" charset="0"/>
              </a:rPr>
              <a:t>https://forms.gle/gNkuocGmgYRfLNK26 </a:t>
            </a:r>
          </a:p>
          <a:p>
            <a:pPr>
              <a:defRPr/>
            </a:pPr>
            <a:endParaRPr lang="en-US" altLang="en-US" sz="2000">
              <a:solidFill>
                <a:schemeClr val="bg1"/>
              </a:solidFill>
              <a:latin typeface="Arial" panose="020B0604020202020204" pitchFamily="34" charset="0"/>
              <a:cs typeface="Arial" panose="020B0604020202020204" pitchFamily="34" charset="0"/>
            </a:endParaRPr>
          </a:p>
          <a:p>
            <a:pPr>
              <a:defRPr/>
            </a:pPr>
            <a:endParaRPr lang="en-US" altLang="en-US" sz="2400">
              <a:solidFill>
                <a:schemeClr val="bg1"/>
              </a:solidFill>
              <a:latin typeface="Arial" panose="020B0604020202020204" pitchFamily="34" charset="0"/>
              <a:cs typeface="Arial" panose="020B0604020202020204" pitchFamily="34" charset="0"/>
            </a:endParaRPr>
          </a:p>
        </p:txBody>
      </p:sp>
      <p:sp>
        <p:nvSpPr>
          <p:cNvPr id="5" name="Google Shape;130;p7">
            <a:extLst>
              <a:ext uri="{FF2B5EF4-FFF2-40B4-BE49-F238E27FC236}">
                <a16:creationId xmlns:a16="http://schemas.microsoft.com/office/drawing/2014/main" id="{6CA51F18-4B72-401B-A393-D36D21FE67F8}"/>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Real or Fake?</a:t>
            </a:r>
            <a:endParaRPr lang="en-US" altLang="en-US" sz="1600" kern="0">
              <a:solidFill>
                <a:srgbClr val="00A4BA"/>
              </a:solidFill>
              <a:latin typeface="+mn-lt"/>
              <a:cs typeface="Arial" panose="020B0604020202020204" pitchFamily="34" charset="0"/>
            </a:endParaRPr>
          </a:p>
        </p:txBody>
      </p:sp>
      <p:pic>
        <p:nvPicPr>
          <p:cNvPr id="103429" name="Picture 2" descr="Qr code&#10;&#10;Description automatically generated">
            <a:extLst>
              <a:ext uri="{FF2B5EF4-FFF2-40B4-BE49-F238E27FC236}">
                <a16:creationId xmlns:a16="http://schemas.microsoft.com/office/drawing/2014/main" id="{E4C8B787-AE8C-4780-9EA9-4815FE572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425" y="600075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Google Shape;137;p8">
            <a:extLst>
              <a:ext uri="{FF2B5EF4-FFF2-40B4-BE49-F238E27FC236}">
                <a16:creationId xmlns:a16="http://schemas.microsoft.com/office/drawing/2014/main" id="{AC9C9FFD-3D79-4FE5-8033-1E1BEB9935C6}"/>
              </a:ext>
            </a:extLst>
          </p:cNvPr>
          <p:cNvSpPr txBox="1">
            <a:spLocks noGrp="1"/>
          </p:cNvSpPr>
          <p:nvPr>
            <p:ph type="body" idx="1"/>
          </p:nvPr>
        </p:nvSpPr>
        <p:spPr>
          <a:xfrm>
            <a:off x="590550" y="730250"/>
            <a:ext cx="10969625" cy="698500"/>
          </a:xfrm>
        </p:spPr>
        <p:txBody>
          <a:bodyPr/>
          <a:lstStyle/>
          <a:p>
            <a:pPr marL="0" indent="0" eaLnBrk="1" hangingPunct="1">
              <a:spcBef>
                <a:spcPct val="0"/>
              </a:spcBef>
              <a:spcAft>
                <a:spcPct val="0"/>
              </a:spcAft>
              <a:buClr>
                <a:srgbClr val="FFD324"/>
              </a:buClr>
              <a:buSzPts val="3600"/>
            </a:pPr>
            <a:r>
              <a:rPr lang="en-US" altLang="en-US" sz="3600" b="1">
                <a:solidFill>
                  <a:srgbClr val="FFD324"/>
                </a:solidFill>
                <a:latin typeface="Arial" panose="020B0604020202020204" pitchFamily="34" charset="0"/>
                <a:cs typeface="Arial" panose="020B0604020202020204" pitchFamily="34" charset="0"/>
              </a:rPr>
              <a:t>PRESS ENTER: RESPECT</a:t>
            </a:r>
            <a:endParaRPr lang="en-US" altLang="en-US" sz="210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endParaRPr lang="en-US" altLang="en-US" sz="190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n-US" altLang="en-US" sz="190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a:solidFill>
                <a:srgbClr val="262963"/>
              </a:solidFill>
              <a:latin typeface="Arial" panose="020B0604020202020204" pitchFamily="34" charset="0"/>
              <a:cs typeface="Arial" panose="020B0604020202020204" pitchFamily="34" charset="0"/>
            </a:endParaRPr>
          </a:p>
        </p:txBody>
      </p:sp>
      <p:pic>
        <p:nvPicPr>
          <p:cNvPr id="105475" name="image6.png">
            <a:extLst>
              <a:ext uri="{FF2B5EF4-FFF2-40B4-BE49-F238E27FC236}">
                <a16:creationId xmlns:a16="http://schemas.microsoft.com/office/drawing/2014/main" id="{147F7FE6-01C7-4AE9-8906-3D7DE87DC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2909888"/>
            <a:ext cx="7627938" cy="531495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5FC9B34E-11F7-4B12-97AD-CFFF6DD1BED1}"/>
              </a:ext>
            </a:extLst>
          </p:cNvPr>
          <p:cNvSpPr/>
          <p:nvPr/>
        </p:nvSpPr>
        <p:spPr>
          <a:xfrm>
            <a:off x="7938" y="2930525"/>
            <a:ext cx="8156575" cy="765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Google Shape;137;p8">
            <a:extLst>
              <a:ext uri="{FF2B5EF4-FFF2-40B4-BE49-F238E27FC236}">
                <a16:creationId xmlns:a16="http://schemas.microsoft.com/office/drawing/2014/main" id="{56850E3C-F4E2-456D-B637-E5CB8407E46E}"/>
              </a:ext>
            </a:extLst>
          </p:cNvPr>
          <p:cNvSpPr txBox="1">
            <a:spLocks/>
          </p:cNvSpPr>
          <p:nvPr/>
        </p:nvSpPr>
        <p:spPr bwMode="auto">
          <a:xfrm>
            <a:off x="590550" y="7302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3600" b="1" kern="0">
                <a:solidFill>
                  <a:srgbClr val="00A4BA"/>
                </a:solidFill>
                <a:latin typeface="Arial" panose="020B0604020202020204" pitchFamily="34" charset="0"/>
                <a:cs typeface="Arial" panose="020B0604020202020204" pitchFamily="34" charset="0"/>
              </a:rPr>
              <a:t>PRESS ENTER:</a:t>
            </a:r>
          </a:p>
          <a:p>
            <a:pPr marL="0" indent="0" eaLnBrk="1" hangingPunct="1">
              <a:spcBef>
                <a:spcPct val="0"/>
              </a:spcBef>
              <a:spcAft>
                <a:spcPct val="0"/>
              </a:spcAft>
              <a:buClr>
                <a:srgbClr val="FFD324"/>
              </a:buClr>
              <a:buSzPts val="3600"/>
              <a:defRPr/>
            </a:pPr>
            <a:r>
              <a:rPr lang="en-US" altLang="en-US" sz="3600" b="1" kern="0">
                <a:solidFill>
                  <a:srgbClr val="00A4BA"/>
                </a:solidFill>
                <a:latin typeface="Arial" panose="020B0604020202020204" pitchFamily="34" charset="0"/>
                <a:cs typeface="Arial" panose="020B0604020202020204" pitchFamily="34" charset="0"/>
              </a:rPr>
              <a:t>RESPECT…your digital rights and footprint</a:t>
            </a:r>
            <a:endParaRPr lang="en-US" altLang="en-US" sz="2100" kern="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endParaRPr lang="en-US" altLang="en-US" sz="1900" kern="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r>
              <a:rPr lang="en-US" altLang="en-US" sz="1900" kern="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kern="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36AE6963-F165-435B-A55D-F083EBB91974}"/>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Real or Fake?</a:t>
            </a:r>
            <a:endParaRPr lang="en-US" altLang="en-US" sz="1600" kern="0">
              <a:solidFill>
                <a:srgbClr val="00A4BA"/>
              </a:solidFill>
              <a:latin typeface="+mn-lt"/>
              <a:cs typeface="Arial" panose="020B0604020202020204" pitchFamily="34" charset="0"/>
            </a:endParaRPr>
          </a:p>
        </p:txBody>
      </p:sp>
      <p:sp>
        <p:nvSpPr>
          <p:cNvPr id="4" name="Rectangular Callout 3">
            <a:extLst>
              <a:ext uri="{FF2B5EF4-FFF2-40B4-BE49-F238E27FC236}">
                <a16:creationId xmlns:a16="http://schemas.microsoft.com/office/drawing/2014/main" id="{74FE1BE3-D882-478E-9024-67A9BCD86FE7}"/>
              </a:ext>
            </a:extLst>
          </p:cNvPr>
          <p:cNvSpPr/>
          <p:nvPr/>
        </p:nvSpPr>
        <p:spPr>
          <a:xfrm>
            <a:off x="6723063" y="3906838"/>
            <a:ext cx="3454400" cy="2171700"/>
          </a:xfrm>
          <a:prstGeom prst="wedgeRectCallout">
            <a:avLst>
              <a:gd name="adj1" fmla="val -79415"/>
              <a:gd name="adj2" fmla="val -5787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a:lnSpc>
                <a:spcPct val="110000"/>
              </a:lnSpc>
              <a:spcBef>
                <a:spcPts val="600"/>
              </a:spcBef>
              <a:defRPr/>
            </a:pPr>
            <a:r>
              <a:rPr lang="en-US" altLang="en-US">
                <a:latin typeface="Noto Sans Symbols"/>
                <a:ea typeface="Noto Sans Symbols"/>
                <a:cs typeface="Arial" panose="020B0604020202020204" pitchFamily="34" charset="0"/>
              </a:rPr>
              <a:t>Extravagant titles with the words shock, awesome, incredible, lots of exclamation points.</a:t>
            </a:r>
          </a:p>
          <a:p>
            <a:pPr algn="just">
              <a:lnSpc>
                <a:spcPct val="110000"/>
              </a:lnSpc>
              <a:spcBef>
                <a:spcPts val="600"/>
              </a:spcBef>
              <a:defRPr/>
            </a:pPr>
            <a:r>
              <a:rPr lang="en-US" altLang="en-US">
                <a:latin typeface="Noto Sans Symbols"/>
                <a:ea typeface="Noto Sans Symbols"/>
                <a:cs typeface="Arial" panose="020B0604020202020204" pitchFamily="34" charset="0"/>
              </a:rPr>
              <a:t>Name of author is missing.</a:t>
            </a:r>
          </a:p>
          <a:p>
            <a:pPr algn="just">
              <a:lnSpc>
                <a:spcPct val="110000"/>
              </a:lnSpc>
              <a:spcBef>
                <a:spcPts val="600"/>
              </a:spcBef>
              <a:defRPr/>
            </a:pPr>
            <a:r>
              <a:rPr lang="en-US" altLang="en-US">
                <a:latin typeface="Noto Sans Symbols"/>
                <a:ea typeface="Noto Sans Symbols"/>
                <a:cs typeface="Arial" panose="020B0604020202020204" pitchFamily="34" charset="0"/>
              </a:rPr>
              <a:t>Date of publication is missing.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age8.png">
            <a:extLst>
              <a:ext uri="{FF2B5EF4-FFF2-40B4-BE49-F238E27FC236}">
                <a16:creationId xmlns:a16="http://schemas.microsoft.com/office/drawing/2014/main" id="{E9CB25EB-F11B-4130-9680-E5344BABA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771775"/>
            <a:ext cx="9428163" cy="6134100"/>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Google Shape;137;p8">
            <a:extLst>
              <a:ext uri="{FF2B5EF4-FFF2-40B4-BE49-F238E27FC236}">
                <a16:creationId xmlns:a16="http://schemas.microsoft.com/office/drawing/2014/main" id="{AD396F3C-CA93-4225-8062-C8F0FE189F57}"/>
              </a:ext>
            </a:extLst>
          </p:cNvPr>
          <p:cNvSpPr txBox="1">
            <a:spLocks/>
          </p:cNvSpPr>
          <p:nvPr/>
        </p:nvSpPr>
        <p:spPr bwMode="auto">
          <a:xfrm>
            <a:off x="590550" y="7302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3600" b="1" kern="0">
                <a:solidFill>
                  <a:srgbClr val="00A4BA"/>
                </a:solidFill>
                <a:latin typeface="Arial" panose="020B0604020202020204" pitchFamily="34" charset="0"/>
                <a:cs typeface="Arial" panose="020B0604020202020204" pitchFamily="34" charset="0"/>
              </a:rPr>
              <a:t>PRESS ENTER: </a:t>
            </a:r>
          </a:p>
          <a:p>
            <a:pPr marL="0" indent="0" eaLnBrk="1" hangingPunct="1">
              <a:spcBef>
                <a:spcPct val="0"/>
              </a:spcBef>
              <a:spcAft>
                <a:spcPct val="0"/>
              </a:spcAft>
              <a:buClr>
                <a:srgbClr val="FFD324"/>
              </a:buClr>
              <a:buSzPts val="3600"/>
              <a:defRPr/>
            </a:pPr>
            <a:r>
              <a:rPr lang="en-US" altLang="en-US" sz="3600" b="1" kern="0">
                <a:solidFill>
                  <a:srgbClr val="00A4BA"/>
                </a:solidFill>
                <a:latin typeface="Arial" panose="020B0604020202020204" pitchFamily="34" charset="0"/>
                <a:cs typeface="Arial" panose="020B0604020202020204" pitchFamily="34" charset="0"/>
              </a:rPr>
              <a:t>RESPECT…your digital rights and footprint</a:t>
            </a:r>
            <a:endParaRPr lang="en-US" altLang="en-US" sz="2100" kern="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endParaRPr lang="en-US" altLang="en-US" sz="1900" kern="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r>
              <a:rPr lang="en-US" altLang="en-US" sz="1900" kern="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kern="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2DD8B7DC-A794-43BA-AB12-70F22032939B}"/>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Real or Fake?</a:t>
            </a:r>
            <a:endParaRPr lang="en-US" altLang="en-US" sz="1600" kern="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0AC70921-ED9D-4678-8EB3-CCA66865578B}"/>
              </a:ext>
            </a:extLst>
          </p:cNvPr>
          <p:cNvSpPr/>
          <p:nvPr/>
        </p:nvSpPr>
        <p:spPr>
          <a:xfrm>
            <a:off x="6567488" y="5245100"/>
            <a:ext cx="3451225" cy="2392363"/>
          </a:xfrm>
          <a:prstGeom prst="wedgeRectCallout">
            <a:avLst>
              <a:gd name="adj1" fmla="val -79415"/>
              <a:gd name="adj2" fmla="val -5787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0000"/>
              </a:lnSpc>
              <a:spcBef>
                <a:spcPts val="600"/>
              </a:spcBef>
              <a:spcAft>
                <a:spcPts val="0"/>
              </a:spcAft>
              <a:defRPr/>
            </a:pPr>
            <a:r>
              <a:rPr lang="en-US">
                <a:solidFill>
                  <a:schemeClr val="tx1"/>
                </a:solidFill>
              </a:rPr>
              <a:t>Sources. Does the story give facts? Or are the sources and evidence vague about who said what, when something happened, </a:t>
            </a:r>
            <a:r>
              <a:rPr lang="en-US" err="1">
                <a:solidFill>
                  <a:schemeClr val="tx1"/>
                </a:solidFill>
              </a:rPr>
              <a:t>etc</a:t>
            </a:r>
            <a:r>
              <a:rPr lang="en-US">
                <a:solidFill>
                  <a:schemeClr val="tx1"/>
                </a:solidFill>
              </a:rPr>
              <a:t>? </a:t>
            </a:r>
          </a:p>
          <a:p>
            <a:pPr algn="just">
              <a:lnSpc>
                <a:spcPct val="110000"/>
              </a:lnSpc>
              <a:spcBef>
                <a:spcPts val="600"/>
              </a:spcBef>
              <a:spcAft>
                <a:spcPts val="0"/>
              </a:spcAft>
              <a:defRPr/>
            </a:pPr>
            <a:r>
              <a:rPr lang="en-US">
                <a:solidFill>
                  <a:schemeClr val="tx1"/>
                </a:solidFill>
              </a:rPr>
              <a:t>Aims for extreme emotions.</a:t>
            </a:r>
          </a:p>
          <a:p>
            <a:pPr algn="just">
              <a:lnSpc>
                <a:spcPct val="110000"/>
              </a:lnSpc>
              <a:spcBef>
                <a:spcPts val="600"/>
              </a:spcBef>
              <a:spcAft>
                <a:spcPts val="0"/>
              </a:spcAft>
              <a:defRPr/>
            </a:pPr>
            <a:r>
              <a:rPr lang="en-US">
                <a:solidFill>
                  <a:schemeClr val="tx1"/>
                </a:solidFill>
                <a:latin typeface="Noto Sans Symbols"/>
                <a:ea typeface="Noto Sans Symbols"/>
                <a:cs typeface="Arial" panose="020B0604020202020204" pitchFamily="34" charset="0"/>
              </a:rPr>
              <a:t> </a:t>
            </a:r>
            <a:endParaRPr lang="en-US">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7;p8">
            <a:extLst>
              <a:ext uri="{FF2B5EF4-FFF2-40B4-BE49-F238E27FC236}">
                <a16:creationId xmlns:a16="http://schemas.microsoft.com/office/drawing/2014/main" id="{6FBE9709-6FA7-4194-8565-A9153FD1C463}"/>
              </a:ext>
            </a:extLst>
          </p:cNvPr>
          <p:cNvSpPr txBox="1">
            <a:spLocks/>
          </p:cNvSpPr>
          <p:nvPr/>
        </p:nvSpPr>
        <p:spPr bwMode="auto">
          <a:xfrm>
            <a:off x="590550" y="7302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3600" b="1" kern="0">
                <a:solidFill>
                  <a:srgbClr val="00A4BA"/>
                </a:solidFill>
                <a:latin typeface="Arial" panose="020B0604020202020204" pitchFamily="34" charset="0"/>
                <a:cs typeface="Arial" panose="020B0604020202020204" pitchFamily="34" charset="0"/>
              </a:rPr>
              <a:t>PRESS ENTER: </a:t>
            </a:r>
          </a:p>
          <a:p>
            <a:pPr marL="0" indent="0" eaLnBrk="1" hangingPunct="1">
              <a:spcBef>
                <a:spcPct val="0"/>
              </a:spcBef>
              <a:spcAft>
                <a:spcPct val="0"/>
              </a:spcAft>
              <a:buClr>
                <a:srgbClr val="FFD324"/>
              </a:buClr>
              <a:buSzPts val="3600"/>
              <a:defRPr/>
            </a:pPr>
            <a:r>
              <a:rPr lang="en-US" altLang="en-US" sz="3600" b="1" kern="0">
                <a:solidFill>
                  <a:srgbClr val="00A4BA"/>
                </a:solidFill>
                <a:latin typeface="Arial" panose="020B0604020202020204" pitchFamily="34" charset="0"/>
                <a:cs typeface="Arial" panose="020B0604020202020204" pitchFamily="34" charset="0"/>
              </a:rPr>
              <a:t>RESPECT…your digital rights and footprint</a:t>
            </a:r>
            <a:endParaRPr lang="en-US" altLang="en-US" sz="2100" kern="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endParaRPr lang="en-US" altLang="en-US" sz="1900" kern="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r>
              <a:rPr lang="en-US" altLang="en-US" sz="1900" kern="0">
                <a:solidFill>
                  <a:srgbClr val="00A4BA"/>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kern="0">
              <a:solidFill>
                <a:srgbClr val="00A4BA"/>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232CEF3B-857E-46B3-8242-341125C8FA50}"/>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Real or Fake?</a:t>
            </a:r>
            <a:endParaRPr lang="en-US" altLang="en-US" sz="1600" kern="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08351643-E850-4E90-B7A6-B71F0623E377}"/>
              </a:ext>
            </a:extLst>
          </p:cNvPr>
          <p:cNvSpPr/>
          <p:nvPr/>
        </p:nvSpPr>
        <p:spPr>
          <a:xfrm>
            <a:off x="460375" y="4506913"/>
            <a:ext cx="3451225" cy="2016125"/>
          </a:xfrm>
          <a:prstGeom prst="wedgeRectCallout">
            <a:avLst>
              <a:gd name="adj1" fmla="val 73264"/>
              <a:gd name="adj2" fmla="val -60152"/>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0000"/>
              </a:lnSpc>
              <a:spcBef>
                <a:spcPts val="600"/>
              </a:spcBef>
              <a:spcAft>
                <a:spcPts val="0"/>
              </a:spcAft>
              <a:defRPr/>
            </a:pPr>
            <a:r>
              <a:rPr lang="en-US">
                <a:solidFill>
                  <a:schemeClr val="tx1"/>
                </a:solidFill>
              </a:rPr>
              <a:t>The name of the authors is not mentioned.</a:t>
            </a:r>
          </a:p>
          <a:p>
            <a:pPr algn="just">
              <a:lnSpc>
                <a:spcPct val="110000"/>
              </a:lnSpc>
              <a:spcBef>
                <a:spcPts val="600"/>
              </a:spcBef>
              <a:spcAft>
                <a:spcPts val="0"/>
              </a:spcAft>
              <a:defRPr/>
            </a:pPr>
            <a:r>
              <a:rPr lang="en-US">
                <a:solidFill>
                  <a:schemeClr val="tx1"/>
                </a:solidFill>
              </a:rPr>
              <a:t>Vague information with no sources cited.</a:t>
            </a:r>
          </a:p>
          <a:p>
            <a:pPr algn="just">
              <a:lnSpc>
                <a:spcPct val="110000"/>
              </a:lnSpc>
              <a:spcBef>
                <a:spcPts val="600"/>
              </a:spcBef>
              <a:spcAft>
                <a:spcPts val="0"/>
              </a:spcAft>
              <a:defRPr/>
            </a:pPr>
            <a:r>
              <a:rPr lang="en-US">
                <a:solidFill>
                  <a:schemeClr val="tx1"/>
                </a:solidFill>
              </a:rPr>
              <a:t>Using celebrity names.</a:t>
            </a:r>
          </a:p>
          <a:p>
            <a:pPr algn="just">
              <a:lnSpc>
                <a:spcPct val="110000"/>
              </a:lnSpc>
              <a:spcBef>
                <a:spcPts val="600"/>
              </a:spcBef>
              <a:spcAft>
                <a:spcPts val="0"/>
              </a:spcAft>
              <a:defRPr/>
            </a:pPr>
            <a:r>
              <a:rPr lang="en-US">
                <a:solidFill>
                  <a:schemeClr val="tx1"/>
                </a:solidFill>
                <a:latin typeface="Noto Sans Symbols"/>
                <a:ea typeface="Noto Sans Symbols"/>
                <a:cs typeface="Arial" panose="020B0604020202020204" pitchFamily="34" charset="0"/>
              </a:rPr>
              <a:t> </a:t>
            </a:r>
            <a:endParaRPr lang="en-US">
              <a:solidFill>
                <a:schemeClr val="tx1"/>
              </a:solidFill>
              <a:latin typeface="Noto Sans Symbols"/>
              <a:ea typeface="Noto Sans Symbols"/>
              <a:cs typeface="Noto Sans Symbols"/>
            </a:endParaRPr>
          </a:p>
        </p:txBody>
      </p:sp>
      <p:pic>
        <p:nvPicPr>
          <p:cNvPr id="109573" name="Picture 2">
            <a:extLst>
              <a:ext uri="{FF2B5EF4-FFF2-40B4-BE49-F238E27FC236}">
                <a16:creationId xmlns:a16="http://schemas.microsoft.com/office/drawing/2014/main" id="{E3AE5F68-195F-498F-8C9A-8786BD7054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2170113"/>
            <a:ext cx="5272087"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age14.png">
            <a:extLst>
              <a:ext uri="{FF2B5EF4-FFF2-40B4-BE49-F238E27FC236}">
                <a16:creationId xmlns:a16="http://schemas.microsoft.com/office/drawing/2014/main" id="{C6B8B924-7789-44EB-B907-55C1BFC98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18" t="7692" r="15063" b="3416"/>
          <a:stretch>
            <a:fillRect/>
          </a:stretch>
        </p:blipFill>
        <p:spPr bwMode="auto">
          <a:xfrm>
            <a:off x="685800" y="2616200"/>
            <a:ext cx="9232900" cy="632460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Google Shape;137;p8">
            <a:extLst>
              <a:ext uri="{FF2B5EF4-FFF2-40B4-BE49-F238E27FC236}">
                <a16:creationId xmlns:a16="http://schemas.microsoft.com/office/drawing/2014/main" id="{6CDB9876-7D70-4C6E-8BF8-F5A72A387590}"/>
              </a:ext>
            </a:extLst>
          </p:cNvPr>
          <p:cNvSpPr txBox="1">
            <a:spLocks/>
          </p:cNvSpPr>
          <p:nvPr/>
        </p:nvSpPr>
        <p:spPr bwMode="auto">
          <a:xfrm>
            <a:off x="590550" y="7302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3600" b="1" kern="0">
                <a:solidFill>
                  <a:srgbClr val="00A4BA"/>
                </a:solidFill>
                <a:latin typeface="Arial" panose="020B0604020202020204" pitchFamily="34" charset="0"/>
                <a:cs typeface="Arial" panose="020B0604020202020204" pitchFamily="34" charset="0"/>
              </a:rPr>
              <a:t>PRESS ENTER: </a:t>
            </a:r>
          </a:p>
          <a:p>
            <a:pPr marL="0" indent="0" eaLnBrk="1" hangingPunct="1">
              <a:spcBef>
                <a:spcPct val="0"/>
              </a:spcBef>
              <a:spcAft>
                <a:spcPct val="0"/>
              </a:spcAft>
              <a:buClr>
                <a:srgbClr val="FFD324"/>
              </a:buClr>
              <a:buSzPts val="3600"/>
              <a:defRPr/>
            </a:pPr>
            <a:r>
              <a:rPr lang="en-US" altLang="en-US" sz="3600" b="1" kern="0">
                <a:solidFill>
                  <a:srgbClr val="00A4BA"/>
                </a:solidFill>
                <a:latin typeface="Arial" panose="020B0604020202020204" pitchFamily="34" charset="0"/>
                <a:cs typeface="Arial" panose="020B0604020202020204" pitchFamily="34" charset="0"/>
              </a:rPr>
              <a:t>RESPECT…your digital rights and footprint</a:t>
            </a:r>
            <a:endParaRPr lang="en-US" altLang="en-US" sz="2100" kern="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endParaRPr lang="en-US" altLang="en-US" sz="1900" kern="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r>
              <a:rPr lang="en-US" altLang="en-US" sz="1900" kern="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kern="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B5D193C6-4BDB-48E0-9CBA-C2B9DA060BC6}"/>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Real or Fake?</a:t>
            </a:r>
            <a:endParaRPr lang="en-US" altLang="en-US" sz="1600" kern="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45BF7AF0-463F-4130-B797-80757A20F534}"/>
              </a:ext>
            </a:extLst>
          </p:cNvPr>
          <p:cNvSpPr/>
          <p:nvPr/>
        </p:nvSpPr>
        <p:spPr>
          <a:xfrm>
            <a:off x="6683375" y="5106988"/>
            <a:ext cx="3449638" cy="2016125"/>
          </a:xfrm>
          <a:prstGeom prst="wedgeRectCallout">
            <a:avLst>
              <a:gd name="adj1" fmla="val -82580"/>
              <a:gd name="adj2" fmla="val 28533"/>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0000"/>
              </a:lnSpc>
              <a:spcBef>
                <a:spcPts val="600"/>
              </a:spcBef>
              <a:spcAft>
                <a:spcPts val="0"/>
              </a:spcAft>
              <a:defRPr/>
            </a:pPr>
            <a:r>
              <a:rPr lang="en-US">
                <a:solidFill>
                  <a:schemeClr val="tx1"/>
                </a:solidFill>
              </a:rPr>
              <a:t>News that are outright unbelievable.</a:t>
            </a:r>
          </a:p>
          <a:p>
            <a:pPr algn="just">
              <a:lnSpc>
                <a:spcPct val="110000"/>
              </a:lnSpc>
              <a:spcBef>
                <a:spcPts val="600"/>
              </a:spcBef>
              <a:spcAft>
                <a:spcPts val="0"/>
              </a:spcAft>
              <a:defRPr/>
            </a:pPr>
            <a:r>
              <a:rPr lang="en-US">
                <a:solidFill>
                  <a:schemeClr val="tx1"/>
                </a:solidFill>
              </a:rPr>
              <a:t>Satirical website.</a:t>
            </a:r>
          </a:p>
          <a:p>
            <a:pPr algn="just">
              <a:lnSpc>
                <a:spcPct val="110000"/>
              </a:lnSpc>
              <a:spcBef>
                <a:spcPts val="600"/>
              </a:spcBef>
              <a:spcAft>
                <a:spcPts val="0"/>
              </a:spcAft>
              <a:defRPr/>
            </a:pPr>
            <a:r>
              <a:rPr lang="en-US">
                <a:solidFill>
                  <a:schemeClr val="tx1"/>
                </a:solidFill>
                <a:latin typeface="Noto Sans Symbols"/>
                <a:ea typeface="Noto Sans Symbols"/>
                <a:cs typeface="Arial" panose="020B0604020202020204" pitchFamily="34" charset="0"/>
              </a:rPr>
              <a:t> </a:t>
            </a:r>
            <a:endParaRPr lang="en-US">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age12.png">
            <a:extLst>
              <a:ext uri="{FF2B5EF4-FFF2-40B4-BE49-F238E27FC236}">
                <a16:creationId xmlns:a16="http://schemas.microsoft.com/office/drawing/2014/main" id="{3F17A6FA-EFF0-48B5-855F-A0B68E1D3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509838"/>
            <a:ext cx="8294688" cy="6303962"/>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Google Shape;137;p8">
            <a:extLst>
              <a:ext uri="{FF2B5EF4-FFF2-40B4-BE49-F238E27FC236}">
                <a16:creationId xmlns:a16="http://schemas.microsoft.com/office/drawing/2014/main" id="{6987769D-59EB-45F6-9D97-CA528272A1F0}"/>
              </a:ext>
            </a:extLst>
          </p:cNvPr>
          <p:cNvSpPr txBox="1">
            <a:spLocks/>
          </p:cNvSpPr>
          <p:nvPr/>
        </p:nvSpPr>
        <p:spPr bwMode="auto">
          <a:xfrm>
            <a:off x="590550" y="7302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3600" b="1" kern="0">
                <a:solidFill>
                  <a:srgbClr val="00A4BA"/>
                </a:solidFill>
                <a:latin typeface="Arial" panose="020B0604020202020204" pitchFamily="34" charset="0"/>
                <a:cs typeface="Arial" panose="020B0604020202020204" pitchFamily="34" charset="0"/>
              </a:rPr>
              <a:t>PRESS ENTER: </a:t>
            </a:r>
          </a:p>
          <a:p>
            <a:pPr marL="0" indent="0" eaLnBrk="1" hangingPunct="1">
              <a:spcBef>
                <a:spcPct val="0"/>
              </a:spcBef>
              <a:spcAft>
                <a:spcPct val="0"/>
              </a:spcAft>
              <a:buClr>
                <a:srgbClr val="FFD324"/>
              </a:buClr>
              <a:buSzPts val="3600"/>
              <a:defRPr/>
            </a:pPr>
            <a:r>
              <a:rPr lang="en-US" altLang="en-US" sz="3600" b="1" kern="0">
                <a:solidFill>
                  <a:srgbClr val="00A4BA"/>
                </a:solidFill>
                <a:latin typeface="Arial" panose="020B0604020202020204" pitchFamily="34" charset="0"/>
                <a:cs typeface="Arial" panose="020B0604020202020204" pitchFamily="34" charset="0"/>
              </a:rPr>
              <a:t>RESPECT…your digital rights and footprint</a:t>
            </a:r>
            <a:endParaRPr lang="en-US" altLang="en-US" sz="2100" kern="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endParaRPr lang="en-US" altLang="en-US" sz="1900" kern="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defRPr/>
            </a:pPr>
            <a:r>
              <a:rPr lang="en-US" altLang="en-US" sz="1900" kern="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kern="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DEF6DB83-F616-49AE-8FD5-F0D1ACB39DF4}"/>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Real or Fake?</a:t>
            </a:r>
            <a:endParaRPr lang="en-US" altLang="en-US" sz="1600" kern="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81A78675-D6D8-480F-B694-C698C3D23883}"/>
              </a:ext>
            </a:extLst>
          </p:cNvPr>
          <p:cNvSpPr/>
          <p:nvPr/>
        </p:nvSpPr>
        <p:spPr>
          <a:xfrm>
            <a:off x="5621338" y="5751513"/>
            <a:ext cx="4602162" cy="2743200"/>
          </a:xfrm>
          <a:prstGeom prst="wedgeRectCallout">
            <a:avLst>
              <a:gd name="adj1" fmla="val -82580"/>
              <a:gd name="adj2" fmla="val 28533"/>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0000"/>
              </a:lnSpc>
              <a:spcBef>
                <a:spcPts val="600"/>
              </a:spcBef>
              <a:spcAft>
                <a:spcPts val="0"/>
              </a:spcAft>
              <a:defRPr/>
            </a:pPr>
            <a:r>
              <a:rPr lang="en-US">
                <a:solidFill>
                  <a:schemeClr val="tx1"/>
                </a:solidFill>
              </a:rPr>
              <a:t>Sources are not cited.</a:t>
            </a:r>
          </a:p>
          <a:p>
            <a:pPr algn="just">
              <a:lnSpc>
                <a:spcPct val="110000"/>
              </a:lnSpc>
              <a:spcBef>
                <a:spcPts val="600"/>
              </a:spcBef>
              <a:spcAft>
                <a:spcPts val="0"/>
              </a:spcAft>
              <a:defRPr/>
            </a:pPr>
            <a:r>
              <a:rPr lang="en-US">
                <a:solidFill>
                  <a:schemeClr val="tx1"/>
                </a:solidFill>
              </a:rPr>
              <a:t>Further information not shared.</a:t>
            </a:r>
          </a:p>
          <a:p>
            <a:pPr algn="just">
              <a:lnSpc>
                <a:spcPct val="110000"/>
              </a:lnSpc>
              <a:spcBef>
                <a:spcPts val="600"/>
              </a:spcBef>
              <a:spcAft>
                <a:spcPts val="0"/>
              </a:spcAft>
              <a:defRPr/>
            </a:pPr>
            <a:r>
              <a:rPr lang="en-US">
                <a:solidFill>
                  <a:schemeClr val="tx1"/>
                </a:solidFill>
              </a:rPr>
              <a:t>Aiming for intense emotions and extreme reactions. If it makes you angry or afraid, it could be a sign that it is constructed.</a:t>
            </a:r>
            <a:endParaRPr lang="en-US">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a:extLst>
              <a:ext uri="{FF2B5EF4-FFF2-40B4-BE49-F238E27FC236}">
                <a16:creationId xmlns:a16="http://schemas.microsoft.com/office/drawing/2014/main" id="{4626D85F-723F-4422-9C0B-85EAF3A93C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2020888"/>
            <a:ext cx="4484688" cy="678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Google Shape;137;p8">
            <a:extLst>
              <a:ext uri="{FF2B5EF4-FFF2-40B4-BE49-F238E27FC236}">
                <a16:creationId xmlns:a16="http://schemas.microsoft.com/office/drawing/2014/main" id="{4FE4D2C2-3C60-4F27-BDEB-09226437CF44}"/>
              </a:ext>
            </a:extLst>
          </p:cNvPr>
          <p:cNvSpPr txBox="1">
            <a:spLocks noGrp="1"/>
          </p:cNvSpPr>
          <p:nvPr>
            <p:ph type="body" idx="1"/>
          </p:nvPr>
        </p:nvSpPr>
        <p:spPr>
          <a:xfrm>
            <a:off x="590550" y="730250"/>
            <a:ext cx="10969625" cy="698500"/>
          </a:xfrm>
        </p:spPr>
        <p:txBody>
          <a:bodyPr/>
          <a:lstStyle/>
          <a:p>
            <a:pPr marL="0" indent="0" eaLnBrk="1" hangingPunct="1">
              <a:spcBef>
                <a:spcPct val="0"/>
              </a:spcBef>
              <a:spcAft>
                <a:spcPct val="0"/>
              </a:spcAft>
              <a:buClr>
                <a:srgbClr val="FFD324"/>
              </a:buClr>
              <a:buSzPts val="3600"/>
            </a:pPr>
            <a:r>
              <a:rPr lang="en-US" altLang="en-US" sz="3600" b="1">
                <a:solidFill>
                  <a:srgbClr val="00A4BA"/>
                </a:solidFill>
                <a:latin typeface="Arial" panose="020B0604020202020204" pitchFamily="34" charset="0"/>
                <a:cs typeface="Arial" panose="020B0604020202020204" pitchFamily="34" charset="0"/>
              </a:rPr>
              <a:t>PRESS ENTER: </a:t>
            </a:r>
          </a:p>
          <a:p>
            <a:pPr marL="0" indent="0" eaLnBrk="1" hangingPunct="1">
              <a:spcBef>
                <a:spcPct val="0"/>
              </a:spcBef>
              <a:spcAft>
                <a:spcPct val="0"/>
              </a:spcAft>
              <a:buClr>
                <a:srgbClr val="FFD324"/>
              </a:buClr>
              <a:buSzPts val="3600"/>
            </a:pPr>
            <a:r>
              <a:rPr lang="en-US" altLang="en-US" sz="3600" b="1">
                <a:solidFill>
                  <a:srgbClr val="00A4BA"/>
                </a:solidFill>
                <a:latin typeface="Arial" panose="020B0604020202020204" pitchFamily="34" charset="0"/>
                <a:cs typeface="Arial" panose="020B0604020202020204" pitchFamily="34" charset="0"/>
              </a:rPr>
              <a:t>RESPECT…your digital rights and footprint</a:t>
            </a:r>
            <a:endParaRPr lang="en-US" altLang="en-US" sz="210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endParaRPr lang="en-US" altLang="en-US" sz="190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n-US" altLang="en-US" sz="190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269C5804-E290-4EAE-B34A-5B35E4970A43}"/>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Real or Fake?</a:t>
            </a:r>
            <a:endParaRPr lang="en-US" altLang="en-US" sz="1600" kern="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4E44013C-58E6-40B1-9616-A91E184D6100}"/>
              </a:ext>
            </a:extLst>
          </p:cNvPr>
          <p:cNvSpPr/>
          <p:nvPr/>
        </p:nvSpPr>
        <p:spPr>
          <a:xfrm>
            <a:off x="365125" y="4391025"/>
            <a:ext cx="4602163" cy="2743200"/>
          </a:xfrm>
          <a:prstGeom prst="wedgeRectCallout">
            <a:avLst>
              <a:gd name="adj1" fmla="val 89381"/>
              <a:gd name="adj2" fmla="val 714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en-US">
                <a:solidFill>
                  <a:schemeClr val="tx1"/>
                </a:solidFill>
              </a:rPr>
              <a:t>No author, so sources, no date of publication.</a:t>
            </a:r>
          </a:p>
          <a:p>
            <a:pPr algn="just">
              <a:lnSpc>
                <a:spcPct val="110000"/>
              </a:lnSpc>
              <a:spcBef>
                <a:spcPts val="600"/>
              </a:spcBef>
              <a:spcAft>
                <a:spcPts val="0"/>
              </a:spcAft>
              <a:defRPr/>
            </a:pPr>
            <a:r>
              <a:rPr lang="en-US">
                <a:solidFill>
                  <a:schemeClr val="tx1"/>
                </a:solidFill>
              </a:rPr>
              <a:t>Aiming for intense emotions and extreme reactions. If it makes you angry or afraid, it could be a sign that it is constructed.</a:t>
            </a:r>
            <a:endParaRPr lang="en-US">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D3FCF55F-4ED0-4B90-A8E5-3850B8134F82}"/>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defRPr/>
            </a:pPr>
            <a:r>
              <a:rPr lang="en-GB" altLang="en-US" sz="3600" b="1">
                <a:solidFill>
                  <a:srgbClr val="00A4BA"/>
                </a:solidFill>
                <a:latin typeface="Arial" pitchFamily="34" charset="0"/>
                <a:cs typeface="Arial" pitchFamily="34" charset="0"/>
              </a:rPr>
              <a:t>DID YOU KNOW THAT…</a:t>
            </a:r>
            <a:endParaRPr lang="en-GB" altLang="en-US" sz="3600">
              <a:solidFill>
                <a:srgbClr val="00A4BA"/>
              </a:solidFill>
              <a:latin typeface="Arial" pitchFamily="34" charset="0"/>
              <a:cs typeface="Arial" pitchFamily="34" charset="0"/>
            </a:endParaRPr>
          </a:p>
          <a:p>
            <a:pPr marL="0" indent="0">
              <a:defRPr/>
            </a:pPr>
            <a:r>
              <a:rPr lang="en-GB" altLang="en-US" sz="1900">
                <a:latin typeface="Calibri" pitchFamily="34" charset="0"/>
              </a:rPr>
              <a:t> </a:t>
            </a:r>
          </a:p>
        </p:txBody>
      </p:sp>
      <p:sp>
        <p:nvSpPr>
          <p:cNvPr id="17449" name="TextBox 20">
            <a:extLst>
              <a:ext uri="{FF2B5EF4-FFF2-40B4-BE49-F238E27FC236}">
                <a16:creationId xmlns:a16="http://schemas.microsoft.com/office/drawing/2014/main" id="{D2814830-A7C9-4C09-8217-89B54085ED55}"/>
              </a:ext>
            </a:extLst>
          </p:cNvPr>
          <p:cNvSpPr txBox="1">
            <a:spLocks noChangeArrowheads="1"/>
          </p:cNvSpPr>
          <p:nvPr/>
        </p:nvSpPr>
        <p:spPr bwMode="auto">
          <a:xfrm>
            <a:off x="496888" y="1347788"/>
            <a:ext cx="9169400" cy="2708412"/>
          </a:xfrm>
          <a:prstGeom prst="rect">
            <a:avLst/>
          </a:prstGeom>
          <a:noFill/>
          <a:ln>
            <a:noFill/>
          </a:ln>
        </p:spPr>
        <p:txBody>
          <a:bodyPr lIns="121899" tIns="60949" rIns="121899" bIns="60949" anchor="t">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eaLnBrk="1" hangingPunct="1">
              <a:defRPr/>
            </a:pPr>
            <a:endParaRPr lang="en-NZ" altLang="en-US" b="1">
              <a:solidFill>
                <a:srgbClr val="262963"/>
              </a:solidFill>
              <a:latin typeface="Arial" pitchFamily="34" charset="0"/>
              <a:cs typeface="Arial" pitchFamily="34" charset="0"/>
            </a:endParaRPr>
          </a:p>
          <a:p>
            <a:pPr marL="0" indent="0" eaLnBrk="1" hangingPunct="1">
              <a:defRPr/>
            </a:pPr>
            <a:endParaRPr lang="en-NZ" altLang="en-US" b="1">
              <a:solidFill>
                <a:srgbClr val="262963"/>
              </a:solidFill>
              <a:latin typeface="Arial" pitchFamily="34" charset="0"/>
              <a:cs typeface="Arial" pitchFamily="34" charset="0"/>
            </a:endParaRPr>
          </a:p>
          <a:p>
            <a:pPr eaLnBrk="1" hangingPunct="1">
              <a:buFont typeface="Arial" pitchFamily="34" charset="0"/>
              <a:buChar char="•"/>
              <a:defRPr/>
            </a:pPr>
            <a:r>
              <a:rPr lang="en-NZ" altLang="en-US" b="1">
                <a:solidFill>
                  <a:srgbClr val="262963"/>
                </a:solidFill>
                <a:latin typeface="Ariel"/>
                <a:ea typeface="MS PGothic"/>
                <a:cs typeface="Arial"/>
              </a:rPr>
              <a:t>As of June 2020, 4.8 billion people were using internet = 60% of the global population.</a:t>
            </a:r>
          </a:p>
          <a:p>
            <a:pPr eaLnBrk="1" hangingPunct="1">
              <a:buFont typeface="Arial" pitchFamily="34" charset="0"/>
              <a:buChar char="•"/>
              <a:defRPr/>
            </a:pPr>
            <a:r>
              <a:rPr lang="en-US" b="1">
                <a:solidFill>
                  <a:srgbClr val="262963"/>
                </a:solidFill>
                <a:latin typeface="Ariel"/>
                <a:ea typeface="MS PGothic"/>
                <a:cs typeface="Arial"/>
              </a:rPr>
              <a:t>On average, they spend two and a half hours each day online. </a:t>
            </a:r>
            <a:endParaRPr lang="en-US" b="1">
              <a:solidFill>
                <a:srgbClr val="262963"/>
              </a:solidFill>
              <a:latin typeface="Ariel"/>
              <a:cs typeface="Arial" pitchFamily="34" charset="0"/>
            </a:endParaRPr>
          </a:p>
          <a:p>
            <a:pPr eaLnBrk="1" hangingPunct="1">
              <a:buFont typeface="Arial" pitchFamily="34" charset="0"/>
              <a:buChar char="•"/>
              <a:defRPr/>
            </a:pPr>
            <a:r>
              <a:rPr lang="en-NZ" altLang="en-US" b="1">
                <a:solidFill>
                  <a:srgbClr val="262963"/>
                </a:solidFill>
                <a:latin typeface="Ariel"/>
                <a:ea typeface="MS PGothic"/>
                <a:cs typeface="Arial"/>
              </a:rPr>
              <a:t>By 2030, almost 50 billion devices will be connected to the internet.</a:t>
            </a:r>
          </a:p>
          <a:p>
            <a:pPr eaLnBrk="1" hangingPunct="1">
              <a:buFont typeface="Arial" pitchFamily="34" charset="0"/>
              <a:buChar char="•"/>
              <a:defRPr/>
            </a:pPr>
            <a:r>
              <a:rPr lang="en-US" b="1">
                <a:solidFill>
                  <a:srgbClr val="262963"/>
                </a:solidFill>
                <a:latin typeface="Ariel"/>
                <a:ea typeface="MS PGothic"/>
              </a:rPr>
              <a:t>More than 175,000 children go online for the first time every day.</a:t>
            </a:r>
            <a:endParaRPr lang="en-NZ" altLang="en-US" b="1">
              <a:solidFill>
                <a:srgbClr val="262963"/>
              </a:solidFill>
              <a:latin typeface="Ariel"/>
              <a:ea typeface="MS PGothic"/>
              <a:cs typeface="Arial" pitchFamily="34" charset="0"/>
            </a:endParaRPr>
          </a:p>
        </p:txBody>
      </p:sp>
      <p:pic>
        <p:nvPicPr>
          <p:cNvPr id="66564" name="Picture 1">
            <a:extLst>
              <a:ext uri="{FF2B5EF4-FFF2-40B4-BE49-F238E27FC236}">
                <a16:creationId xmlns:a16="http://schemas.microsoft.com/office/drawing/2014/main" id="{0ED35647-9097-43BB-B002-9F59B0C2FF1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6125" y="4171950"/>
            <a:ext cx="70231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Google Shape;363;g72b3291ada_0_7">
            <a:extLst>
              <a:ext uri="{FF2B5EF4-FFF2-40B4-BE49-F238E27FC236}">
                <a16:creationId xmlns:a16="http://schemas.microsoft.com/office/drawing/2014/main" id="{5D6451A4-D219-4E7D-B1C1-DFE26CD62FEC}"/>
              </a:ext>
            </a:extLst>
          </p:cNvPr>
          <p:cNvSpPr txBox="1">
            <a:spLocks noGrp="1"/>
          </p:cNvSpPr>
          <p:nvPr>
            <p:ph type="body" idx="1"/>
          </p:nvPr>
        </p:nvSpPr>
        <p:spPr>
          <a:xfrm>
            <a:off x="590550" y="730250"/>
            <a:ext cx="10969625" cy="698500"/>
          </a:xfrm>
        </p:spPr>
        <p:txBody>
          <a:bodyPr/>
          <a:lstStyle/>
          <a:p>
            <a:pPr marL="0" indent="0" eaLnBrk="1" hangingPunct="1">
              <a:spcBef>
                <a:spcPct val="0"/>
              </a:spcBef>
              <a:spcAft>
                <a:spcPct val="0"/>
              </a:spcAft>
              <a:buClr>
                <a:srgbClr val="FFD324"/>
              </a:buClr>
              <a:buSzPts val="3600"/>
            </a:pPr>
            <a:r>
              <a:rPr lang="en-US" altLang="en-US" sz="3600" b="1">
                <a:solidFill>
                  <a:srgbClr val="00A4BA"/>
                </a:solidFill>
                <a:latin typeface="Arial" panose="020B0604020202020204" pitchFamily="34" charset="0"/>
                <a:cs typeface="Arial" panose="020B0604020202020204" pitchFamily="34" charset="0"/>
              </a:rPr>
              <a:t>PRESS ENTER:</a:t>
            </a:r>
          </a:p>
          <a:p>
            <a:pPr marL="0" indent="0" eaLnBrk="1" hangingPunct="1">
              <a:spcBef>
                <a:spcPct val="0"/>
              </a:spcBef>
              <a:spcAft>
                <a:spcPct val="0"/>
              </a:spcAft>
              <a:buClr>
                <a:srgbClr val="FFD324"/>
              </a:buClr>
              <a:buSzPts val="3600"/>
            </a:pPr>
            <a:r>
              <a:rPr lang="en-US" altLang="en-US" sz="3600" b="1">
                <a:solidFill>
                  <a:srgbClr val="00A4BA"/>
                </a:solidFill>
                <a:latin typeface="Arial" panose="020B0604020202020204" pitchFamily="34" charset="0"/>
                <a:cs typeface="Arial" panose="020B0604020202020204" pitchFamily="34" charset="0"/>
              </a:rPr>
              <a:t>IMAGINE…a better internet</a:t>
            </a:r>
            <a:endParaRPr lang="en-US" altLang="en-US" sz="2100">
              <a:solidFill>
                <a:srgbClr val="00A4BA"/>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endParaRPr lang="en-US" altLang="en-US" sz="1900">
              <a:solidFill>
                <a:srgbClr val="262963"/>
              </a:solidFill>
              <a:latin typeface="Arial" panose="020B0604020202020204" pitchFamily="34" charset="0"/>
              <a:cs typeface="Arial" panose="020B0604020202020204" pitchFamily="34" charset="0"/>
            </a:endParaRPr>
          </a:p>
          <a:p>
            <a:pPr marL="0" indent="0" eaLnBrk="1" hangingPunct="1">
              <a:spcBef>
                <a:spcPct val="0"/>
              </a:spcBef>
              <a:spcAft>
                <a:spcPct val="0"/>
              </a:spcAft>
              <a:buClr>
                <a:srgbClr val="262963"/>
              </a:buClr>
              <a:buSzPts val="1900"/>
            </a:pPr>
            <a:r>
              <a:rPr lang="en-US" altLang="en-US" sz="190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en-US" altLang="en-US" sz="2100">
              <a:solidFill>
                <a:srgbClr val="262963"/>
              </a:solidFill>
              <a:latin typeface="Arial" panose="020B0604020202020204" pitchFamily="34" charset="0"/>
              <a:cs typeface="Arial" panose="020B0604020202020204" pitchFamily="34" charset="0"/>
            </a:endParaRPr>
          </a:p>
        </p:txBody>
      </p:sp>
      <p:sp>
        <p:nvSpPr>
          <p:cNvPr id="365" name="Google Shape;365;g72b3291ada_0_7">
            <a:extLst>
              <a:ext uri="{FF2B5EF4-FFF2-40B4-BE49-F238E27FC236}">
                <a16:creationId xmlns:a16="http://schemas.microsoft.com/office/drawing/2014/main" id="{0B72EDE1-D8F4-4C6D-943C-7CED299468A2}"/>
              </a:ext>
            </a:extLst>
          </p:cNvPr>
          <p:cNvSpPr txBox="1"/>
          <p:nvPr/>
        </p:nvSpPr>
        <p:spPr>
          <a:xfrm>
            <a:off x="590550" y="3079750"/>
            <a:ext cx="9745663" cy="4460875"/>
          </a:xfrm>
          <a:prstGeom prst="rect">
            <a:avLst/>
          </a:prstGeom>
          <a:noFill/>
          <a:ln>
            <a:noFill/>
          </a:ln>
        </p:spPr>
        <p:txBody>
          <a:bodyPr spcFirstLastPara="1" lIns="91425" tIns="91425" rIns="91425" bIns="91425"/>
          <a:lstStyle/>
          <a:p>
            <a:pPr eaLnBrk="1" fontAlgn="auto" hangingPunct="1">
              <a:spcBef>
                <a:spcPts val="0"/>
              </a:spcBef>
              <a:spcAft>
                <a:spcPts val="0"/>
              </a:spcAft>
              <a:buClr>
                <a:srgbClr val="000000"/>
              </a:buClr>
              <a:defRPr/>
            </a:pPr>
            <a:r>
              <a:rPr lang="en-US" sz="2400">
                <a:solidFill>
                  <a:schemeClr val="tx1">
                    <a:lumMod val="50000"/>
                  </a:schemeClr>
                </a:solidFill>
                <a:latin typeface="Arial" panose="020B0604020202020204" pitchFamily="34" charset="0"/>
                <a:cs typeface="Arial" panose="020B0604020202020204" pitchFamily="34" charset="0"/>
              </a:rPr>
              <a:t>Your Guiding/Scouting promise does not stop at the physical world. It extends in the online world too. You can make it a better place by contributing positively through your social platforms! </a:t>
            </a:r>
          </a:p>
          <a:p>
            <a:pPr eaLnBrk="1" fontAlgn="auto" hangingPunct="1">
              <a:spcBef>
                <a:spcPts val="0"/>
              </a:spcBef>
              <a:spcAft>
                <a:spcPts val="0"/>
              </a:spcAft>
              <a:buClr>
                <a:srgbClr val="000000"/>
              </a:buClr>
              <a:buFont typeface="Arial"/>
              <a:buNone/>
              <a:defRPr/>
            </a:pPr>
            <a:endParaRPr lang="en-US" sz="2400">
              <a:solidFill>
                <a:schemeClr val="tx1">
                  <a:lumMod val="50000"/>
                </a:schemeClr>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000000"/>
              </a:buClr>
              <a:buFont typeface="Arial"/>
              <a:buNone/>
              <a:defRPr/>
            </a:pPr>
            <a:r>
              <a:rPr lang="en-US" sz="2400">
                <a:solidFill>
                  <a:schemeClr val="tx1">
                    <a:lumMod val="50000"/>
                  </a:schemeClr>
                </a:solidFill>
                <a:latin typeface="Arial" panose="020B0604020202020204" pitchFamily="34" charset="0"/>
                <a:cs typeface="Arial" panose="020B0604020202020204" pitchFamily="34" charset="0"/>
              </a:rPr>
              <a:t>Think about girls or women around you whose leadership is inspiring you, why they're inspiring you and how they can inspire others. </a:t>
            </a:r>
          </a:p>
          <a:p>
            <a:pPr eaLnBrk="1" fontAlgn="auto" hangingPunct="1">
              <a:spcBef>
                <a:spcPts val="0"/>
              </a:spcBef>
              <a:spcAft>
                <a:spcPts val="0"/>
              </a:spcAft>
              <a:buClr>
                <a:srgbClr val="000000"/>
              </a:buClr>
              <a:buFont typeface="Arial"/>
              <a:buNone/>
              <a:defRPr/>
            </a:pPr>
            <a:endParaRPr lang="en-US" sz="2400">
              <a:solidFill>
                <a:schemeClr val="tx1">
                  <a:lumMod val="50000"/>
                </a:schemeClr>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000000"/>
              </a:buClr>
              <a:buFont typeface="Arial"/>
              <a:buNone/>
              <a:defRPr/>
            </a:pPr>
            <a:r>
              <a:rPr lang="en-US" sz="2400">
                <a:solidFill>
                  <a:schemeClr val="tx1">
                    <a:lumMod val="50000"/>
                  </a:schemeClr>
                </a:solidFill>
                <a:latin typeface="Arial" panose="020B0604020202020204" pitchFamily="34" charset="0"/>
                <a:cs typeface="Arial" panose="020B0604020202020204" pitchFamily="34" charset="0"/>
              </a:rPr>
              <a:t>Share a few thoughts with the group and during the next days post a shout out on your social media with #</a:t>
            </a:r>
            <a:r>
              <a:rPr lang="en-US" sz="2400" err="1">
                <a:solidFill>
                  <a:schemeClr val="tx1">
                    <a:lumMod val="50000"/>
                  </a:schemeClr>
                </a:solidFill>
                <a:latin typeface="Arial" panose="020B0604020202020204" pitchFamily="34" charset="0"/>
                <a:cs typeface="Arial" panose="020B0604020202020204" pitchFamily="34" charset="0"/>
              </a:rPr>
              <a:t>PositivityPatrol</a:t>
            </a:r>
            <a:r>
              <a:rPr lang="en-US" sz="2400">
                <a:solidFill>
                  <a:schemeClr val="tx1">
                    <a:lumMod val="50000"/>
                  </a:schemeClr>
                </a:solidFill>
                <a:latin typeface="Arial" panose="020B0604020202020204" pitchFamily="34" charset="0"/>
                <a:cs typeface="Arial" panose="020B0604020202020204" pitchFamily="34" charset="0"/>
              </a:rPr>
              <a:t> and #</a:t>
            </a:r>
            <a:r>
              <a:rPr lang="en-US" sz="2400" err="1">
                <a:solidFill>
                  <a:schemeClr val="tx1">
                    <a:lumMod val="50000"/>
                  </a:schemeClr>
                </a:solidFill>
                <a:latin typeface="Arial" panose="020B0604020202020204" pitchFamily="34" charset="0"/>
                <a:cs typeface="Arial" panose="020B0604020202020204" pitchFamily="34" charset="0"/>
              </a:rPr>
              <a:t>LeaderLikeYou</a:t>
            </a:r>
            <a:r>
              <a:rPr lang="en-US" sz="2400">
                <a:solidFill>
                  <a:schemeClr val="tx1">
                    <a:lumMod val="50000"/>
                  </a:schemeClr>
                </a:solidFill>
                <a:latin typeface="Arial" panose="020B0604020202020204" pitchFamily="34" charset="0"/>
                <a:cs typeface="Arial" panose="020B0604020202020204" pitchFamily="34" charset="0"/>
              </a:rPr>
              <a:t>, so their leadership can inspire girls all around the world. </a:t>
            </a:r>
            <a:endParaRPr sz="3600" kern="0">
              <a:solidFill>
                <a:schemeClr val="tx1">
                  <a:lumMod val="50000"/>
                </a:schemeClr>
              </a:solidFill>
              <a:latin typeface="Arial" panose="020B0604020202020204" pitchFamily="34" charset="0"/>
              <a:cs typeface="Arial" panose="020B0604020202020204" pitchFamily="34" charset="0"/>
              <a:sym typeface="Arial"/>
            </a:endParaRPr>
          </a:p>
        </p:txBody>
      </p:sp>
      <p:sp>
        <p:nvSpPr>
          <p:cNvPr id="5" name="Google Shape;130;p7">
            <a:extLst>
              <a:ext uri="{FF2B5EF4-FFF2-40B4-BE49-F238E27FC236}">
                <a16:creationId xmlns:a16="http://schemas.microsoft.com/office/drawing/2014/main" id="{BD2031CC-1338-4414-8DF1-D4FC8B2F1372}"/>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Clr>
                <a:srgbClr val="FFD324"/>
              </a:buClr>
              <a:buSzPts val="3600"/>
              <a:defRPr/>
            </a:pPr>
            <a:r>
              <a:rPr lang="en-US" altLang="en-US" sz="2800" b="1" kern="0">
                <a:solidFill>
                  <a:srgbClr val="00A4BA"/>
                </a:solidFill>
                <a:latin typeface="+mn-lt"/>
                <a:cs typeface="Arial" panose="020B0604020202020204" pitchFamily="34" charset="0"/>
              </a:rPr>
              <a:t>A positive online community</a:t>
            </a:r>
            <a:endParaRPr lang="en-US" altLang="en-US" sz="1600" kern="0">
              <a:solidFill>
                <a:srgbClr val="00A4BA"/>
              </a:solidFill>
              <a:latin typeface="+mn-lt"/>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9DEA0DB-8ABC-41B9-9F37-33E8C60405EF}"/>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a:solidFill>
                  <a:srgbClr val="00A4BA"/>
                </a:solidFill>
                <a:latin typeface="Arial" pitchFamily="34" charset="0"/>
                <a:cs typeface="Arial" pitchFamily="34" charset="0"/>
              </a:rPr>
              <a:t>#</a:t>
            </a:r>
            <a:r>
              <a:rPr lang="en-GB" altLang="en-US" sz="3600" b="1" err="1">
                <a:solidFill>
                  <a:srgbClr val="00A4BA"/>
                </a:solidFill>
                <a:latin typeface="Arial" pitchFamily="34" charset="0"/>
                <a:cs typeface="Arial" pitchFamily="34" charset="0"/>
              </a:rPr>
              <a:t>BeTheChangeOnline</a:t>
            </a:r>
            <a:r>
              <a:rPr lang="en-GB" altLang="en-US" sz="3600" b="1">
                <a:solidFill>
                  <a:srgbClr val="00A4BA"/>
                </a:solidFill>
                <a:latin typeface="Arial" pitchFamily="34" charset="0"/>
                <a:cs typeface="Arial" pitchFamily="34" charset="0"/>
              </a:rPr>
              <a:t>: </a:t>
            </a:r>
          </a:p>
          <a:p>
            <a:pPr marL="0" indent="0">
              <a:defRPr/>
            </a:pPr>
            <a:r>
              <a:rPr lang="en-GB" altLang="en-US" sz="3600" b="1">
                <a:solidFill>
                  <a:srgbClr val="00A4BA"/>
                </a:solidFill>
                <a:latin typeface="Arial" pitchFamily="34" charset="0"/>
                <a:cs typeface="Arial" pitchFamily="34" charset="0"/>
              </a:rPr>
              <a:t>Step 1 - Bringing change the WAGGGS way</a:t>
            </a:r>
            <a:endParaRPr lang="en-GB" altLang="en-US" sz="1900">
              <a:solidFill>
                <a:srgbClr val="00A4BA"/>
              </a:solidFill>
              <a:latin typeface="Calibri" pitchFamily="34" charset="0"/>
            </a:endParaRPr>
          </a:p>
        </p:txBody>
      </p:sp>
      <p:sp>
        <p:nvSpPr>
          <p:cNvPr id="52" name="Rectangle 51">
            <a:extLst>
              <a:ext uri="{FF2B5EF4-FFF2-40B4-BE49-F238E27FC236}">
                <a16:creationId xmlns:a16="http://schemas.microsoft.com/office/drawing/2014/main" id="{D5E5FCC8-3A92-4511-8022-44BF1D79B899}"/>
              </a:ext>
            </a:extLst>
          </p:cNvPr>
          <p:cNvSpPr/>
          <p:nvPr/>
        </p:nvSpPr>
        <p:spPr>
          <a:xfrm>
            <a:off x="649288" y="2254250"/>
            <a:ext cx="11012487" cy="6000750"/>
          </a:xfrm>
          <a:prstGeom prst="rect">
            <a:avLst/>
          </a:prstGeom>
        </p:spPr>
        <p:txBody>
          <a:bodyPr>
            <a:spAutoFit/>
          </a:bodyPr>
          <a:lstStyle/>
          <a:p>
            <a:pPr>
              <a:defRPr/>
            </a:pPr>
            <a:r>
              <a:rPr lang="en-US" sz="2800" b="1" err="1">
                <a:solidFill>
                  <a:schemeClr val="tx1">
                    <a:lumMod val="50000"/>
                  </a:schemeClr>
                </a:solidFill>
                <a:latin typeface="+mn-lt"/>
                <a:cs typeface="Arial" panose="020B0604020202020204" pitchFamily="34" charset="0"/>
              </a:rPr>
              <a:t>Changemaker</a:t>
            </a:r>
            <a:r>
              <a:rPr lang="en-US" sz="2800" b="1">
                <a:solidFill>
                  <a:schemeClr val="tx1">
                    <a:lumMod val="50000"/>
                  </a:schemeClr>
                </a:solidFill>
                <a:latin typeface="+mn-lt"/>
                <a:cs typeface="Arial" panose="020B0604020202020204" pitchFamily="34" charset="0"/>
              </a:rPr>
              <a:t> stories</a:t>
            </a:r>
          </a:p>
          <a:p>
            <a:pPr>
              <a:defRPr/>
            </a:pPr>
            <a:endParaRPr lang="en-US" sz="2800" b="1">
              <a:solidFill>
                <a:schemeClr val="tx1">
                  <a:lumMod val="50000"/>
                </a:schemeClr>
              </a:solidFill>
              <a:latin typeface="+mn-lt"/>
              <a:cs typeface="Arial" panose="020B0604020202020204" pitchFamily="34" charset="0"/>
            </a:endParaRPr>
          </a:p>
          <a:p>
            <a:pPr marL="342900" indent="-342900">
              <a:buFont typeface="Wingdings" panose="05000000000000000000" pitchFamily="2" charset="2"/>
              <a:buChar char="Ø"/>
              <a:defRPr/>
            </a:pPr>
            <a:r>
              <a:rPr lang="en-US" sz="2400">
                <a:solidFill>
                  <a:schemeClr val="tx1">
                    <a:lumMod val="50000"/>
                  </a:schemeClr>
                </a:solidFill>
                <a:latin typeface="+mn-lt"/>
              </a:rPr>
              <a:t>The ALS Ice Bucket Challenge</a:t>
            </a:r>
          </a:p>
          <a:p>
            <a:pPr marL="342900" indent="-342900">
              <a:buFont typeface="Wingdings" panose="05000000000000000000" pitchFamily="2" charset="2"/>
              <a:buChar char="Ø"/>
              <a:defRPr/>
            </a:pPr>
            <a:r>
              <a:rPr lang="en-US" sz="2400">
                <a:solidFill>
                  <a:schemeClr val="tx1">
                    <a:lumMod val="50000"/>
                  </a:schemeClr>
                </a:solidFill>
                <a:latin typeface="+mn-lt"/>
              </a:rPr>
              <a:t>The #</a:t>
            </a:r>
            <a:r>
              <a:rPr lang="en-US" sz="2400" err="1">
                <a:solidFill>
                  <a:schemeClr val="tx1">
                    <a:lumMod val="50000"/>
                  </a:schemeClr>
                </a:solidFill>
                <a:latin typeface="+mn-lt"/>
              </a:rPr>
              <a:t>metoo</a:t>
            </a:r>
            <a:r>
              <a:rPr lang="en-US" sz="2400">
                <a:solidFill>
                  <a:schemeClr val="tx1">
                    <a:lumMod val="50000"/>
                  </a:schemeClr>
                </a:solidFill>
                <a:latin typeface="+mn-lt"/>
              </a:rPr>
              <a:t> movement</a:t>
            </a:r>
          </a:p>
          <a:p>
            <a:pPr marL="342900" indent="-342900">
              <a:buFont typeface="Wingdings" panose="05000000000000000000" pitchFamily="2" charset="2"/>
              <a:buChar char="Ø"/>
              <a:defRPr/>
            </a:pPr>
            <a:r>
              <a:rPr lang="en-US" sz="2400">
                <a:solidFill>
                  <a:schemeClr val="tx1">
                    <a:lumMod val="50000"/>
                  </a:schemeClr>
                </a:solidFill>
                <a:latin typeface="+mn-lt"/>
              </a:rPr>
              <a:t>Cecil the lion</a:t>
            </a:r>
          </a:p>
          <a:p>
            <a:pPr marL="342900" indent="-342900">
              <a:buFont typeface="Wingdings" panose="05000000000000000000" pitchFamily="2" charset="2"/>
              <a:buChar char="Ø"/>
              <a:defRPr/>
            </a:pPr>
            <a:r>
              <a:rPr lang="en-US" sz="2400">
                <a:solidFill>
                  <a:schemeClr val="tx1">
                    <a:lumMod val="50000"/>
                  </a:schemeClr>
                </a:solidFill>
                <a:latin typeface="+mn-lt"/>
              </a:rPr>
              <a:t>Guide dogs</a:t>
            </a:r>
          </a:p>
          <a:p>
            <a:pPr marL="342900" indent="-342900">
              <a:buFont typeface="Wingdings" panose="05000000000000000000" pitchFamily="2" charset="2"/>
              <a:buChar char="Ø"/>
              <a:defRPr/>
            </a:pPr>
            <a:r>
              <a:rPr lang="en-US" sz="2400">
                <a:solidFill>
                  <a:schemeClr val="tx1">
                    <a:lumMod val="50000"/>
                  </a:schemeClr>
                </a:solidFill>
                <a:latin typeface="+mn-lt"/>
              </a:rPr>
              <a:t>Environmental emergency</a:t>
            </a:r>
          </a:p>
          <a:p>
            <a:pPr marL="342900" indent="-342900">
              <a:buFont typeface="Wingdings" panose="05000000000000000000" pitchFamily="2" charset="2"/>
              <a:buChar char="Ø"/>
              <a:defRPr/>
            </a:pPr>
            <a:r>
              <a:rPr lang="en-US" sz="2400">
                <a:solidFill>
                  <a:schemeClr val="tx1">
                    <a:lumMod val="50000"/>
                  </a:schemeClr>
                </a:solidFill>
                <a:latin typeface="+mn-lt"/>
              </a:rPr>
              <a:t>Humans of New York (HONY)</a:t>
            </a:r>
            <a:endParaRPr lang="en-US" sz="2400">
              <a:solidFill>
                <a:schemeClr val="tx1">
                  <a:lumMod val="50000"/>
                </a:schemeClr>
              </a:solidFill>
              <a:latin typeface="+mn-lt"/>
              <a:cs typeface="Arial" panose="020B0604020202020204" pitchFamily="34" charset="0"/>
            </a:endParaRPr>
          </a:p>
          <a:p>
            <a:pPr>
              <a:defRPr/>
            </a:pPr>
            <a:endParaRPr lang="en-US" sz="2000" b="1">
              <a:solidFill>
                <a:schemeClr val="tx1">
                  <a:lumMod val="50000"/>
                </a:schemeClr>
              </a:solidFill>
              <a:latin typeface="+mn-lt"/>
              <a:cs typeface="Arial" panose="020B0604020202020204" pitchFamily="34" charset="0"/>
            </a:endParaRPr>
          </a:p>
          <a:p>
            <a:pPr>
              <a:defRPr/>
            </a:pPr>
            <a:r>
              <a:rPr lang="en-US" sz="2400">
                <a:solidFill>
                  <a:schemeClr val="tx1">
                    <a:lumMod val="50000"/>
                  </a:schemeClr>
                </a:solidFill>
                <a:latin typeface="+mn-lt"/>
              </a:rPr>
              <a:t>Discuss: </a:t>
            </a:r>
          </a:p>
          <a:p>
            <a:pPr marL="285750" indent="-285750">
              <a:buFont typeface="Arial" panose="020B0604020202020204" pitchFamily="34" charset="0"/>
              <a:buChar char="•"/>
              <a:defRPr/>
            </a:pPr>
            <a:r>
              <a:rPr lang="en-US" sz="2400">
                <a:solidFill>
                  <a:schemeClr val="tx1">
                    <a:lumMod val="50000"/>
                  </a:schemeClr>
                </a:solidFill>
                <a:latin typeface="+mn-lt"/>
              </a:rPr>
              <a:t>What are some things that stood out in the stories you read? </a:t>
            </a:r>
          </a:p>
          <a:p>
            <a:pPr marL="285750" indent="-285750">
              <a:buFont typeface="Arial" panose="020B0604020202020204" pitchFamily="34" charset="0"/>
              <a:buChar char="•"/>
              <a:defRPr/>
            </a:pPr>
            <a:r>
              <a:rPr lang="en-US" sz="2400">
                <a:solidFill>
                  <a:schemeClr val="tx1">
                    <a:lumMod val="50000"/>
                  </a:schemeClr>
                </a:solidFill>
                <a:latin typeface="+mn-lt"/>
              </a:rPr>
              <a:t>What were some online methods that brought change in </a:t>
            </a:r>
          </a:p>
          <a:p>
            <a:pPr marL="287338">
              <a:defRPr/>
            </a:pPr>
            <a:r>
              <a:rPr lang="en-US" sz="2400">
                <a:solidFill>
                  <a:schemeClr val="tx1">
                    <a:lumMod val="50000"/>
                  </a:schemeClr>
                </a:solidFill>
                <a:latin typeface="+mn-lt"/>
              </a:rPr>
              <a:t>a society, a law, in practices or in biases? </a:t>
            </a:r>
          </a:p>
          <a:p>
            <a:pPr marL="285750" indent="-285750">
              <a:buFont typeface="Arial" panose="020B0604020202020204" pitchFamily="34" charset="0"/>
              <a:buChar char="•"/>
              <a:defRPr/>
            </a:pPr>
            <a:r>
              <a:rPr lang="en-US" sz="2400">
                <a:solidFill>
                  <a:schemeClr val="tx1">
                    <a:lumMod val="50000"/>
                  </a:schemeClr>
                </a:solidFill>
                <a:latin typeface="+mn-lt"/>
              </a:rPr>
              <a:t>How would you describe social change based on</a:t>
            </a:r>
          </a:p>
          <a:p>
            <a:pPr marL="231775">
              <a:defRPr/>
            </a:pPr>
            <a:r>
              <a:rPr lang="en-US" sz="2400">
                <a:solidFill>
                  <a:schemeClr val="tx1">
                    <a:lumMod val="50000"/>
                  </a:schemeClr>
                </a:solidFill>
                <a:latin typeface="+mn-lt"/>
              </a:rPr>
              <a:t> what you have heard? </a:t>
            </a:r>
            <a:endParaRPr lang="en-US" sz="2000">
              <a:solidFill>
                <a:schemeClr val="tx1">
                  <a:lumMod val="50000"/>
                </a:schemeClr>
              </a:solidFill>
              <a:latin typeface="+mn-lt"/>
            </a:endParaRPr>
          </a:p>
          <a:p>
            <a:pPr>
              <a:defRPr/>
            </a:pPr>
            <a:endParaRPr lang="en-US" sz="2000" i="1"/>
          </a:p>
        </p:txBody>
      </p:sp>
      <p:pic>
        <p:nvPicPr>
          <p:cNvPr id="119812" name="Picture 6">
            <a:extLst>
              <a:ext uri="{FF2B5EF4-FFF2-40B4-BE49-F238E27FC236}">
                <a16:creationId xmlns:a16="http://schemas.microsoft.com/office/drawing/2014/main" id="{004CB406-7C38-4C77-8845-5CE7C73BD6B9}"/>
              </a:ext>
            </a:extLst>
          </p:cNvPr>
          <p:cNvPicPr>
            <a:picLocks noChangeAspect="1"/>
          </p:cNvPicPr>
          <p:nvPr/>
        </p:nvPicPr>
        <p:blipFill>
          <a:blip r:embed="rId3">
            <a:clrChange>
              <a:clrFrom>
                <a:srgbClr val="022430"/>
              </a:clrFrom>
              <a:clrTo>
                <a:srgbClr val="022430">
                  <a:alpha val="0"/>
                </a:srgbClr>
              </a:clrTo>
            </a:clrChange>
            <a:extLst>
              <a:ext uri="{28A0092B-C50C-407E-A947-70E740481C1C}">
                <a14:useLocalDpi xmlns:a14="http://schemas.microsoft.com/office/drawing/2010/main" val="0"/>
              </a:ext>
            </a:extLst>
          </a:blip>
          <a:srcRect/>
          <a:stretch>
            <a:fillRect/>
          </a:stretch>
        </p:blipFill>
        <p:spPr bwMode="auto">
          <a:xfrm>
            <a:off x="5795963" y="3033713"/>
            <a:ext cx="44894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DA1974D-1DAB-4FBE-83BF-632C44A8CBE3}"/>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a:solidFill>
                  <a:srgbClr val="00A4BA"/>
                </a:solidFill>
                <a:latin typeface="Arial" pitchFamily="34" charset="0"/>
                <a:cs typeface="Arial" pitchFamily="34" charset="0"/>
              </a:rPr>
              <a:t>#</a:t>
            </a:r>
            <a:r>
              <a:rPr lang="en-GB" altLang="en-US" sz="3600" b="1" err="1">
                <a:solidFill>
                  <a:srgbClr val="00A4BA"/>
                </a:solidFill>
                <a:latin typeface="Arial" pitchFamily="34" charset="0"/>
                <a:cs typeface="Arial" pitchFamily="34" charset="0"/>
              </a:rPr>
              <a:t>BeTheChangeOnline</a:t>
            </a:r>
            <a:r>
              <a:rPr lang="en-GB" altLang="en-US" sz="3600" b="1">
                <a:solidFill>
                  <a:srgbClr val="00A4BA"/>
                </a:solidFill>
                <a:latin typeface="Arial" pitchFamily="34" charset="0"/>
                <a:cs typeface="Arial" pitchFamily="34" charset="0"/>
              </a:rPr>
              <a:t>: </a:t>
            </a:r>
          </a:p>
          <a:p>
            <a:pPr marL="0" indent="0">
              <a:defRPr/>
            </a:pPr>
            <a:r>
              <a:rPr lang="en-GB" altLang="en-US" sz="3600" b="1">
                <a:solidFill>
                  <a:srgbClr val="00A4BA"/>
                </a:solidFill>
                <a:latin typeface="Arial" pitchFamily="34" charset="0"/>
                <a:cs typeface="Arial" pitchFamily="34" charset="0"/>
              </a:rPr>
              <a:t>Step 1 - Bringing change the WAGGGS way</a:t>
            </a:r>
            <a:endParaRPr lang="en-GB" altLang="en-US" sz="1900">
              <a:solidFill>
                <a:srgbClr val="00A4BA"/>
              </a:solidFill>
              <a:latin typeface="Calibri" pitchFamily="34" charset="0"/>
            </a:endParaRPr>
          </a:p>
        </p:txBody>
      </p:sp>
      <p:sp>
        <p:nvSpPr>
          <p:cNvPr id="121859" name="Rectangle 51">
            <a:extLst>
              <a:ext uri="{FF2B5EF4-FFF2-40B4-BE49-F238E27FC236}">
                <a16:creationId xmlns:a16="http://schemas.microsoft.com/office/drawing/2014/main" id="{32F913AC-6D7A-4466-B21F-34D4B4819D55}"/>
              </a:ext>
            </a:extLst>
          </p:cNvPr>
          <p:cNvSpPr>
            <a:spLocks noChangeArrowheads="1"/>
          </p:cNvSpPr>
          <p:nvPr/>
        </p:nvSpPr>
        <p:spPr bwMode="auto">
          <a:xfrm>
            <a:off x="649288" y="1912938"/>
            <a:ext cx="1101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endParaRPr lang="en-US" altLang="en-US" sz="2000">
              <a:latin typeface="Arial" panose="020B0604020202020204" pitchFamily="34" charset="0"/>
              <a:cs typeface="Arial" panose="020B0604020202020204" pitchFamily="34" charset="0"/>
            </a:endParaRPr>
          </a:p>
        </p:txBody>
      </p:sp>
      <p:sp>
        <p:nvSpPr>
          <p:cNvPr id="174085" name="Rectangle 6">
            <a:extLst>
              <a:ext uri="{FF2B5EF4-FFF2-40B4-BE49-F238E27FC236}">
                <a16:creationId xmlns:a16="http://schemas.microsoft.com/office/drawing/2014/main" id="{8B59868C-83A8-45C1-A801-939F59484E61}"/>
              </a:ext>
            </a:extLst>
          </p:cNvPr>
          <p:cNvSpPr>
            <a:spLocks noChangeArrowheads="1"/>
          </p:cNvSpPr>
          <p:nvPr/>
        </p:nvSpPr>
        <p:spPr bwMode="auto">
          <a:xfrm>
            <a:off x="649288" y="2565400"/>
            <a:ext cx="9509125" cy="6924675"/>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a:lnSpc>
                <a:spcPct val="110000"/>
              </a:lnSpc>
              <a:spcBef>
                <a:spcPts val="600"/>
              </a:spcBef>
              <a:spcAft>
                <a:spcPts val="600"/>
              </a:spcAft>
              <a:defRPr/>
            </a:pPr>
            <a:r>
              <a:rPr lang="en-US" sz="2800" b="1">
                <a:solidFill>
                  <a:schemeClr val="tx1">
                    <a:lumMod val="50000"/>
                  </a:schemeClr>
                </a:solidFill>
                <a:latin typeface="+mn-lt"/>
              </a:rPr>
              <a:t>How do Girl Guides and Girl Scouts make change happen</a:t>
            </a:r>
            <a:endParaRPr lang="en-US" altLang="en-US" sz="2800">
              <a:solidFill>
                <a:schemeClr val="tx1">
                  <a:lumMod val="50000"/>
                </a:schemeClr>
              </a:solidFill>
              <a:latin typeface="+mn-lt"/>
              <a:ea typeface="Calibri" panose="020F0502020204030204" pitchFamily="34" charset="0"/>
              <a:cs typeface="Arial" panose="020B0604020202020204" pitchFamily="34" charset="0"/>
            </a:endParaRPr>
          </a:p>
          <a:p>
            <a:pPr algn="just">
              <a:lnSpc>
                <a:spcPct val="110000"/>
              </a:lnSpc>
              <a:spcBef>
                <a:spcPts val="600"/>
              </a:spcBef>
              <a:spcAft>
                <a:spcPts val="600"/>
              </a:spcAft>
              <a:defRPr/>
            </a:pPr>
            <a:r>
              <a:rPr lang="en-US" altLang="en-US" sz="24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For more than a century Girl Guides and Girl Scouts have been taking action to successfully make change happen in small or large communities. </a:t>
            </a:r>
          </a:p>
          <a:p>
            <a:pPr algn="just">
              <a:lnSpc>
                <a:spcPct val="110000"/>
              </a:lnSpc>
              <a:spcBef>
                <a:spcPts val="600"/>
              </a:spcBef>
              <a:spcAft>
                <a:spcPts val="600"/>
              </a:spcAft>
              <a:defRPr/>
            </a:pPr>
            <a:r>
              <a:rPr lang="en-US" altLang="en-US" sz="24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There are 3 routes to do so:  </a:t>
            </a:r>
          </a:p>
          <a:p>
            <a:pPr marL="342900" indent="-342900" algn="just">
              <a:lnSpc>
                <a:spcPct val="110000"/>
              </a:lnSpc>
              <a:spcBef>
                <a:spcPts val="600"/>
              </a:spcBef>
              <a:buFont typeface="Arial" panose="020B0604020202020204" pitchFamily="34" charset="0"/>
              <a:buChar char="•"/>
              <a:defRPr/>
            </a:pPr>
            <a:r>
              <a:rPr lang="en-US" altLang="en-US" sz="24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Raising Awareness</a:t>
            </a:r>
          </a:p>
          <a:p>
            <a:pPr marL="342900" indent="-342900" algn="just">
              <a:lnSpc>
                <a:spcPct val="110000"/>
              </a:lnSpc>
              <a:buFont typeface="Arial" panose="020B0604020202020204" pitchFamily="34" charset="0"/>
              <a:buChar char="•"/>
              <a:defRPr/>
            </a:pPr>
            <a:r>
              <a:rPr lang="en-US" altLang="en-US" sz="24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Taking Action in your Community </a:t>
            </a:r>
          </a:p>
          <a:p>
            <a:pPr marL="342900" indent="-342900" algn="just">
              <a:lnSpc>
                <a:spcPct val="110000"/>
              </a:lnSpc>
              <a:spcAft>
                <a:spcPts val="600"/>
              </a:spcAft>
              <a:buFont typeface="Arial" panose="020B0604020202020204" pitchFamily="34" charset="0"/>
              <a:buChar char="•"/>
              <a:defRPr/>
            </a:pPr>
            <a:r>
              <a:rPr lang="en-US" altLang="en-US" sz="24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Speaking Out </a:t>
            </a:r>
          </a:p>
          <a:p>
            <a:pPr algn="just">
              <a:lnSpc>
                <a:spcPct val="110000"/>
              </a:lnSpc>
              <a:spcAft>
                <a:spcPts val="600"/>
              </a:spcAft>
              <a:defRPr/>
            </a:pPr>
            <a:r>
              <a:rPr lang="en-US" altLang="en-US" sz="24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Take the quiz to find out if you can tell the difference between these 3 actions!</a:t>
            </a:r>
          </a:p>
          <a:p>
            <a:pPr algn="ctr">
              <a:lnSpc>
                <a:spcPct val="110000"/>
              </a:lnSpc>
              <a:spcAft>
                <a:spcPts val="600"/>
              </a:spcAft>
              <a:defRPr/>
            </a:pPr>
            <a:r>
              <a:rPr lang="en-US" altLang="en-US" sz="320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Slido</a:t>
            </a:r>
            <a:endParaRPr lang="en-US" altLang="en-US" sz="32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10000"/>
              </a:lnSpc>
              <a:spcAft>
                <a:spcPts val="600"/>
              </a:spcAft>
              <a:defRPr/>
            </a:pPr>
            <a:r>
              <a:rPr lang="en-US" altLang="en-US" sz="32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#SurfSmart2</a:t>
            </a:r>
          </a:p>
          <a:p>
            <a:pPr algn="just">
              <a:lnSpc>
                <a:spcPct val="110000"/>
              </a:lnSpc>
              <a:spcAft>
                <a:spcPts val="600"/>
              </a:spcAft>
              <a:defRPr/>
            </a:pPr>
            <a:endParaRPr lang="en-US" altLang="en-US" sz="24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F4269DF-0241-40C8-93BE-800E66346D8E}"/>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a:solidFill>
                  <a:srgbClr val="00A4BA"/>
                </a:solidFill>
                <a:latin typeface="Arial" pitchFamily="34" charset="0"/>
                <a:cs typeface="Arial" pitchFamily="34" charset="0"/>
              </a:rPr>
              <a:t>#</a:t>
            </a:r>
            <a:r>
              <a:rPr lang="en-GB" altLang="en-US" sz="3600" b="1" err="1">
                <a:solidFill>
                  <a:srgbClr val="00A4BA"/>
                </a:solidFill>
                <a:latin typeface="Arial" pitchFamily="34" charset="0"/>
                <a:cs typeface="Arial" pitchFamily="34" charset="0"/>
              </a:rPr>
              <a:t>BeTheChangeOnline</a:t>
            </a:r>
            <a:r>
              <a:rPr lang="en-GB" altLang="en-US" sz="3600" b="1">
                <a:solidFill>
                  <a:srgbClr val="00A4BA"/>
                </a:solidFill>
                <a:latin typeface="Arial" pitchFamily="34" charset="0"/>
                <a:cs typeface="Arial" pitchFamily="34" charset="0"/>
              </a:rPr>
              <a:t>: </a:t>
            </a:r>
          </a:p>
          <a:p>
            <a:pPr marL="0" indent="0">
              <a:defRPr/>
            </a:pPr>
            <a:r>
              <a:rPr lang="en-US" sz="3600" b="1">
                <a:solidFill>
                  <a:srgbClr val="00A4BA"/>
                </a:solidFill>
                <a:latin typeface="Arial" pitchFamily="34" charset="0"/>
                <a:cs typeface="Arial" pitchFamily="34" charset="0"/>
              </a:rPr>
              <a:t>Step 2 - The project</a:t>
            </a:r>
            <a:endParaRPr lang="en-GB" altLang="en-US" sz="3600" b="1">
              <a:solidFill>
                <a:srgbClr val="00A4BA"/>
              </a:solidFill>
              <a:latin typeface="Arial" pitchFamily="34" charset="0"/>
              <a:cs typeface="Arial" pitchFamily="34" charset="0"/>
            </a:endParaRPr>
          </a:p>
        </p:txBody>
      </p:sp>
      <p:sp>
        <p:nvSpPr>
          <p:cNvPr id="178180" name="Rectangle 51">
            <a:extLst>
              <a:ext uri="{FF2B5EF4-FFF2-40B4-BE49-F238E27FC236}">
                <a16:creationId xmlns:a16="http://schemas.microsoft.com/office/drawing/2014/main" id="{24CDB9D0-7AAB-4DE2-A656-4012AA2D1C71}"/>
              </a:ext>
            </a:extLst>
          </p:cNvPr>
          <p:cNvSpPr>
            <a:spLocks noChangeArrowheads="1"/>
          </p:cNvSpPr>
          <p:nvPr/>
        </p:nvSpPr>
        <p:spPr bwMode="auto">
          <a:xfrm>
            <a:off x="649288" y="2578100"/>
            <a:ext cx="9488487" cy="5632450"/>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a:defRPr/>
            </a:pPr>
            <a:r>
              <a:rPr lang="en-US" altLang="en-US" sz="2400">
                <a:solidFill>
                  <a:schemeClr val="tx1">
                    <a:lumMod val="50000"/>
                  </a:schemeClr>
                </a:solidFill>
                <a:latin typeface="Arial" panose="020B0604020202020204" pitchFamily="34" charset="0"/>
                <a:cs typeface="Arial" panose="020B0604020202020204" pitchFamily="34" charset="0"/>
              </a:rPr>
              <a:t>It is time to take action the WAGGGS way regarding online issues that affect us and/or our community:</a:t>
            </a:r>
          </a:p>
          <a:p>
            <a:pPr marL="342900" indent="-342900" algn="just">
              <a:buFont typeface="Wingdings" panose="05000000000000000000" pitchFamily="2" charset="2"/>
              <a:buChar char="ü"/>
              <a:defRPr/>
            </a:pPr>
            <a:r>
              <a:rPr lang="en-US" altLang="en-US" sz="2400">
                <a:solidFill>
                  <a:schemeClr val="tx1">
                    <a:lumMod val="50000"/>
                  </a:schemeClr>
                </a:solidFill>
                <a:latin typeface="Arial" panose="020B0604020202020204" pitchFamily="34" charset="0"/>
                <a:cs typeface="Arial" panose="020B0604020202020204" pitchFamily="34" charset="0"/>
              </a:rPr>
              <a:t>Internet Safety</a:t>
            </a:r>
          </a:p>
          <a:p>
            <a:pPr marL="342900" indent="-342900" algn="just">
              <a:buFont typeface="Wingdings" panose="05000000000000000000" pitchFamily="2" charset="2"/>
              <a:buChar char="ü"/>
              <a:defRPr/>
            </a:pPr>
            <a:r>
              <a:rPr lang="en-US" altLang="en-US" sz="2400">
                <a:solidFill>
                  <a:schemeClr val="tx1">
                    <a:lumMod val="50000"/>
                  </a:schemeClr>
                </a:solidFill>
                <a:latin typeface="Arial" panose="020B0604020202020204" pitchFamily="34" charset="0"/>
                <a:cs typeface="Arial" panose="020B0604020202020204" pitchFamily="34" charset="0"/>
              </a:rPr>
              <a:t>Online harassment</a:t>
            </a:r>
          </a:p>
          <a:p>
            <a:pPr marL="342900" indent="-342900" algn="just">
              <a:buFont typeface="Wingdings" panose="05000000000000000000" pitchFamily="2" charset="2"/>
              <a:buChar char="ü"/>
              <a:defRPr/>
            </a:pPr>
            <a:r>
              <a:rPr lang="en-US" altLang="en-US" sz="2400">
                <a:solidFill>
                  <a:schemeClr val="tx1">
                    <a:lumMod val="50000"/>
                  </a:schemeClr>
                </a:solidFill>
                <a:latin typeface="Arial" panose="020B0604020202020204" pitchFamily="34" charset="0"/>
                <a:cs typeface="Arial" panose="020B0604020202020204" pitchFamily="34" charset="0"/>
              </a:rPr>
              <a:t>Digital accessibility</a:t>
            </a:r>
          </a:p>
          <a:p>
            <a:pPr marL="342900" indent="-342900" algn="just">
              <a:buFont typeface="Wingdings" panose="05000000000000000000" pitchFamily="2" charset="2"/>
              <a:buChar char="ü"/>
              <a:defRPr/>
            </a:pPr>
            <a:r>
              <a:rPr lang="en-US" altLang="en-US" sz="2400">
                <a:solidFill>
                  <a:schemeClr val="tx1">
                    <a:lumMod val="50000"/>
                  </a:schemeClr>
                </a:solidFill>
                <a:latin typeface="Arial" panose="020B0604020202020204" pitchFamily="34" charset="0"/>
                <a:cs typeface="Arial" panose="020B0604020202020204" pitchFamily="34" charset="0"/>
              </a:rPr>
              <a:t>Fake news</a:t>
            </a:r>
          </a:p>
          <a:p>
            <a:pPr marL="342900" indent="-342900" algn="just">
              <a:buFont typeface="Wingdings" panose="05000000000000000000" pitchFamily="2" charset="2"/>
              <a:buChar char="ü"/>
              <a:defRPr/>
            </a:pPr>
            <a:r>
              <a:rPr lang="en-US" altLang="en-US" sz="2400">
                <a:solidFill>
                  <a:schemeClr val="tx1">
                    <a:lumMod val="50000"/>
                  </a:schemeClr>
                </a:solidFill>
                <a:latin typeface="Arial" panose="020B0604020202020204" pitchFamily="34" charset="0"/>
                <a:cs typeface="Arial" panose="020B0604020202020204" pitchFamily="34" charset="0"/>
              </a:rPr>
              <a:t>Online grooming</a:t>
            </a:r>
          </a:p>
          <a:p>
            <a:pPr marL="342900" indent="-342900" algn="just">
              <a:buFont typeface="Wingdings" panose="05000000000000000000" pitchFamily="2" charset="2"/>
              <a:buChar char="ü"/>
              <a:defRPr/>
            </a:pPr>
            <a:r>
              <a:rPr lang="en-US" altLang="en-US" sz="2400">
                <a:solidFill>
                  <a:schemeClr val="tx1">
                    <a:lumMod val="50000"/>
                  </a:schemeClr>
                </a:solidFill>
                <a:latin typeface="Arial" panose="020B0604020202020204" pitchFamily="34" charset="0"/>
                <a:cs typeface="Arial" panose="020B0604020202020204" pitchFamily="34" charset="0"/>
              </a:rPr>
              <a:t>Getting help</a:t>
            </a:r>
          </a:p>
          <a:p>
            <a:pPr algn="just">
              <a:defRPr/>
            </a:pPr>
            <a:endParaRPr lang="en-US" altLang="en-US" sz="2400">
              <a:solidFill>
                <a:schemeClr val="tx1">
                  <a:lumMod val="50000"/>
                </a:schemeClr>
              </a:solidFill>
              <a:latin typeface="Arial" panose="020B0604020202020204" pitchFamily="34" charset="0"/>
              <a:cs typeface="Arial" panose="020B0604020202020204" pitchFamily="34" charset="0"/>
            </a:endParaRPr>
          </a:p>
          <a:p>
            <a:pPr algn="just">
              <a:defRPr/>
            </a:pPr>
            <a:r>
              <a:rPr lang="en-US" altLang="en-US" sz="2400">
                <a:solidFill>
                  <a:schemeClr val="tx1">
                    <a:lumMod val="50000"/>
                  </a:schemeClr>
                </a:solidFill>
                <a:latin typeface="Arial" panose="020B0604020202020204" pitchFamily="34" charset="0"/>
                <a:cs typeface="Arial" panose="020B0604020202020204" pitchFamily="34" charset="0"/>
              </a:rPr>
              <a:t>Split into groups select and discuss about one of the ways to take action:</a:t>
            </a:r>
          </a:p>
          <a:p>
            <a:pPr algn="just">
              <a:defRPr/>
            </a:pPr>
            <a:r>
              <a:rPr lang="en-US" altLang="en-US" sz="2400">
                <a:solidFill>
                  <a:schemeClr val="tx1">
                    <a:lumMod val="50000"/>
                  </a:schemeClr>
                </a:solidFill>
                <a:latin typeface="Arial" panose="020B0604020202020204" pitchFamily="34" charset="0"/>
                <a:cs typeface="Arial" panose="020B0604020202020204" pitchFamily="34" charset="0"/>
              </a:rPr>
              <a:t>Raising awareness – Taking action in your community – Speak out</a:t>
            </a:r>
          </a:p>
          <a:p>
            <a:pPr algn="just">
              <a:defRPr/>
            </a:pPr>
            <a:endParaRPr lang="en-US" altLang="en-US" sz="2400">
              <a:solidFill>
                <a:schemeClr val="tx1">
                  <a:lumMod val="50000"/>
                </a:schemeClr>
              </a:solidFill>
              <a:latin typeface="Arial" panose="020B0604020202020204" pitchFamily="34" charset="0"/>
              <a:cs typeface="Arial" panose="020B0604020202020204" pitchFamily="34" charset="0"/>
            </a:endParaRPr>
          </a:p>
          <a:p>
            <a:pPr algn="just">
              <a:defRPr/>
            </a:pPr>
            <a:r>
              <a:rPr lang="en-US" altLang="en-US" sz="2400">
                <a:solidFill>
                  <a:schemeClr val="tx1">
                    <a:lumMod val="50000"/>
                  </a:schemeClr>
                </a:solidFill>
                <a:latin typeface="Arial" panose="020B0604020202020204" pitchFamily="34" charset="0"/>
                <a:cs typeface="Arial" panose="020B0604020202020204" pitchFamily="34" charset="0"/>
              </a:rPr>
              <a:t>Come up with a list with things you could do and present them to the other groups.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366AFD-07F2-4B15-ACED-9E92E42F9530}"/>
              </a:ext>
            </a:extLst>
          </p:cNvPr>
          <p:cNvSpPr>
            <a:spLocks noGrp="1"/>
          </p:cNvSpPr>
          <p:nvPr>
            <p:ph idx="1"/>
          </p:nvPr>
        </p:nvSpPr>
        <p:spPr>
          <a:xfrm>
            <a:off x="222458" y="960385"/>
            <a:ext cx="9835498" cy="5031153"/>
          </a:xfrm>
        </p:spPr>
        <p:txBody>
          <a:bodyPr/>
          <a:lstStyle/>
          <a:p>
            <a:pPr algn="ctr">
              <a:lnSpc>
                <a:spcPct val="150000"/>
              </a:lnSpc>
              <a:spcBef>
                <a:spcPts val="100"/>
              </a:spcBef>
              <a:spcAft>
                <a:spcPts val="100"/>
              </a:spcAft>
            </a:pPr>
            <a:r>
              <a:rPr lang="en-US" sz="6000" b="1">
                <a:ea typeface="MS PGothic"/>
              </a:rPr>
              <a:t>Do you feel confident to deliver SURF SMART 2.0?</a:t>
            </a:r>
            <a:endParaRPr lang="en-US" sz="6000" b="1"/>
          </a:p>
        </p:txBody>
      </p:sp>
      <p:pic>
        <p:nvPicPr>
          <p:cNvPr id="3" name="Picture 3" descr="Like Bee">
            <a:extLst>
              <a:ext uri="{FF2B5EF4-FFF2-40B4-BE49-F238E27FC236}">
                <a16:creationId xmlns:a16="http://schemas.microsoft.com/office/drawing/2014/main" id="{6559C995-811A-42AD-B84C-7FC688DAD5AD}"/>
              </a:ext>
            </a:extLst>
          </p:cNvPr>
          <p:cNvPicPr>
            <a:picLocks noChangeAspect="1"/>
          </p:cNvPicPr>
          <p:nvPr/>
        </p:nvPicPr>
        <p:blipFill>
          <a:blip r:embed="rId2"/>
          <a:stretch>
            <a:fillRect/>
          </a:stretch>
        </p:blipFill>
        <p:spPr>
          <a:xfrm>
            <a:off x="506551" y="4868173"/>
            <a:ext cx="2628212" cy="2628182"/>
          </a:xfrm>
          <a:prstGeom prst="rect">
            <a:avLst/>
          </a:prstGeom>
        </p:spPr>
      </p:pic>
      <p:pic>
        <p:nvPicPr>
          <p:cNvPr id="4" name="Picture 4" descr="Stop Bee">
            <a:extLst>
              <a:ext uri="{FF2B5EF4-FFF2-40B4-BE49-F238E27FC236}">
                <a16:creationId xmlns:a16="http://schemas.microsoft.com/office/drawing/2014/main" id="{56110E5D-407B-45F8-9274-3D422B104558}"/>
              </a:ext>
            </a:extLst>
          </p:cNvPr>
          <p:cNvPicPr>
            <a:picLocks noChangeAspect="1"/>
          </p:cNvPicPr>
          <p:nvPr/>
        </p:nvPicPr>
        <p:blipFill>
          <a:blip r:embed="rId3"/>
          <a:stretch>
            <a:fillRect/>
          </a:stretch>
        </p:blipFill>
        <p:spPr>
          <a:xfrm>
            <a:off x="7195072" y="4868173"/>
            <a:ext cx="2628212" cy="2628182"/>
          </a:xfrm>
          <a:prstGeom prst="rect">
            <a:avLst/>
          </a:prstGeom>
        </p:spPr>
      </p:pic>
    </p:spTree>
    <p:extLst>
      <p:ext uri="{BB962C8B-B14F-4D97-AF65-F5344CB8AC3E}">
        <p14:creationId xmlns:p14="http://schemas.microsoft.com/office/powerpoint/2010/main" val="2038141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366AFD-07F2-4B15-ACED-9E92E42F9530}"/>
              </a:ext>
            </a:extLst>
          </p:cNvPr>
          <p:cNvSpPr>
            <a:spLocks noGrp="1"/>
          </p:cNvSpPr>
          <p:nvPr>
            <p:ph idx="1"/>
          </p:nvPr>
        </p:nvSpPr>
        <p:spPr>
          <a:xfrm>
            <a:off x="3806279" y="1171253"/>
            <a:ext cx="6155853" cy="5970474"/>
          </a:xfrm>
        </p:spPr>
        <p:txBody>
          <a:bodyPr/>
          <a:lstStyle/>
          <a:p>
            <a:pPr algn="ctr">
              <a:lnSpc>
                <a:spcPct val="150000"/>
              </a:lnSpc>
              <a:spcBef>
                <a:spcPts val="100"/>
              </a:spcBef>
              <a:spcAft>
                <a:spcPts val="100"/>
              </a:spcAft>
            </a:pPr>
            <a:r>
              <a:rPr lang="en-US" sz="6000" b="1">
                <a:ea typeface="MS PGothic"/>
              </a:rPr>
              <a:t>Do you </a:t>
            </a:r>
            <a:endParaRPr lang="en-US" sz="6000" b="1"/>
          </a:p>
          <a:p>
            <a:pPr algn="ctr">
              <a:lnSpc>
                <a:spcPct val="150000"/>
              </a:lnSpc>
              <a:spcBef>
                <a:spcPts val="100"/>
              </a:spcBef>
              <a:spcAft>
                <a:spcPts val="100"/>
              </a:spcAft>
            </a:pPr>
            <a:r>
              <a:rPr lang="en-US" sz="6000" b="1">
                <a:ea typeface="MS PGothic"/>
              </a:rPr>
              <a:t>HAVE ANY QUESTIONS OR CONCERNS?</a:t>
            </a:r>
            <a:endParaRPr lang="en-US" sz="6000" b="1"/>
          </a:p>
        </p:txBody>
      </p:sp>
      <p:pic>
        <p:nvPicPr>
          <p:cNvPr id="6" name="Picture 6" descr="Don't Know Teodor the Cat">
            <a:extLst>
              <a:ext uri="{FF2B5EF4-FFF2-40B4-BE49-F238E27FC236}">
                <a16:creationId xmlns:a16="http://schemas.microsoft.com/office/drawing/2014/main" id="{8D72ECC1-E636-4F8B-9F7E-617948D0C393}"/>
              </a:ext>
            </a:extLst>
          </p:cNvPr>
          <p:cNvPicPr>
            <a:picLocks noChangeAspect="1"/>
          </p:cNvPicPr>
          <p:nvPr/>
        </p:nvPicPr>
        <p:blipFill>
          <a:blip r:embed="rId2"/>
          <a:stretch>
            <a:fillRect/>
          </a:stretch>
        </p:blipFill>
        <p:spPr>
          <a:xfrm>
            <a:off x="697282" y="3352800"/>
            <a:ext cx="2917520" cy="2917645"/>
          </a:xfrm>
          <a:prstGeom prst="rect">
            <a:avLst/>
          </a:prstGeom>
        </p:spPr>
      </p:pic>
    </p:spTree>
    <p:extLst>
      <p:ext uri="{BB962C8B-B14F-4D97-AF65-F5344CB8AC3E}">
        <p14:creationId xmlns:p14="http://schemas.microsoft.com/office/powerpoint/2010/main" val="964537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C60E-4A3C-49B9-9BE2-5D6B07C1EC31}"/>
              </a:ext>
            </a:extLst>
          </p:cNvPr>
          <p:cNvSpPr>
            <a:spLocks noGrp="1"/>
          </p:cNvSpPr>
          <p:nvPr>
            <p:ph type="title"/>
          </p:nvPr>
        </p:nvSpPr>
        <p:spPr>
          <a:xfrm>
            <a:off x="471488" y="496888"/>
            <a:ext cx="10391775" cy="1031875"/>
          </a:xfrm>
        </p:spPr>
        <p:txBody>
          <a:bodyPr/>
          <a:lstStyle/>
          <a:p>
            <a:pPr>
              <a:defRPr/>
            </a:pPr>
            <a:r>
              <a:rPr lang="en-US" b="1">
                <a:solidFill>
                  <a:srgbClr val="00A4BA"/>
                </a:solidFill>
              </a:rPr>
              <a:t>Girl Guides and Girl Scouts </a:t>
            </a:r>
            <a:br>
              <a:rPr lang="en-US" b="1">
                <a:solidFill>
                  <a:srgbClr val="00A4BA"/>
                </a:solidFill>
              </a:rPr>
            </a:br>
            <a:r>
              <a:rPr lang="en-US" b="1">
                <a:solidFill>
                  <a:srgbClr val="00A4BA"/>
                </a:solidFill>
              </a:rPr>
              <a:t>in charge</a:t>
            </a:r>
            <a:endParaRPr lang="en-US">
              <a:solidFill>
                <a:srgbClr val="00A4BA"/>
              </a:solidFill>
            </a:endParaRPr>
          </a:p>
        </p:txBody>
      </p:sp>
      <p:sp>
        <p:nvSpPr>
          <p:cNvPr id="3" name="Content Placeholder 2">
            <a:extLst>
              <a:ext uri="{FF2B5EF4-FFF2-40B4-BE49-F238E27FC236}">
                <a16:creationId xmlns:a16="http://schemas.microsoft.com/office/drawing/2014/main" id="{48E1F883-20A5-44F8-A88D-B5E944BB4F0F}"/>
              </a:ext>
            </a:extLst>
          </p:cNvPr>
          <p:cNvSpPr>
            <a:spLocks noGrp="1"/>
          </p:cNvSpPr>
          <p:nvPr>
            <p:ph idx="1"/>
          </p:nvPr>
        </p:nvSpPr>
        <p:spPr>
          <a:xfrm>
            <a:off x="349250" y="1598613"/>
            <a:ext cx="9586913" cy="8043862"/>
          </a:xfrm>
        </p:spPr>
        <p:txBody>
          <a:bodyPr/>
          <a:lstStyle/>
          <a:p>
            <a:pPr marL="0" indent="0" algn="just">
              <a:defRPr/>
            </a:pPr>
            <a:r>
              <a:rPr lang="en-US" sz="2400" b="1">
                <a:solidFill>
                  <a:srgbClr val="00A4BA"/>
                </a:solidFill>
              </a:rPr>
              <a:t>&gt;&gt;Girl Guide/Girl Scout-led approach in creating your </a:t>
            </a:r>
          </a:p>
          <a:p>
            <a:pPr marL="0" indent="0" algn="just">
              <a:defRPr/>
            </a:pPr>
            <a:r>
              <a:rPr lang="en-US" sz="2400" b="1">
                <a:solidFill>
                  <a:srgbClr val="00A4BA"/>
                </a:solidFill>
              </a:rPr>
              <a:t>SURF SMART 2.0 curriculum</a:t>
            </a:r>
            <a:r>
              <a:rPr lang="en-US" sz="2400">
                <a:solidFill>
                  <a:srgbClr val="00A4BA"/>
                </a:solidFill>
              </a:rPr>
              <a:t>:</a:t>
            </a:r>
            <a:r>
              <a:rPr lang="en-US" sz="2000">
                <a:solidFill>
                  <a:srgbClr val="00A4BA"/>
                </a:solidFill>
              </a:rPr>
              <a:t> </a:t>
            </a:r>
          </a:p>
          <a:p>
            <a:pPr algn="just">
              <a:defRPr/>
            </a:pPr>
            <a:endParaRPr lang="en-US" sz="2000">
              <a:solidFill>
                <a:schemeClr val="tx1">
                  <a:lumMod val="50000"/>
                </a:schemeClr>
              </a:solidFill>
            </a:endParaRPr>
          </a:p>
          <a:p>
            <a:pPr algn="just">
              <a:spcBef>
                <a:spcPts val="300"/>
              </a:spcBef>
              <a:defRPr/>
            </a:pPr>
            <a:r>
              <a:rPr lang="en-US" sz="2000" u="sng">
                <a:solidFill>
                  <a:schemeClr val="tx1">
                    <a:lumMod val="50000"/>
                  </a:schemeClr>
                </a:solidFill>
              </a:rPr>
              <a:t>Think about these key factors:</a:t>
            </a:r>
          </a:p>
          <a:p>
            <a:pPr algn="just">
              <a:spcBef>
                <a:spcPts val="300"/>
              </a:spcBef>
              <a:buFont typeface="Arial" panose="020B0604020202020204" pitchFamily="34" charset="0"/>
              <a:buChar char="•"/>
              <a:defRPr/>
            </a:pPr>
            <a:r>
              <a:rPr lang="en-US" sz="2000">
                <a:solidFill>
                  <a:schemeClr val="tx1">
                    <a:lumMod val="50000"/>
                  </a:schemeClr>
                </a:solidFill>
              </a:rPr>
              <a:t>the size of the group</a:t>
            </a:r>
          </a:p>
          <a:p>
            <a:pPr algn="just">
              <a:spcBef>
                <a:spcPts val="300"/>
              </a:spcBef>
              <a:buFont typeface="Arial" panose="020B0604020202020204" pitchFamily="34" charset="0"/>
              <a:buChar char="•"/>
              <a:defRPr/>
            </a:pPr>
            <a:r>
              <a:rPr lang="en-US" sz="2000">
                <a:solidFill>
                  <a:schemeClr val="tx1">
                    <a:lumMod val="50000"/>
                  </a:schemeClr>
                </a:solidFill>
              </a:rPr>
              <a:t>the age of the group </a:t>
            </a:r>
          </a:p>
          <a:p>
            <a:pPr algn="just">
              <a:spcBef>
                <a:spcPts val="300"/>
              </a:spcBef>
              <a:buFont typeface="Arial" panose="020B0604020202020204" pitchFamily="34" charset="0"/>
              <a:buChar char="•"/>
              <a:defRPr/>
            </a:pPr>
            <a:r>
              <a:rPr lang="en-US" sz="2000">
                <a:solidFill>
                  <a:schemeClr val="tx1">
                    <a:lumMod val="50000"/>
                  </a:schemeClr>
                </a:solidFill>
              </a:rPr>
              <a:t>the experience of the group </a:t>
            </a:r>
          </a:p>
          <a:p>
            <a:pPr algn="just">
              <a:spcBef>
                <a:spcPts val="300"/>
              </a:spcBef>
              <a:defRPr/>
            </a:pPr>
            <a:endParaRPr lang="en-US" sz="2000">
              <a:solidFill>
                <a:schemeClr val="tx1">
                  <a:lumMod val="50000"/>
                </a:schemeClr>
              </a:solidFill>
            </a:endParaRPr>
          </a:p>
          <a:p>
            <a:pPr algn="just">
              <a:spcBef>
                <a:spcPts val="300"/>
              </a:spcBef>
              <a:defRPr/>
            </a:pPr>
            <a:r>
              <a:rPr lang="en-US" sz="2000" u="sng">
                <a:solidFill>
                  <a:schemeClr val="tx1">
                    <a:lumMod val="50000"/>
                  </a:schemeClr>
                </a:solidFill>
              </a:rPr>
              <a:t>Support participants in creating their own path:</a:t>
            </a:r>
          </a:p>
          <a:p>
            <a:pPr algn="just">
              <a:spcBef>
                <a:spcPts val="300"/>
              </a:spcBef>
              <a:buFont typeface="Arial" panose="020B0604020202020204" pitchFamily="34" charset="0"/>
              <a:buChar char="•"/>
              <a:defRPr/>
            </a:pPr>
            <a:r>
              <a:rPr lang="en-US" sz="2000">
                <a:solidFill>
                  <a:schemeClr val="tx1">
                    <a:lumMod val="50000"/>
                  </a:schemeClr>
                </a:solidFill>
              </a:rPr>
              <a:t>Set the context: What is Surf Smart 2.0 all about? What are their internet safety needs?</a:t>
            </a:r>
          </a:p>
          <a:p>
            <a:pPr algn="just">
              <a:spcBef>
                <a:spcPts val="300"/>
              </a:spcBef>
              <a:buFont typeface="Arial" panose="020B0604020202020204" pitchFamily="34" charset="0"/>
              <a:buChar char="•"/>
              <a:defRPr/>
            </a:pPr>
            <a:r>
              <a:rPr lang="en-US" sz="2000">
                <a:solidFill>
                  <a:schemeClr val="tx1">
                    <a:lumMod val="50000"/>
                  </a:schemeClr>
                </a:solidFill>
              </a:rPr>
              <a:t>Set up the space: Where will the program be delivered? How large is the space? How can you make it more inviting and functional? </a:t>
            </a:r>
          </a:p>
          <a:p>
            <a:pPr algn="just">
              <a:spcBef>
                <a:spcPts val="300"/>
              </a:spcBef>
              <a:buFont typeface="Arial" panose="020B0604020202020204" pitchFamily="34" charset="0"/>
              <a:buChar char="•"/>
              <a:defRPr/>
            </a:pPr>
            <a:r>
              <a:rPr lang="en-US" sz="2000">
                <a:solidFill>
                  <a:schemeClr val="tx1">
                    <a:lumMod val="50000"/>
                  </a:schemeClr>
                </a:solidFill>
              </a:rPr>
              <a:t>Facilitate decision making according to the participants’ age and experience of participants</a:t>
            </a:r>
          </a:p>
          <a:p>
            <a:pPr algn="just">
              <a:spcBef>
                <a:spcPts val="300"/>
              </a:spcBef>
              <a:buFont typeface="Arial" panose="020B0604020202020204" pitchFamily="34" charset="0"/>
              <a:buChar char="•"/>
              <a:defRPr/>
            </a:pPr>
            <a:r>
              <a:rPr lang="en-US" sz="2000">
                <a:solidFill>
                  <a:schemeClr val="tx1">
                    <a:lumMod val="50000"/>
                  </a:schemeClr>
                </a:solidFill>
              </a:rPr>
              <a:t>Support planning according to age and experience.</a:t>
            </a:r>
          </a:p>
          <a:p>
            <a:pPr algn="just">
              <a:spcBef>
                <a:spcPts val="300"/>
              </a:spcBef>
              <a:buFont typeface="Arial" panose="020B0604020202020204" pitchFamily="34" charset="0"/>
              <a:buChar char="•"/>
              <a:defRPr/>
            </a:pPr>
            <a:r>
              <a:rPr lang="en-US" sz="2000">
                <a:solidFill>
                  <a:schemeClr val="tx1">
                    <a:lumMod val="50000"/>
                  </a:schemeClr>
                </a:solidFill>
              </a:rPr>
              <a:t>Encourage delivery by members of the group according to their age and experience.</a:t>
            </a:r>
          </a:p>
          <a:p>
            <a:pPr marL="0" indent="0" algn="just">
              <a:defRPr/>
            </a:pPr>
            <a:r>
              <a:rPr lang="en-US" sz="2000">
                <a:solidFill>
                  <a:schemeClr val="tx1">
                    <a:lumMod val="50000"/>
                  </a:schemeClr>
                </a:solidFill>
              </a:rPr>
              <a:t> </a:t>
            </a:r>
          </a:p>
          <a:p>
            <a:pPr marL="0" indent="7938" algn="just">
              <a:defRPr/>
            </a:pPr>
            <a:r>
              <a:rPr lang="en-US" sz="2000">
                <a:solidFill>
                  <a:schemeClr val="tx1">
                    <a:lumMod val="50000"/>
                  </a:schemeClr>
                </a:solidFill>
              </a:rPr>
              <a:t>In case practical or age-related reasons exist, a leader-led or a combined approach might be necessary. The Activity Guide in the pack provides a quick glance to the activities, showing all necessary information. You can use it to create the best path for you and your group.</a:t>
            </a:r>
          </a:p>
        </p:txBody>
      </p:sp>
      <p:sp>
        <p:nvSpPr>
          <p:cNvPr id="125956" name="Slide Number Placeholder 4">
            <a:extLst>
              <a:ext uri="{FF2B5EF4-FFF2-40B4-BE49-F238E27FC236}">
                <a16:creationId xmlns:a16="http://schemas.microsoft.com/office/drawing/2014/main" id="{AABA2B64-51F9-4F28-AC0A-17AD2A90C25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fld id="{FF29F49B-390B-4C57-96E7-13DF3D0771B0}" type="slidenum">
              <a:rPr lang="en-US" altLang="en-US" sz="1100" smtClean="0">
                <a:solidFill>
                  <a:srgbClr val="262963"/>
                </a:solidFill>
              </a:rPr>
              <a:pPr>
                <a:buFontTx/>
                <a:buNone/>
              </a:pPr>
              <a:t>36</a:t>
            </a:fld>
            <a:endParaRPr lang="en-US" altLang="en-US" sz="1100">
              <a:solidFill>
                <a:srgbClr val="262963"/>
              </a:solidFill>
            </a:endParaRPr>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E0B60-B386-4883-AF31-625547B90B2D}"/>
              </a:ext>
            </a:extLst>
          </p:cNvPr>
          <p:cNvSpPr>
            <a:spLocks noGrp="1"/>
          </p:cNvSpPr>
          <p:nvPr>
            <p:ph idx="1"/>
          </p:nvPr>
        </p:nvSpPr>
        <p:spPr/>
        <p:txBody>
          <a:bodyPr/>
          <a:lstStyle/>
          <a:p>
            <a:pPr>
              <a:defRPr/>
            </a:pPr>
            <a:endParaRPr lang="en-US" sz="2000">
              <a:solidFill>
                <a:schemeClr val="bg1"/>
              </a:solidFill>
              <a:cs typeface="ＭＳ Ｐゴシック"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a:p>
        </p:txBody>
      </p:sp>
      <p:sp>
        <p:nvSpPr>
          <p:cNvPr id="128003" name="Slide Number Placeholder 4">
            <a:extLst>
              <a:ext uri="{FF2B5EF4-FFF2-40B4-BE49-F238E27FC236}">
                <a16:creationId xmlns:a16="http://schemas.microsoft.com/office/drawing/2014/main" id="{8767B5E7-C092-48D4-91C0-69F9783A37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fld id="{5F72A97D-3404-4C26-B150-D3CD601698F8}" type="slidenum">
              <a:rPr lang="en-US" altLang="en-US" sz="1100" smtClean="0">
                <a:solidFill>
                  <a:srgbClr val="262963"/>
                </a:solidFill>
              </a:rPr>
              <a:pPr>
                <a:buFontTx/>
                <a:buNone/>
              </a:pPr>
              <a:t>37</a:t>
            </a:fld>
            <a:endParaRPr lang="en-US" altLang="en-US" sz="1100">
              <a:solidFill>
                <a:srgbClr val="262963"/>
              </a:solidFill>
            </a:endParaRPr>
          </a:p>
        </p:txBody>
      </p:sp>
      <p:sp>
        <p:nvSpPr>
          <p:cNvPr id="6" name="Title 1">
            <a:extLst>
              <a:ext uri="{FF2B5EF4-FFF2-40B4-BE49-F238E27FC236}">
                <a16:creationId xmlns:a16="http://schemas.microsoft.com/office/drawing/2014/main" id="{C2FFF456-9228-418F-BB70-C8AE8E5B908D}"/>
              </a:ext>
            </a:extLst>
          </p:cNvPr>
          <p:cNvSpPr>
            <a:spLocks noGrp="1"/>
          </p:cNvSpPr>
          <p:nvPr>
            <p:ph type="title"/>
          </p:nvPr>
        </p:nvSpPr>
        <p:spPr/>
        <p:txBody>
          <a:bodyPr/>
          <a:lstStyle/>
          <a:p>
            <a:pPr>
              <a:defRPr/>
            </a:pPr>
            <a:r>
              <a:rPr lang="en-US" b="1">
                <a:solidFill>
                  <a:srgbClr val="00A4BA"/>
                </a:solidFill>
              </a:rPr>
              <a:t>PRACTICAL ADVICE</a:t>
            </a:r>
            <a:endParaRPr lang="en-US">
              <a:solidFill>
                <a:srgbClr val="00A4BA"/>
              </a:solidFill>
            </a:endParaRPr>
          </a:p>
        </p:txBody>
      </p:sp>
      <p:sp>
        <p:nvSpPr>
          <p:cNvPr id="8" name="Rectangle 7">
            <a:extLst>
              <a:ext uri="{FF2B5EF4-FFF2-40B4-BE49-F238E27FC236}">
                <a16:creationId xmlns:a16="http://schemas.microsoft.com/office/drawing/2014/main" id="{9FB0BB69-3612-4BBB-9D17-05EA68432AA3}"/>
              </a:ext>
            </a:extLst>
          </p:cNvPr>
          <p:cNvSpPr/>
          <p:nvPr/>
        </p:nvSpPr>
        <p:spPr>
          <a:xfrm>
            <a:off x="331788" y="1357313"/>
            <a:ext cx="9726612" cy="6862762"/>
          </a:xfrm>
          <a:prstGeom prst="rect">
            <a:avLst/>
          </a:prstGeom>
        </p:spPr>
        <p:txBody>
          <a:bodyPr>
            <a:spAutoFit/>
          </a:bodyPr>
          <a:lstStyle/>
          <a:p>
            <a:pPr indent="7938">
              <a:defRPr/>
            </a:pPr>
            <a:r>
              <a:rPr lang="en-NZ" altLang="en-US" sz="2800" b="1">
                <a:solidFill>
                  <a:srgbClr val="00A4BA"/>
                </a:solidFill>
                <a:cs typeface="Arial" panose="020B0604020202020204" pitchFamily="34" charset="0"/>
              </a:rPr>
              <a:t>&gt;&gt;Adapting activities</a:t>
            </a:r>
          </a:p>
          <a:p>
            <a:pPr indent="7938">
              <a:defRPr/>
            </a:pPr>
            <a:endParaRPr lang="en-NZ" altLang="en-US" sz="2800" b="1">
              <a:solidFill>
                <a:srgbClr val="262963">
                  <a:lumMod val="50000"/>
                </a:srgbClr>
              </a:solidFill>
              <a:cs typeface="Arial" panose="020B0604020202020204" pitchFamily="34" charset="0"/>
            </a:endParaRPr>
          </a:p>
          <a:p>
            <a:pPr indent="7938">
              <a:defRPr/>
            </a:pPr>
            <a:r>
              <a:rPr lang="en-NZ" altLang="en-US" sz="2400" b="1">
                <a:solidFill>
                  <a:srgbClr val="262963">
                    <a:lumMod val="50000"/>
                  </a:srgbClr>
                </a:solidFill>
                <a:cs typeface="Arial" panose="020B0604020202020204" pitchFamily="34" charset="0"/>
              </a:rPr>
              <a:t>You know your group best. Feel free to adapt activities to suit them.</a:t>
            </a:r>
          </a:p>
          <a:p>
            <a:pPr indent="7938">
              <a:defRPr/>
            </a:pPr>
            <a:endParaRPr lang="en-NZ" altLang="en-US" sz="2400" b="1">
              <a:solidFill>
                <a:srgbClr val="262963">
                  <a:lumMod val="50000"/>
                </a:srgbClr>
              </a:solidFill>
              <a:cs typeface="Arial" panose="020B0604020202020204" pitchFamily="34" charset="0"/>
            </a:endParaRPr>
          </a:p>
          <a:p>
            <a:pPr>
              <a:defRPr/>
            </a:pPr>
            <a:r>
              <a:rPr lang="en-US" sz="2400" b="1" u="sng">
                <a:solidFill>
                  <a:srgbClr val="00A4BA"/>
                </a:solidFill>
                <a:cs typeface="ＭＳ Ｐゴシック" charset="0"/>
              </a:rPr>
              <a:t>Time:</a:t>
            </a:r>
            <a:r>
              <a:rPr lang="en-US" sz="2400" b="1">
                <a:solidFill>
                  <a:srgbClr val="00A4BA"/>
                </a:solidFill>
                <a:cs typeface="ＭＳ Ｐゴシック" charset="0"/>
              </a:rPr>
              <a:t> </a:t>
            </a:r>
            <a:r>
              <a:rPr lang="en-US" sz="2400" b="1">
                <a:solidFill>
                  <a:srgbClr val="262963">
                    <a:lumMod val="50000"/>
                  </a:srgbClr>
                </a:solidFill>
                <a:cs typeface="ＭＳ Ｐゴシック" charset="0"/>
              </a:rPr>
              <a:t>The suggested times depend on the size of your group and how much you are adapting the activities.</a:t>
            </a:r>
          </a:p>
          <a:p>
            <a:pPr>
              <a:defRPr/>
            </a:pPr>
            <a:endParaRPr lang="en-US" sz="2400" b="1" u="sng">
              <a:solidFill>
                <a:srgbClr val="262963">
                  <a:lumMod val="50000"/>
                </a:srgbClr>
              </a:solidFill>
              <a:cs typeface="ＭＳ Ｐゴシック" charset="0"/>
            </a:endParaRPr>
          </a:p>
          <a:p>
            <a:pPr>
              <a:defRPr/>
            </a:pPr>
            <a:r>
              <a:rPr lang="en-US" sz="2400" b="1" u="sng">
                <a:solidFill>
                  <a:srgbClr val="00A4BA"/>
                </a:solidFill>
                <a:cs typeface="ＭＳ Ｐゴシック" charset="0"/>
              </a:rPr>
              <a:t>Suggested space</a:t>
            </a:r>
            <a:r>
              <a:rPr lang="en-US" sz="2400" b="1">
                <a:solidFill>
                  <a:srgbClr val="00A4BA"/>
                </a:solidFill>
                <a:cs typeface="ＭＳ Ｐゴシック" charset="0"/>
              </a:rPr>
              <a:t>: </a:t>
            </a:r>
            <a:r>
              <a:rPr lang="en-US" sz="2400" b="1">
                <a:solidFill>
                  <a:srgbClr val="262963">
                    <a:lumMod val="50000"/>
                  </a:srgbClr>
                </a:solidFill>
                <a:cs typeface="ＭＳ Ｐゴシック" charset="0"/>
              </a:rPr>
              <a:t>Almost there is here is a suggested space for each activity, all activities can be done both indoors and outdoors by making appropriate adjustments. </a:t>
            </a:r>
          </a:p>
          <a:p>
            <a:pPr>
              <a:defRPr/>
            </a:pPr>
            <a:endParaRPr lang="en-US" sz="2400" b="1">
              <a:solidFill>
                <a:srgbClr val="262963">
                  <a:lumMod val="50000"/>
                </a:srgbClr>
              </a:solidFill>
              <a:cs typeface="ＭＳ Ｐゴシック" charset="0"/>
            </a:endParaRPr>
          </a:p>
          <a:p>
            <a:pPr>
              <a:defRPr/>
            </a:pPr>
            <a:r>
              <a:rPr lang="en-US" sz="2400" b="1" u="sng">
                <a:solidFill>
                  <a:srgbClr val="00A4BA"/>
                </a:solidFill>
                <a:cs typeface="ＭＳ Ｐゴシック" charset="0"/>
              </a:rPr>
              <a:t>Number of people</a:t>
            </a:r>
            <a:r>
              <a:rPr lang="en-US" sz="2400" b="1">
                <a:solidFill>
                  <a:srgbClr val="00A4BA"/>
                </a:solidFill>
                <a:cs typeface="ＭＳ Ｐゴシック" charset="0"/>
              </a:rPr>
              <a:t>: </a:t>
            </a:r>
            <a:r>
              <a:rPr lang="en-US" sz="2400" b="1">
                <a:solidFill>
                  <a:srgbClr val="262963">
                    <a:lumMod val="50000"/>
                  </a:srgbClr>
                </a:solidFill>
                <a:cs typeface="ＭＳ Ｐゴシック" charset="0"/>
              </a:rPr>
              <a:t>Some activities may suggest that they are more suitable for a number of people, but by making some adjustments, any activity can be done by both groups and individually.</a:t>
            </a:r>
          </a:p>
          <a:p>
            <a:pPr>
              <a:defRPr/>
            </a:pPr>
            <a:endParaRPr lang="en-US" sz="2400" b="1">
              <a:solidFill>
                <a:srgbClr val="00A4BA"/>
              </a:solidFill>
              <a:cs typeface="ＭＳ Ｐゴシック" charset="0"/>
            </a:endParaRPr>
          </a:p>
          <a:p>
            <a:pPr>
              <a:defRPr/>
            </a:pPr>
            <a:r>
              <a:rPr lang="en-US" sz="2400" b="1" u="sng">
                <a:solidFill>
                  <a:srgbClr val="00A4BA"/>
                </a:solidFill>
                <a:cs typeface="ＭＳ Ｐゴシック" charset="0"/>
              </a:rPr>
              <a:t>Appropriate age</a:t>
            </a:r>
            <a:r>
              <a:rPr lang="en-US" sz="2400" b="1">
                <a:solidFill>
                  <a:srgbClr val="00A4BA"/>
                </a:solidFill>
                <a:cs typeface="ＭＳ Ｐゴシック" charset="0"/>
              </a:rPr>
              <a:t>: </a:t>
            </a:r>
            <a:r>
              <a:rPr lang="en-US" sz="2400" b="1">
                <a:solidFill>
                  <a:srgbClr val="262963">
                    <a:lumMod val="50000"/>
                  </a:srgbClr>
                </a:solidFill>
                <a:cs typeface="ＭＳ Ｐゴシック" charset="0"/>
              </a:rPr>
              <a:t>The activities in this pack have been marked as more suitable for older or younger members, but please use your own judgement when selecting activities for your group.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BF81-CF8A-4EEE-BC30-4A2879FBFB19}"/>
              </a:ext>
            </a:extLst>
          </p:cNvPr>
          <p:cNvSpPr>
            <a:spLocks noGrp="1"/>
          </p:cNvSpPr>
          <p:nvPr>
            <p:ph type="title"/>
          </p:nvPr>
        </p:nvSpPr>
        <p:spPr/>
        <p:txBody>
          <a:bodyPr wrap="square" numCol="1" compatLnSpc="1">
            <a:prstTxWarp prst="textNoShape">
              <a:avLst/>
            </a:prstTxWarp>
          </a:bodyPr>
          <a:lstStyle/>
          <a:p>
            <a:pPr>
              <a:buFont typeface="Arial" panose="020B0604020202020204" pitchFamily="34" charset="0"/>
              <a:buNone/>
              <a:defRPr/>
            </a:pPr>
            <a:r>
              <a:rPr lang="en-US" b="1" spc="-20">
                <a:solidFill>
                  <a:srgbClr val="00A4BA"/>
                </a:solidFill>
                <a:latin typeface="Arial" pitchFamily="34" charset="0"/>
                <a:cs typeface="Arial" pitchFamily="34" charset="0"/>
              </a:rPr>
              <a:t>PRACTICAL ADVICE</a:t>
            </a:r>
          </a:p>
        </p:txBody>
      </p:sp>
      <p:sp>
        <p:nvSpPr>
          <p:cNvPr id="130051" name="Slide Number Placeholder 4">
            <a:extLst>
              <a:ext uri="{FF2B5EF4-FFF2-40B4-BE49-F238E27FC236}">
                <a16:creationId xmlns:a16="http://schemas.microsoft.com/office/drawing/2014/main" id="{B887FE85-49F4-4E08-BACF-6627D160F9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fld id="{9122CD17-D652-473D-ADC9-69562FB98447}" type="slidenum">
              <a:rPr lang="en-US" altLang="en-US" sz="1100" smtClean="0">
                <a:solidFill>
                  <a:srgbClr val="262963"/>
                </a:solidFill>
              </a:rPr>
              <a:pPr>
                <a:buFontTx/>
                <a:buNone/>
              </a:pPr>
              <a:t>38</a:t>
            </a:fld>
            <a:endParaRPr lang="en-US" altLang="en-US" sz="1100">
              <a:solidFill>
                <a:srgbClr val="262963"/>
              </a:solidFill>
            </a:endParaRPr>
          </a:p>
        </p:txBody>
      </p:sp>
      <p:sp>
        <p:nvSpPr>
          <p:cNvPr id="14" name="Rectangle 13">
            <a:extLst>
              <a:ext uri="{FF2B5EF4-FFF2-40B4-BE49-F238E27FC236}">
                <a16:creationId xmlns:a16="http://schemas.microsoft.com/office/drawing/2014/main" id="{AE14C7FE-BDD7-4E92-ABC4-E9917F6AF26B}"/>
              </a:ext>
            </a:extLst>
          </p:cNvPr>
          <p:cNvSpPr/>
          <p:nvPr/>
        </p:nvSpPr>
        <p:spPr>
          <a:xfrm>
            <a:off x="334963" y="1365250"/>
            <a:ext cx="9658350" cy="6956425"/>
          </a:xfrm>
          <a:prstGeom prst="rect">
            <a:avLst/>
          </a:prstGeom>
        </p:spPr>
        <p:txBody>
          <a:bodyPr>
            <a:spAutoFit/>
          </a:bodyPr>
          <a:lstStyle/>
          <a:p>
            <a:pPr>
              <a:defRPr/>
            </a:pPr>
            <a:r>
              <a:rPr lang="en-NZ" altLang="en-US" sz="2800" b="1">
                <a:solidFill>
                  <a:srgbClr val="00A4BA"/>
                </a:solidFill>
                <a:latin typeface="Arial" panose="020B0604020202020204" pitchFamily="34" charset="0"/>
                <a:cs typeface="Arial" panose="020B0604020202020204" pitchFamily="34" charset="0"/>
              </a:rPr>
              <a:t>&gt;&gt;Choosing the activities</a:t>
            </a:r>
          </a:p>
          <a:p>
            <a:pPr>
              <a:defRPr/>
            </a:pPr>
            <a:endParaRPr lang="en-US" sz="2200" u="sng">
              <a:solidFill>
                <a:srgbClr val="262963">
                  <a:lumMod val="50000"/>
                </a:srgbClr>
              </a:solidFill>
              <a:latin typeface="Arial" panose="020B0604020202020204" pitchFamily="34" charset="0"/>
              <a:cs typeface="Arial" panose="020B0604020202020204" pitchFamily="34" charset="0"/>
            </a:endParaRPr>
          </a:p>
          <a:p>
            <a:pPr>
              <a:defRPr/>
            </a:pPr>
            <a:r>
              <a:rPr lang="en-US" sz="2200" u="sng">
                <a:solidFill>
                  <a:srgbClr val="00A4BA"/>
                </a:solidFill>
                <a:latin typeface="Arial" panose="020B0604020202020204" pitchFamily="34" charset="0"/>
                <a:cs typeface="Arial" panose="020B0604020202020204" pitchFamily="34" charset="0"/>
              </a:rPr>
              <a:t>Activity type</a:t>
            </a:r>
            <a:r>
              <a:rPr lang="en-US" sz="2200">
                <a:solidFill>
                  <a:srgbClr val="00A4BA"/>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en-US" sz="2200">
                <a:solidFill>
                  <a:srgbClr val="262963">
                    <a:lumMod val="50000"/>
                  </a:srgbClr>
                </a:solidFill>
                <a:latin typeface="Arial" panose="020B0604020202020204" pitchFamily="34" charset="0"/>
                <a:cs typeface="Arial" panose="020B0604020202020204" pitchFamily="34" charset="0"/>
              </a:rPr>
              <a:t>Explore: reflect, discuss, communicate and exchange views and ideas </a:t>
            </a:r>
          </a:p>
          <a:p>
            <a:pPr marL="342900" indent="-342900">
              <a:buFont typeface="Arial" panose="020B0604020202020204" pitchFamily="34" charset="0"/>
              <a:buChar char="•"/>
              <a:defRPr/>
            </a:pPr>
            <a:r>
              <a:rPr lang="en-US" sz="2200">
                <a:solidFill>
                  <a:srgbClr val="262963">
                    <a:lumMod val="50000"/>
                  </a:srgbClr>
                </a:solidFill>
                <a:latin typeface="Arial" panose="020B0604020202020204" pitchFamily="34" charset="0"/>
                <a:cs typeface="Arial" panose="020B0604020202020204" pitchFamily="34" charset="0"/>
              </a:rPr>
              <a:t>Hands-on: practical activities inviting participants to create </a:t>
            </a:r>
          </a:p>
          <a:p>
            <a:pPr marL="342900" indent="-342900">
              <a:buFont typeface="Arial" panose="020B0604020202020204" pitchFamily="34" charset="0"/>
              <a:buChar char="•"/>
              <a:defRPr/>
            </a:pPr>
            <a:r>
              <a:rPr lang="en-US" sz="2200">
                <a:solidFill>
                  <a:srgbClr val="262963">
                    <a:lumMod val="50000"/>
                  </a:srgbClr>
                </a:solidFill>
                <a:latin typeface="Arial" panose="020B0604020202020204" pitchFamily="34" charset="0"/>
                <a:cs typeface="Arial" panose="020B0604020202020204" pitchFamily="34" charset="0"/>
              </a:rPr>
              <a:t>Active: engaging, fun and meaningful games to learn </a:t>
            </a:r>
          </a:p>
          <a:p>
            <a:pPr>
              <a:defRPr/>
            </a:pPr>
            <a:r>
              <a:rPr lang="en-US" sz="2200">
                <a:solidFill>
                  <a:srgbClr val="262963">
                    <a:lumMod val="50000"/>
                  </a:srgbClr>
                </a:solidFill>
                <a:latin typeface="Arial" panose="020B0604020202020204" pitchFamily="34" charset="0"/>
                <a:cs typeface="Arial" panose="020B0604020202020204" pitchFamily="34" charset="0"/>
              </a:rPr>
              <a:t>Try to combine the types to provide a holistic and quality experience to participants.</a:t>
            </a:r>
          </a:p>
          <a:p>
            <a:pPr marL="342900" indent="-342900">
              <a:buFont typeface="Arial" panose="020B0604020202020204" pitchFamily="34" charset="0"/>
              <a:buChar char="•"/>
              <a:defRPr/>
            </a:pPr>
            <a:endParaRPr lang="en-US" sz="2200">
              <a:solidFill>
                <a:srgbClr val="262963">
                  <a:lumMod val="50000"/>
                </a:srgbClr>
              </a:solidFill>
              <a:latin typeface="Arial" panose="020B0604020202020204" pitchFamily="34" charset="0"/>
              <a:cs typeface="Arial" panose="020B0604020202020204" pitchFamily="34" charset="0"/>
            </a:endParaRPr>
          </a:p>
          <a:p>
            <a:pPr>
              <a:defRPr/>
            </a:pPr>
            <a:r>
              <a:rPr lang="en-US" sz="2200" u="sng">
                <a:solidFill>
                  <a:srgbClr val="00A4BA"/>
                </a:solidFill>
                <a:latin typeface="Arial" panose="020B0604020202020204" pitchFamily="34" charset="0"/>
                <a:cs typeface="Arial" panose="020B0604020202020204" pitchFamily="34" charset="0"/>
              </a:rPr>
              <a:t>Time/duration</a:t>
            </a:r>
            <a:r>
              <a:rPr lang="en-US" sz="2200">
                <a:solidFill>
                  <a:srgbClr val="00A4BA"/>
                </a:solidFill>
                <a:latin typeface="Arial" panose="020B0604020202020204" pitchFamily="34" charset="0"/>
                <a:cs typeface="Arial" panose="020B0604020202020204" pitchFamily="34" charset="0"/>
              </a:rPr>
              <a:t>:  </a:t>
            </a:r>
            <a:r>
              <a:rPr lang="en-US" sz="2200">
                <a:solidFill>
                  <a:srgbClr val="262963">
                    <a:lumMod val="50000"/>
                  </a:srgbClr>
                </a:solidFill>
                <a:latin typeface="Arial" panose="020B0604020202020204" pitchFamily="34" charset="0"/>
                <a:cs typeface="Arial" panose="020B0604020202020204" pitchFamily="34" charset="0"/>
              </a:rPr>
              <a:t>You are free to choose if you will run the activities consecutively in a one-off event. Or over seven weeks or more, breaking them up with other Girl Guiding and Girl Scouting activities. You can also run them during a camp or another Girl Guiding and Girl Scouting event.</a:t>
            </a:r>
          </a:p>
          <a:p>
            <a:pPr>
              <a:defRPr/>
            </a:pPr>
            <a:endParaRPr lang="en-US" sz="2200">
              <a:solidFill>
                <a:srgbClr val="262963">
                  <a:lumMod val="50000"/>
                </a:srgbClr>
              </a:solidFill>
              <a:latin typeface="Arial" panose="020B0604020202020204" pitchFamily="34" charset="0"/>
              <a:cs typeface="Arial" panose="020B0604020202020204" pitchFamily="34" charset="0"/>
            </a:endParaRPr>
          </a:p>
          <a:p>
            <a:pPr>
              <a:defRPr/>
            </a:pPr>
            <a:r>
              <a:rPr lang="en-US" sz="2200" u="sng">
                <a:solidFill>
                  <a:srgbClr val="00A4BA"/>
                </a:solidFill>
                <a:latin typeface="Arial" panose="020B0604020202020204" pitchFamily="34" charset="0"/>
                <a:cs typeface="Arial" panose="020B0604020202020204" pitchFamily="34" charset="0"/>
              </a:rPr>
              <a:t>Internet</a:t>
            </a:r>
            <a:r>
              <a:rPr lang="en-US" sz="2200">
                <a:solidFill>
                  <a:srgbClr val="00A4BA"/>
                </a:solidFill>
                <a:latin typeface="Arial" panose="020B0604020202020204" pitchFamily="34" charset="0"/>
                <a:cs typeface="Arial" panose="020B0604020202020204" pitchFamily="34" charset="0"/>
              </a:rPr>
              <a:t>: </a:t>
            </a:r>
            <a:r>
              <a:rPr lang="en-US" sz="2200">
                <a:solidFill>
                  <a:srgbClr val="262963">
                    <a:lumMod val="50000"/>
                  </a:srgbClr>
                </a:solidFill>
                <a:latin typeface="Arial" panose="020B0604020202020204" pitchFamily="34" charset="0"/>
                <a:cs typeface="Arial" panose="020B0604020202020204" pitchFamily="34" charset="0"/>
              </a:rPr>
              <a:t>Surf Smart can mostly be used in environments without internet access. </a:t>
            </a:r>
          </a:p>
          <a:p>
            <a:pPr>
              <a:defRPr/>
            </a:pPr>
            <a:endParaRPr lang="en-US" sz="2200">
              <a:solidFill>
                <a:srgbClr val="262963">
                  <a:lumMod val="50000"/>
                </a:srgbClr>
              </a:solidFill>
              <a:latin typeface="Arial" panose="020B0604020202020204" pitchFamily="34" charset="0"/>
              <a:cs typeface="Arial" panose="020B0604020202020204" pitchFamily="34" charset="0"/>
            </a:endParaRPr>
          </a:p>
          <a:p>
            <a:pPr>
              <a:defRPr/>
            </a:pPr>
            <a:r>
              <a:rPr lang="en-US" sz="2200" u="sng">
                <a:solidFill>
                  <a:srgbClr val="00A4BA"/>
                </a:solidFill>
                <a:latin typeface="Arial" panose="020B0604020202020204" pitchFamily="34" charset="0"/>
                <a:cs typeface="Arial" panose="020B0604020202020204" pitchFamily="34" charset="0"/>
              </a:rPr>
              <a:t>Online links</a:t>
            </a:r>
            <a:r>
              <a:rPr lang="en-US" sz="2200">
                <a:solidFill>
                  <a:srgbClr val="00A4BA"/>
                </a:solidFill>
                <a:latin typeface="Arial" panose="020B0604020202020204" pitchFamily="34" charset="0"/>
                <a:cs typeface="Arial" panose="020B0604020202020204" pitchFamily="34" charset="0"/>
              </a:rPr>
              <a:t>: </a:t>
            </a:r>
            <a:r>
              <a:rPr lang="en-US" sz="2200">
                <a:solidFill>
                  <a:srgbClr val="262963">
                    <a:lumMod val="50000"/>
                  </a:srgbClr>
                </a:solidFill>
                <a:latin typeface="Arial" panose="020B0604020202020204" pitchFamily="34" charset="0"/>
                <a:cs typeface="Arial" panose="020B0604020202020204" pitchFamily="34" charset="0"/>
              </a:rPr>
              <a:t>the suggested links are considered appropriate for a youth audience, but we advise you to check them in advance to be sure you are happy sharing them with your group.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3996AA-3735-4439-9275-76875BF711DA}"/>
              </a:ext>
            </a:extLst>
          </p:cNvPr>
          <p:cNvSpPr>
            <a:spLocks noGrp="1"/>
          </p:cNvSpPr>
          <p:nvPr>
            <p:ph idx="1"/>
          </p:nvPr>
        </p:nvSpPr>
        <p:spPr/>
        <p:txBody>
          <a:bodyPr/>
          <a:lstStyle/>
          <a:p>
            <a:pPr>
              <a:defRPr/>
            </a:pPr>
            <a:endParaRPr lang="en-US" sz="2000">
              <a:solidFill>
                <a:schemeClr val="bg1"/>
              </a:solidFill>
              <a:cs typeface="ＭＳ Ｐゴシック"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a:p>
        </p:txBody>
      </p:sp>
      <p:sp>
        <p:nvSpPr>
          <p:cNvPr id="132099" name="Slide Number Placeholder 4">
            <a:extLst>
              <a:ext uri="{FF2B5EF4-FFF2-40B4-BE49-F238E27FC236}">
                <a16:creationId xmlns:a16="http://schemas.microsoft.com/office/drawing/2014/main" id="{5D92BB85-043F-47AA-A9F9-6047FAC0D5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fld id="{A2C9B370-4E13-4B1F-85BA-1E964818AD36}" type="slidenum">
              <a:rPr lang="en-US" altLang="en-US" sz="1100" smtClean="0">
                <a:solidFill>
                  <a:srgbClr val="262963"/>
                </a:solidFill>
              </a:rPr>
              <a:pPr>
                <a:buFontTx/>
                <a:buNone/>
              </a:pPr>
              <a:t>39</a:t>
            </a:fld>
            <a:endParaRPr lang="en-US" altLang="en-US" sz="1100">
              <a:solidFill>
                <a:srgbClr val="262963"/>
              </a:solidFill>
            </a:endParaRPr>
          </a:p>
        </p:txBody>
      </p:sp>
      <p:sp>
        <p:nvSpPr>
          <p:cNvPr id="6" name="Title 1">
            <a:extLst>
              <a:ext uri="{FF2B5EF4-FFF2-40B4-BE49-F238E27FC236}">
                <a16:creationId xmlns:a16="http://schemas.microsoft.com/office/drawing/2014/main" id="{B5F39D76-DEAD-4BAC-9E90-44BA4BDA0F7D}"/>
              </a:ext>
            </a:extLst>
          </p:cNvPr>
          <p:cNvSpPr>
            <a:spLocks noGrp="1"/>
          </p:cNvSpPr>
          <p:nvPr>
            <p:ph type="title"/>
          </p:nvPr>
        </p:nvSpPr>
        <p:spPr/>
        <p:txBody>
          <a:bodyPr/>
          <a:lstStyle/>
          <a:p>
            <a:pPr>
              <a:defRPr/>
            </a:pPr>
            <a:r>
              <a:rPr lang="en-US" b="1">
                <a:solidFill>
                  <a:srgbClr val="00A4BA"/>
                </a:solidFill>
              </a:rPr>
              <a:t>PRACTICAL ADVICE</a:t>
            </a:r>
            <a:endParaRPr lang="en-US">
              <a:solidFill>
                <a:srgbClr val="00A4BA"/>
              </a:solidFill>
            </a:endParaRPr>
          </a:p>
        </p:txBody>
      </p:sp>
      <p:sp>
        <p:nvSpPr>
          <p:cNvPr id="132101" name="Rectangle 7">
            <a:extLst>
              <a:ext uri="{FF2B5EF4-FFF2-40B4-BE49-F238E27FC236}">
                <a16:creationId xmlns:a16="http://schemas.microsoft.com/office/drawing/2014/main" id="{1D5F961B-185D-4E5D-891F-A7A4C87D0D28}"/>
              </a:ext>
            </a:extLst>
          </p:cNvPr>
          <p:cNvSpPr>
            <a:spLocks noChangeArrowheads="1"/>
          </p:cNvSpPr>
          <p:nvPr/>
        </p:nvSpPr>
        <p:spPr bwMode="auto">
          <a:xfrm>
            <a:off x="327025" y="1863725"/>
            <a:ext cx="9621838"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r>
              <a:rPr lang="en-US" altLang="en-US" sz="2400" b="1" u="sng">
                <a:solidFill>
                  <a:srgbClr val="00A4BA"/>
                </a:solidFill>
                <a:cs typeface="Arial" panose="020B0604020202020204" pitchFamily="34" charset="0"/>
              </a:rPr>
              <a:t>Social media activities</a:t>
            </a:r>
            <a:r>
              <a:rPr lang="en-US" altLang="en-US" sz="2400" b="1">
                <a:solidFill>
                  <a:srgbClr val="00A4BA"/>
                </a:solidFill>
                <a:cs typeface="Arial" panose="020B0604020202020204" pitchFamily="34" charset="0"/>
              </a:rPr>
              <a:t> </a:t>
            </a:r>
            <a:r>
              <a:rPr lang="en-US" altLang="en-US" sz="2400" b="1">
                <a:solidFill>
                  <a:srgbClr val="262963"/>
                </a:solidFill>
                <a:cs typeface="Arial" panose="020B0604020202020204" pitchFamily="34" charset="0"/>
              </a:rPr>
              <a:t>are recommended for members of 13 years </a:t>
            </a:r>
          </a:p>
          <a:p>
            <a:pPr>
              <a:buFontTx/>
              <a:buNone/>
            </a:pPr>
            <a:r>
              <a:rPr lang="en-US" altLang="en-US" sz="2400" b="1">
                <a:solidFill>
                  <a:srgbClr val="262963"/>
                </a:solidFill>
                <a:cs typeface="Arial" panose="020B0604020202020204" pitchFamily="34" charset="0"/>
              </a:rPr>
              <a:t>and older, especially those requiring use of social platforms. You may consider some activities appropriate for younger groups.</a:t>
            </a:r>
          </a:p>
          <a:p>
            <a:pPr>
              <a:buFontTx/>
              <a:buNone/>
            </a:pPr>
            <a:endParaRPr lang="en-US" altLang="en-US" sz="2400" b="1">
              <a:solidFill>
                <a:srgbClr val="262963"/>
              </a:solidFill>
              <a:cs typeface="Arial" panose="020B0604020202020204" pitchFamily="34" charset="0"/>
            </a:endParaRPr>
          </a:p>
          <a:p>
            <a:pPr>
              <a:buFontTx/>
              <a:buNone/>
            </a:pPr>
            <a:r>
              <a:rPr lang="en-US" altLang="en-US" sz="2400" b="1" u="sng">
                <a:solidFill>
                  <a:srgbClr val="00A4BA"/>
                </a:solidFill>
                <a:cs typeface="Arial" panose="020B0604020202020204" pitchFamily="34" charset="0"/>
              </a:rPr>
              <a:t>Videos</a:t>
            </a:r>
            <a:r>
              <a:rPr lang="en-US" altLang="en-US" sz="2400" b="1">
                <a:solidFill>
                  <a:srgbClr val="00A4BA"/>
                </a:solidFill>
                <a:cs typeface="Arial" panose="020B0604020202020204" pitchFamily="34" charset="0"/>
              </a:rPr>
              <a:t>: </a:t>
            </a:r>
            <a:r>
              <a:rPr lang="en-US" altLang="en-US" sz="2400" b="1">
                <a:solidFill>
                  <a:srgbClr val="262963"/>
                </a:solidFill>
                <a:cs typeface="Arial" panose="020B0604020202020204" pitchFamily="34" charset="0"/>
              </a:rPr>
              <a:t>Some activities may suggest you watch a video to learn more about a specific subject. If the activity is marked as internet free you are welcome to skip the video and share the information you will find in this pack or through your own research.</a:t>
            </a:r>
          </a:p>
          <a:p>
            <a:pPr>
              <a:buFontTx/>
              <a:buNone/>
            </a:pPr>
            <a:endParaRPr lang="en-US" altLang="en-US" sz="2400" b="1" u="sng">
              <a:solidFill>
                <a:srgbClr val="00A4BA"/>
              </a:solidFill>
              <a:cs typeface="Arial" panose="020B0604020202020204" pitchFamily="34" charset="0"/>
            </a:endParaRPr>
          </a:p>
          <a:p>
            <a:pPr>
              <a:buFontTx/>
              <a:buNone/>
            </a:pPr>
            <a:r>
              <a:rPr lang="en-US" altLang="en-US" sz="2400" b="1" u="sng">
                <a:solidFill>
                  <a:srgbClr val="00A4BA"/>
                </a:solidFill>
                <a:cs typeface="Arial" panose="020B0604020202020204" pitchFamily="34" charset="0"/>
              </a:rPr>
              <a:t>Search results</a:t>
            </a:r>
            <a:r>
              <a:rPr lang="en-US" altLang="en-US" sz="2400" b="1">
                <a:solidFill>
                  <a:srgbClr val="00A4BA"/>
                </a:solidFill>
                <a:cs typeface="Arial" panose="020B0604020202020204" pitchFamily="34" charset="0"/>
              </a:rPr>
              <a:t>: </a:t>
            </a:r>
            <a:r>
              <a:rPr lang="en-US" altLang="en-US" sz="2400" b="1">
                <a:solidFill>
                  <a:srgbClr val="262963"/>
                </a:solidFill>
                <a:cs typeface="Arial" panose="020B0604020202020204" pitchFamily="34" charset="0"/>
              </a:rPr>
              <a:t>A section that provides further information about the topic of the activity and areas to consider. </a:t>
            </a:r>
            <a:r>
              <a:rPr lang="en-NZ" altLang="en-US" sz="2400" b="1">
                <a:solidFill>
                  <a:srgbClr val="262963"/>
                </a:solidFill>
                <a:latin typeface="Van Condensed LF" charset="0"/>
                <a:cs typeface="Arial" panose="020B0604020202020204" pitchFamily="34" charset="0"/>
              </a:rPr>
              <a:t>At the back of the Surf Smart pack is a page of online resources as well as a glossary of terms for easy reference</a:t>
            </a:r>
          </a:p>
          <a:p>
            <a:pPr>
              <a:buFontTx/>
              <a:buNone/>
            </a:pPr>
            <a:endParaRPr lang="en-US" altLang="en-US" sz="2400" b="1">
              <a:solidFill>
                <a:srgbClr val="262963"/>
              </a:solidFill>
              <a:cs typeface="Arial" panose="020B0604020202020204" pitchFamily="34" charset="0"/>
            </a:endParaRPr>
          </a:p>
          <a:p>
            <a:pPr>
              <a:buFontTx/>
              <a:buNone/>
            </a:pPr>
            <a:r>
              <a:rPr lang="en-US" altLang="en-US" sz="2400" b="1" u="sng">
                <a:solidFill>
                  <a:srgbClr val="00A4BA"/>
                </a:solidFill>
                <a:cs typeface="Arial" panose="020B0604020202020204" pitchFamily="34" charset="0"/>
              </a:rPr>
              <a:t>Tool</a:t>
            </a:r>
            <a:r>
              <a:rPr lang="en-US" altLang="en-US" sz="2400" b="1">
                <a:solidFill>
                  <a:srgbClr val="00A4BA"/>
                </a:solidFill>
                <a:cs typeface="Arial" panose="020B0604020202020204" pitchFamily="34" charset="0"/>
              </a:rPr>
              <a:t>: </a:t>
            </a:r>
            <a:r>
              <a:rPr lang="en-US" altLang="en-US" sz="2400" b="1">
                <a:solidFill>
                  <a:srgbClr val="262963"/>
                </a:solidFill>
                <a:cs typeface="Arial" panose="020B0604020202020204" pitchFamily="34" charset="0"/>
              </a:rPr>
              <a:t>A section that provides templates and material what you will need to deliver the activity.</a:t>
            </a:r>
          </a:p>
          <a:p>
            <a:pPr>
              <a:buFontTx/>
              <a:buNone/>
            </a:pPr>
            <a:endParaRPr lang="en-US" altLang="en-US" sz="2400" b="1">
              <a:solidFill>
                <a:srgbClr val="262963"/>
              </a:solidFill>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4A808A70-0898-4A6E-AFB4-DDD81DFF5E15}"/>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defRPr/>
            </a:pPr>
            <a:r>
              <a:rPr lang="en-GB" altLang="en-US" sz="3600" b="1">
                <a:solidFill>
                  <a:srgbClr val="00A4BA"/>
                </a:solidFill>
                <a:latin typeface="Arial" pitchFamily="34" charset="0"/>
                <a:cs typeface="Arial" pitchFamily="34" charset="0"/>
              </a:rPr>
              <a:t>DID YOU KNOW THAT…</a:t>
            </a:r>
            <a:endParaRPr lang="en-GB" altLang="en-US" sz="3600">
              <a:solidFill>
                <a:srgbClr val="00A4BA"/>
              </a:solidFill>
              <a:latin typeface="Arial" pitchFamily="34" charset="0"/>
              <a:cs typeface="Arial" pitchFamily="34" charset="0"/>
            </a:endParaRPr>
          </a:p>
          <a:p>
            <a:pPr marL="0" indent="0">
              <a:defRPr/>
            </a:pPr>
            <a:r>
              <a:rPr lang="en-GB" altLang="en-US" sz="1900">
                <a:latin typeface="Calibri" pitchFamily="34" charset="0"/>
              </a:rPr>
              <a:t> </a:t>
            </a:r>
          </a:p>
        </p:txBody>
      </p:sp>
      <p:sp>
        <p:nvSpPr>
          <p:cNvPr id="68612" name="Rectangle 1">
            <a:extLst>
              <a:ext uri="{FF2B5EF4-FFF2-40B4-BE49-F238E27FC236}">
                <a16:creationId xmlns:a16="http://schemas.microsoft.com/office/drawing/2014/main" id="{969E9F75-280E-4ECA-9254-D9C9D3ED8968}"/>
              </a:ext>
            </a:extLst>
          </p:cNvPr>
          <p:cNvSpPr>
            <a:spLocks noChangeArrowheads="1"/>
          </p:cNvSpPr>
          <p:nvPr/>
        </p:nvSpPr>
        <p:spPr bwMode="auto">
          <a:xfrm>
            <a:off x="2825088" y="8713788"/>
            <a:ext cx="69697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marL="0" marR="0" lvl="0" indent="0" algn="l" rtl="0">
              <a:lnSpc>
                <a:spcPct val="100000"/>
              </a:lnSpc>
              <a:spcBef>
                <a:spcPts val="0"/>
              </a:spcBef>
              <a:spcAft>
                <a:spcPts val="0"/>
              </a:spcAft>
              <a:buClr>
                <a:srgbClr val="262963"/>
              </a:buClr>
              <a:buSzPts val="1000"/>
              <a:buFont typeface="Arial"/>
              <a:buNone/>
            </a:pPr>
            <a:r>
              <a:rPr lang="en-US" sz="1000" dirty="0"/>
              <a:t>https://www.statista.com/chart/25443/estimated-amount-of-data-created-on-the-internet-in-one-minute/</a:t>
            </a:r>
            <a:endParaRPr lang="en-US" sz="1400" b="0" i="0" u="none" strike="noStrike" cap="none" dirty="0">
              <a:solidFill>
                <a:srgbClr val="000000"/>
              </a:solidFill>
              <a:latin typeface="Arial"/>
              <a:ea typeface="Arial"/>
              <a:cs typeface="Arial"/>
              <a:sym typeface="Arial"/>
            </a:endParaRPr>
          </a:p>
        </p:txBody>
      </p:sp>
      <p:pic>
        <p:nvPicPr>
          <p:cNvPr id="5" name="Google Shape;516;p6">
            <a:extLst>
              <a:ext uri="{FF2B5EF4-FFF2-40B4-BE49-F238E27FC236}">
                <a16:creationId xmlns:a16="http://schemas.microsoft.com/office/drawing/2014/main" id="{83BBD709-2689-4E54-A43C-D9BA39BAC659}"/>
              </a:ext>
            </a:extLst>
          </p:cNvPr>
          <p:cNvPicPr preferRelativeResize="0"/>
          <p:nvPr/>
        </p:nvPicPr>
        <p:blipFill>
          <a:blip r:embed="rId3">
            <a:alphaModFix/>
          </a:blip>
          <a:stretch>
            <a:fillRect/>
          </a:stretch>
        </p:blipFill>
        <p:spPr>
          <a:xfrm>
            <a:off x="2032496" y="1707265"/>
            <a:ext cx="6386060" cy="672800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48A3DE-020E-4E92-8067-9E68E24ACA29}"/>
              </a:ext>
            </a:extLst>
          </p:cNvPr>
          <p:cNvSpPr>
            <a:spLocks noGrp="1"/>
          </p:cNvSpPr>
          <p:nvPr>
            <p:ph idx="1"/>
          </p:nvPr>
        </p:nvSpPr>
        <p:spPr/>
        <p:txBody>
          <a:bodyPr/>
          <a:lstStyle/>
          <a:p>
            <a:pPr>
              <a:defRPr/>
            </a:pPr>
            <a:endParaRPr lang="en-US" sz="2000">
              <a:solidFill>
                <a:schemeClr val="bg1"/>
              </a:solidFill>
              <a:cs typeface="ＭＳ Ｐゴシック"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sz="2000">
              <a:solidFill>
                <a:schemeClr val="bg1"/>
              </a:solidFill>
              <a:latin typeface="Arial" panose="020B0604020202020204" pitchFamily="34" charset="0"/>
              <a:cs typeface="Arial" panose="020B0604020202020204" pitchFamily="34" charset="0"/>
            </a:endParaRPr>
          </a:p>
          <a:p>
            <a:pPr>
              <a:defRPr/>
            </a:pPr>
            <a:endParaRPr lang="en-US"/>
          </a:p>
        </p:txBody>
      </p:sp>
      <p:sp>
        <p:nvSpPr>
          <p:cNvPr id="134147" name="Slide Number Placeholder 4">
            <a:extLst>
              <a:ext uri="{FF2B5EF4-FFF2-40B4-BE49-F238E27FC236}">
                <a16:creationId xmlns:a16="http://schemas.microsoft.com/office/drawing/2014/main" id="{AEFFF250-5DD8-44D1-9740-2D132483FF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fld id="{159FDE94-0B84-4A72-BC01-3E70C60768FF}" type="slidenum">
              <a:rPr lang="en-US" altLang="en-US" sz="1100" smtClean="0">
                <a:solidFill>
                  <a:srgbClr val="262963"/>
                </a:solidFill>
              </a:rPr>
              <a:pPr>
                <a:buFontTx/>
                <a:buNone/>
              </a:pPr>
              <a:t>40</a:t>
            </a:fld>
            <a:endParaRPr lang="en-US" altLang="en-US" sz="1100">
              <a:solidFill>
                <a:srgbClr val="262963"/>
              </a:solidFill>
            </a:endParaRPr>
          </a:p>
        </p:txBody>
      </p:sp>
      <p:sp>
        <p:nvSpPr>
          <p:cNvPr id="6" name="Title 1">
            <a:extLst>
              <a:ext uri="{FF2B5EF4-FFF2-40B4-BE49-F238E27FC236}">
                <a16:creationId xmlns:a16="http://schemas.microsoft.com/office/drawing/2014/main" id="{A41C7588-E7CD-4EED-AF54-2D53E6A85BDB}"/>
              </a:ext>
            </a:extLst>
          </p:cNvPr>
          <p:cNvSpPr>
            <a:spLocks noGrp="1"/>
          </p:cNvSpPr>
          <p:nvPr>
            <p:ph type="title"/>
          </p:nvPr>
        </p:nvSpPr>
        <p:spPr/>
        <p:txBody>
          <a:bodyPr/>
          <a:lstStyle/>
          <a:p>
            <a:pPr>
              <a:defRPr/>
            </a:pPr>
            <a:r>
              <a:rPr lang="en-US" b="1" dirty="0">
                <a:solidFill>
                  <a:srgbClr val="00A4BA"/>
                </a:solidFill>
              </a:rPr>
              <a:t>PRACTICAL ADVICE</a:t>
            </a:r>
            <a:endParaRPr lang="en-US" dirty="0">
              <a:solidFill>
                <a:srgbClr val="00A4BA"/>
              </a:solidFill>
            </a:endParaRPr>
          </a:p>
        </p:txBody>
      </p:sp>
      <p:sp>
        <p:nvSpPr>
          <p:cNvPr id="8" name="Rectangle 7">
            <a:extLst>
              <a:ext uri="{FF2B5EF4-FFF2-40B4-BE49-F238E27FC236}">
                <a16:creationId xmlns:a16="http://schemas.microsoft.com/office/drawing/2014/main" id="{1D521876-973F-46FF-8EBA-5330C963D1DE}"/>
              </a:ext>
            </a:extLst>
          </p:cNvPr>
          <p:cNvSpPr/>
          <p:nvPr/>
        </p:nvSpPr>
        <p:spPr>
          <a:xfrm>
            <a:off x="473075" y="1698625"/>
            <a:ext cx="9542463" cy="6370638"/>
          </a:xfrm>
          <a:prstGeom prst="rect">
            <a:avLst/>
          </a:prstGeom>
        </p:spPr>
        <p:txBody>
          <a:bodyPr>
            <a:spAutoFit/>
          </a:bodyPr>
          <a:lstStyle/>
          <a:p>
            <a:pPr>
              <a:defRPr/>
            </a:pPr>
            <a:r>
              <a:rPr lang="en-US" sz="2400" u="sng">
                <a:solidFill>
                  <a:srgbClr val="00A4BA"/>
                </a:solidFill>
                <a:latin typeface="Arial" panose="020B0604020202020204" pitchFamily="34" charset="0"/>
                <a:cs typeface="Arial" panose="020B0604020202020204" pitchFamily="34" charset="0"/>
              </a:rPr>
              <a:t>‘Take it further</a:t>
            </a:r>
            <a:r>
              <a:rPr lang="en-US" sz="2400">
                <a:solidFill>
                  <a:srgbClr val="00A4BA"/>
                </a:solidFill>
                <a:latin typeface="Arial" panose="020B0604020202020204" pitchFamily="34" charset="0"/>
                <a:cs typeface="Arial" panose="020B0604020202020204" pitchFamily="34" charset="0"/>
              </a:rPr>
              <a:t>’: </a:t>
            </a:r>
            <a:r>
              <a:rPr lang="en-US" sz="2400">
                <a:solidFill>
                  <a:srgbClr val="262963">
                    <a:lumMod val="50000"/>
                  </a:srgbClr>
                </a:solidFill>
                <a:latin typeface="Arial" panose="020B0604020202020204" pitchFamily="34" charset="0"/>
                <a:cs typeface="Arial" panose="020B0604020202020204" pitchFamily="34" charset="0"/>
              </a:rPr>
              <a:t>This option gives you the opportunity to learn </a:t>
            </a:r>
          </a:p>
          <a:p>
            <a:pPr>
              <a:defRPr/>
            </a:pPr>
            <a:r>
              <a:rPr lang="en-US" sz="2400">
                <a:solidFill>
                  <a:srgbClr val="262963">
                    <a:lumMod val="50000"/>
                  </a:srgbClr>
                </a:solidFill>
                <a:latin typeface="Arial" panose="020B0604020202020204" pitchFamily="34" charset="0"/>
                <a:cs typeface="Arial" panose="020B0604020202020204" pitchFamily="34" charset="0"/>
              </a:rPr>
              <a:t>more about a subject, if you are interested in it. Although not mandatory, we encourage you to do them as they will provide you with a wider perspective </a:t>
            </a:r>
          </a:p>
          <a:p>
            <a:pPr>
              <a:defRPr/>
            </a:pPr>
            <a:r>
              <a:rPr lang="en-US" sz="2400">
                <a:solidFill>
                  <a:srgbClr val="262963">
                    <a:lumMod val="50000"/>
                  </a:srgbClr>
                </a:solidFill>
                <a:latin typeface="Arial" panose="020B0604020202020204" pitchFamily="34" charset="0"/>
                <a:cs typeface="Arial" panose="020B0604020202020204" pitchFamily="34" charset="0"/>
              </a:rPr>
              <a:t>on each subject.</a:t>
            </a:r>
          </a:p>
          <a:p>
            <a:pPr indent="7938">
              <a:defRPr/>
            </a:pPr>
            <a:endParaRPr lang="en-US" sz="2400">
              <a:solidFill>
                <a:srgbClr val="00A4BA"/>
              </a:solidFill>
              <a:latin typeface="Arial" panose="020B0604020202020204" pitchFamily="34" charset="0"/>
              <a:cs typeface="Arial" panose="020B0604020202020204" pitchFamily="34" charset="0"/>
            </a:endParaRPr>
          </a:p>
          <a:p>
            <a:pPr>
              <a:defRPr/>
            </a:pPr>
            <a:r>
              <a:rPr lang="en-US" sz="2400" u="sng">
                <a:solidFill>
                  <a:srgbClr val="00A4BA"/>
                </a:solidFill>
                <a:latin typeface="Arial" panose="020B0604020202020204" pitchFamily="34" charset="0"/>
                <a:cs typeface="Arial" panose="020B0604020202020204" pitchFamily="34" charset="0"/>
              </a:rPr>
              <a:t>Leadership mindsets:</a:t>
            </a:r>
          </a:p>
          <a:p>
            <a:pPr>
              <a:defRPr/>
            </a:pPr>
            <a:r>
              <a:rPr lang="en-US" sz="2400">
                <a:solidFill>
                  <a:srgbClr val="262963">
                    <a:lumMod val="50000"/>
                  </a:srgbClr>
                </a:solidFill>
                <a:latin typeface="Arial" panose="020B0604020202020204" pitchFamily="34" charset="0"/>
                <a:cs typeface="Arial" panose="020B0604020202020204" pitchFamily="34" charset="0"/>
              </a:rPr>
              <a:t>The WAGGGS leadership model uses a system of six mindsets to make leadership practice conscious. These</a:t>
            </a:r>
            <a:r>
              <a:rPr lang="en-US" sz="2400" b="1">
                <a:solidFill>
                  <a:srgbClr val="262963">
                    <a:lumMod val="50000"/>
                  </a:srgbClr>
                </a:solidFill>
                <a:latin typeface="Arial" panose="020B0604020202020204" pitchFamily="34" charset="0"/>
                <a:cs typeface="Arial" panose="020B0604020202020204" pitchFamily="34" charset="0"/>
              </a:rPr>
              <a:t> are being practiced with each activity in Surf Smart 2.0</a:t>
            </a:r>
            <a:r>
              <a:rPr lang="en-US" sz="2400">
                <a:solidFill>
                  <a:srgbClr val="262963">
                    <a:lumMod val="50000"/>
                  </a:srgbClr>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defRPr/>
            </a:pPr>
            <a:r>
              <a:rPr lang="en-US" sz="2400">
                <a:solidFill>
                  <a:srgbClr val="262963">
                    <a:lumMod val="50000"/>
                  </a:srgbClr>
                </a:solidFill>
                <a:latin typeface="Arial" panose="020B0604020202020204" pitchFamily="34" charset="0"/>
                <a:cs typeface="Arial" panose="020B0604020202020204" pitchFamily="34" charset="0"/>
              </a:rPr>
              <a:t>Reflective mindset</a:t>
            </a:r>
            <a:r>
              <a:rPr lang="en-US" sz="2400" u="sng">
                <a:solidFill>
                  <a:srgbClr val="262963">
                    <a:lumMod val="50000"/>
                  </a:srgbClr>
                </a:solidFill>
                <a:latin typeface="Arial" panose="020B0604020202020204" pitchFamily="34" charset="0"/>
                <a:cs typeface="Arial" panose="020B0604020202020204" pitchFamily="34" charset="0"/>
              </a:rPr>
              <a:t> </a:t>
            </a:r>
            <a:endParaRPr lang="en-US" sz="2400">
              <a:solidFill>
                <a:srgbClr val="262963">
                  <a:lumMod val="50000"/>
                </a:srgb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a:solidFill>
                  <a:srgbClr val="262963">
                    <a:lumMod val="50000"/>
                  </a:srgbClr>
                </a:solidFill>
                <a:latin typeface="Arial" panose="020B0604020202020204" pitchFamily="34" charset="0"/>
                <a:cs typeface="Arial" panose="020B0604020202020204" pitchFamily="34" charset="0"/>
              </a:rPr>
              <a:t>Collaborative mindset</a:t>
            </a:r>
          </a:p>
          <a:p>
            <a:pPr marL="342900" indent="-342900">
              <a:buFont typeface="Arial" panose="020B0604020202020204" pitchFamily="34" charset="0"/>
              <a:buChar char="•"/>
              <a:defRPr/>
            </a:pPr>
            <a:r>
              <a:rPr lang="en-US" sz="2400">
                <a:solidFill>
                  <a:srgbClr val="262963">
                    <a:lumMod val="50000"/>
                  </a:srgbClr>
                </a:solidFill>
                <a:latin typeface="Arial" panose="020B0604020202020204" pitchFamily="34" charset="0"/>
                <a:cs typeface="Arial" panose="020B0604020202020204" pitchFamily="34" charset="0"/>
              </a:rPr>
              <a:t>Creative &amp; critical thinking mindset</a:t>
            </a:r>
          </a:p>
          <a:p>
            <a:pPr marL="342900" indent="-342900">
              <a:buFont typeface="Arial" panose="020B0604020202020204" pitchFamily="34" charset="0"/>
              <a:buChar char="•"/>
              <a:defRPr/>
            </a:pPr>
            <a:r>
              <a:rPr lang="en-US" sz="2400">
                <a:solidFill>
                  <a:srgbClr val="262963">
                    <a:lumMod val="50000"/>
                  </a:srgbClr>
                </a:solidFill>
                <a:latin typeface="Arial" panose="020B0604020202020204" pitchFamily="34" charset="0"/>
                <a:cs typeface="Arial" panose="020B0604020202020204" pitchFamily="34" charset="0"/>
              </a:rPr>
              <a:t>Gender equality mindset</a:t>
            </a:r>
          </a:p>
          <a:p>
            <a:pPr marL="342900" indent="-342900">
              <a:buFont typeface="Arial" panose="020B0604020202020204" pitchFamily="34" charset="0"/>
              <a:buChar char="•"/>
              <a:defRPr/>
            </a:pPr>
            <a:r>
              <a:rPr lang="en-US" sz="2400">
                <a:solidFill>
                  <a:srgbClr val="262963">
                    <a:lumMod val="50000"/>
                  </a:srgbClr>
                </a:solidFill>
                <a:latin typeface="Arial" panose="020B0604020202020204" pitchFamily="34" charset="0"/>
                <a:cs typeface="Arial" panose="020B0604020202020204" pitchFamily="34" charset="0"/>
              </a:rPr>
              <a:t>Worldly mindset</a:t>
            </a:r>
          </a:p>
          <a:p>
            <a:pPr marL="342900" indent="-342900">
              <a:buFont typeface="Arial" panose="020B0604020202020204" pitchFamily="34" charset="0"/>
              <a:buChar char="•"/>
              <a:defRPr/>
            </a:pPr>
            <a:r>
              <a:rPr lang="en-US" sz="2400">
                <a:solidFill>
                  <a:srgbClr val="262963">
                    <a:lumMod val="50000"/>
                  </a:srgbClr>
                </a:solidFill>
                <a:latin typeface="Arial" panose="020B0604020202020204" pitchFamily="34" charset="0"/>
                <a:cs typeface="Arial" panose="020B0604020202020204" pitchFamily="34" charset="0"/>
              </a:rPr>
              <a:t>Responsible action mindset </a:t>
            </a:r>
          </a:p>
          <a:p>
            <a:pPr indent="7938">
              <a:defRPr/>
            </a:pPr>
            <a:endParaRPr lang="en-US" sz="2400">
              <a:solidFill>
                <a:srgbClr val="262963"/>
              </a:solidFill>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EB25220-F357-4A28-84FA-D85A27919DCB}"/>
              </a:ext>
            </a:extLst>
          </p:cNvPr>
          <p:cNvSpPr txBox="1">
            <a:spLocks/>
          </p:cNvSpPr>
          <p:nvPr/>
        </p:nvSpPr>
        <p:spPr>
          <a:xfrm>
            <a:off x="649288" y="601663"/>
            <a:ext cx="901858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algn="just">
              <a:lnSpc>
                <a:spcPct val="110000"/>
              </a:lnSpc>
              <a:spcBef>
                <a:spcPts val="600"/>
              </a:spcBef>
              <a:spcAft>
                <a:spcPts val="600"/>
              </a:spcAft>
              <a:defRPr/>
            </a:pPr>
            <a:r>
              <a:rPr lang="en-GB" altLang="en-US" sz="3600" b="1">
                <a:solidFill>
                  <a:srgbClr val="00A4BA"/>
                </a:solidFill>
                <a:latin typeface="Arial" pitchFamily="34" charset="0"/>
                <a:cs typeface="Arial" pitchFamily="34" charset="0"/>
              </a:rPr>
              <a:t>#</a:t>
            </a:r>
            <a:r>
              <a:rPr lang="en-GB" altLang="en-US" sz="3600" b="1" err="1">
                <a:solidFill>
                  <a:srgbClr val="00A4BA"/>
                </a:solidFill>
                <a:latin typeface="Arial" pitchFamily="34" charset="0"/>
                <a:cs typeface="Arial" pitchFamily="34" charset="0"/>
              </a:rPr>
              <a:t>BeTheChangeOnline</a:t>
            </a:r>
            <a:r>
              <a:rPr lang="en-GB" altLang="en-US" sz="3600" b="1">
                <a:solidFill>
                  <a:srgbClr val="00A4BA"/>
                </a:solidFill>
                <a:latin typeface="Arial" pitchFamily="34" charset="0"/>
                <a:cs typeface="Arial" pitchFamily="34" charset="0"/>
              </a:rPr>
              <a:t>: </a:t>
            </a:r>
          </a:p>
          <a:p>
            <a:pPr algn="just">
              <a:lnSpc>
                <a:spcPct val="110000"/>
              </a:lnSpc>
              <a:spcBef>
                <a:spcPts val="600"/>
              </a:spcBef>
              <a:spcAft>
                <a:spcPts val="600"/>
              </a:spcAft>
              <a:defRPr/>
            </a:pPr>
            <a:r>
              <a:rPr lang="en-US" sz="3600" b="1" i="1">
                <a:solidFill>
                  <a:srgbClr val="262963">
                    <a:lumMod val="50000"/>
                  </a:srgbClr>
                </a:solidFill>
                <a:latin typeface="Arial" panose="020B0604020202020204" pitchFamily="34" charset="0"/>
                <a:ea typeface="Calibri" panose="020F0502020204030204" pitchFamily="34" charset="0"/>
                <a:cs typeface="Arial" panose="020B0604020202020204" pitchFamily="34" charset="0"/>
              </a:rPr>
              <a:t>My Generation Digital Promise</a:t>
            </a:r>
            <a:endParaRPr lang="en-US" sz="3600">
              <a:solidFill>
                <a:srgbClr val="262963">
                  <a:lumMod val="50000"/>
                </a:srgbClr>
              </a:solidFill>
              <a:latin typeface="Arial" panose="020B0604020202020204" pitchFamily="34" charset="0"/>
              <a:ea typeface="Calibri" panose="020F0502020204030204" pitchFamily="34" charset="0"/>
              <a:cs typeface="Calibri" panose="020F0502020204030204" pitchFamily="34" charset="0"/>
            </a:endParaRPr>
          </a:p>
        </p:txBody>
      </p:sp>
      <p:sp>
        <p:nvSpPr>
          <p:cNvPr id="136195" name="Rectangle 51">
            <a:extLst>
              <a:ext uri="{FF2B5EF4-FFF2-40B4-BE49-F238E27FC236}">
                <a16:creationId xmlns:a16="http://schemas.microsoft.com/office/drawing/2014/main" id="{2660F596-D23A-4909-8248-9171A5CFD098}"/>
              </a:ext>
            </a:extLst>
          </p:cNvPr>
          <p:cNvSpPr>
            <a:spLocks noChangeArrowheads="1"/>
          </p:cNvSpPr>
          <p:nvPr/>
        </p:nvSpPr>
        <p:spPr bwMode="auto">
          <a:xfrm>
            <a:off x="649288" y="1912938"/>
            <a:ext cx="1101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endParaRPr lang="en-US" altLang="en-US" sz="2000">
              <a:solidFill>
                <a:srgbClr val="262963"/>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141151A-0427-46E9-B2D8-7051848B991C}"/>
              </a:ext>
            </a:extLst>
          </p:cNvPr>
          <p:cNvSpPr/>
          <p:nvPr/>
        </p:nvSpPr>
        <p:spPr>
          <a:xfrm>
            <a:off x="649288" y="2925763"/>
            <a:ext cx="9018587" cy="4794250"/>
          </a:xfrm>
          <a:prstGeom prst="rect">
            <a:avLst/>
          </a:prstGeom>
          <a:solidFill>
            <a:srgbClr val="00A4BA"/>
          </a:solidFill>
          <a:ln w="57150"/>
        </p:spPr>
        <p:style>
          <a:lnRef idx="2">
            <a:schemeClr val="accent6"/>
          </a:lnRef>
          <a:fillRef idx="1">
            <a:schemeClr val="lt1"/>
          </a:fillRef>
          <a:effectRef idx="0">
            <a:schemeClr val="accent6"/>
          </a:effectRef>
          <a:fontRef idx="minor">
            <a:schemeClr val="dk1"/>
          </a:fontRef>
        </p:style>
        <p:txBody>
          <a:bodyPr>
            <a:spAutoFit/>
          </a:bodyPr>
          <a:lstStyle/>
          <a:p>
            <a:pPr marL="342900" algn="just">
              <a:lnSpc>
                <a:spcPct val="110000"/>
              </a:lnSpc>
              <a:spcBef>
                <a:spcPts val="600"/>
              </a:spcBef>
              <a:spcAft>
                <a:spcPts val="600"/>
              </a:spcAft>
              <a:defRPr/>
            </a:pPr>
            <a:endParaRPr lang="en-US" sz="2400" i="1">
              <a:solidFill>
                <a:srgbClr val="262963"/>
              </a:solidFill>
              <a:ea typeface="Calibri" panose="020F0502020204030204" pitchFamily="34" charset="0"/>
              <a:cs typeface="Arial" panose="020B0604020202020204" pitchFamily="34" charset="0"/>
            </a:endParaRPr>
          </a:p>
          <a:p>
            <a:pPr marL="342900" algn="just">
              <a:lnSpc>
                <a:spcPct val="110000"/>
              </a:lnSpc>
              <a:spcBef>
                <a:spcPts val="600"/>
              </a:spcBef>
              <a:spcAft>
                <a:spcPts val="600"/>
              </a:spcAft>
              <a:defRPr/>
            </a:pPr>
            <a:r>
              <a:rPr lang="en-US" sz="2400" i="1">
                <a:solidFill>
                  <a:srgbClr val="262963"/>
                </a:solidFill>
                <a:ea typeface="Calibri" panose="020F0502020204030204" pitchFamily="34" charset="0"/>
                <a:cs typeface="Arial" panose="020B0604020202020204" pitchFamily="34" charset="0"/>
              </a:rPr>
              <a:t>I am a responsible digital citizen. I want to stay safe online, take care of my friends and be able to enjoy using the internet.</a:t>
            </a:r>
            <a:endParaRPr lang="en-US" sz="240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r>
              <a:rPr lang="en-US" sz="2400" i="1">
                <a:solidFill>
                  <a:srgbClr val="262963"/>
                </a:solidFill>
                <a:ea typeface="Calibri" panose="020F0502020204030204" pitchFamily="34" charset="0"/>
                <a:cs typeface="Arial" panose="020B0604020202020204" pitchFamily="34" charset="0"/>
              </a:rPr>
              <a:t>To make this happen, I promise myself I will try to...</a:t>
            </a:r>
            <a:endParaRPr lang="en-US" sz="240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r>
              <a:rPr lang="en-US" sz="2400" i="1">
                <a:solidFill>
                  <a:srgbClr val="262963"/>
                </a:solidFill>
                <a:ea typeface="Calibri" panose="020F0502020204030204" pitchFamily="34" charset="0"/>
                <a:cs typeface="Arial" panose="020B0604020202020204" pitchFamily="34" charset="0"/>
              </a:rPr>
              <a:t>•</a:t>
            </a:r>
            <a:endParaRPr lang="en-US" sz="240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r>
              <a:rPr lang="en-US" sz="2400" i="1">
                <a:solidFill>
                  <a:srgbClr val="262963"/>
                </a:solidFill>
                <a:ea typeface="Calibri" panose="020F0502020204030204" pitchFamily="34" charset="0"/>
                <a:cs typeface="Arial" panose="020B0604020202020204" pitchFamily="34" charset="0"/>
              </a:rPr>
              <a:t>•</a:t>
            </a:r>
            <a:endParaRPr lang="en-US" sz="240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r>
              <a:rPr lang="en-US" sz="2400" i="1">
                <a:solidFill>
                  <a:srgbClr val="262963"/>
                </a:solidFill>
                <a:ea typeface="Calibri" panose="020F0502020204030204" pitchFamily="34" charset="0"/>
                <a:cs typeface="Arial" panose="020B0604020202020204" pitchFamily="34" charset="0"/>
              </a:rPr>
              <a:t>•</a:t>
            </a:r>
            <a:endParaRPr lang="en-US" sz="240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r>
              <a:rPr lang="en-US" sz="2400" i="1">
                <a:solidFill>
                  <a:srgbClr val="262963"/>
                </a:solidFill>
                <a:ea typeface="Calibri" panose="020F0502020204030204" pitchFamily="34" charset="0"/>
                <a:cs typeface="Arial" panose="020B0604020202020204" pitchFamily="34" charset="0"/>
              </a:rPr>
              <a:t>•</a:t>
            </a:r>
            <a:endParaRPr lang="en-US" sz="2400">
              <a:solidFill>
                <a:srgbClr val="262963"/>
              </a:solidFill>
              <a:ea typeface="Calibri" panose="020F0502020204030204" pitchFamily="34" charset="0"/>
              <a:cs typeface="Calibri" panose="020F0502020204030204" pitchFamily="34" charset="0"/>
            </a:endParaRPr>
          </a:p>
          <a:p>
            <a:pPr marL="342900" algn="just">
              <a:lnSpc>
                <a:spcPct val="110000"/>
              </a:lnSpc>
              <a:spcBef>
                <a:spcPts val="600"/>
              </a:spcBef>
              <a:spcAft>
                <a:spcPts val="600"/>
              </a:spcAft>
              <a:defRPr/>
            </a:pPr>
            <a:endParaRPr lang="en-US" sz="2400" i="1">
              <a:solidFill>
                <a:srgbClr val="262963"/>
              </a:solidFill>
              <a:ea typeface="Calibri" panose="020F050202020403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4" name="Picture 3">
            <a:extLst>
              <a:ext uri="{FF2B5EF4-FFF2-40B4-BE49-F238E27FC236}">
                <a16:creationId xmlns:a16="http://schemas.microsoft.com/office/drawing/2014/main" id="{617E4D81-F306-4DA5-A1E2-37041DAF6CD3}"/>
              </a:ext>
            </a:extLst>
          </p:cNvPr>
          <p:cNvPicPr>
            <a:picLocks noChangeAspect="1"/>
          </p:cNvPicPr>
          <p:nvPr/>
        </p:nvPicPr>
        <p:blipFill>
          <a:blip r:embed="rId3"/>
          <a:stretch>
            <a:fillRect/>
          </a:stretch>
        </p:blipFill>
        <p:spPr>
          <a:xfrm>
            <a:off x="423196" y="1719617"/>
            <a:ext cx="9583767" cy="546124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855CA265-FDA4-4369-8EE4-D8036C2564E5}"/>
              </a:ext>
            </a:extLst>
          </p:cNvPr>
          <p:cNvSpPr txBox="1">
            <a:spLocks noGrp="1"/>
          </p:cNvSpPr>
          <p:nvPr>
            <p:ph type="title"/>
          </p:nvPr>
        </p:nvSpPr>
        <p:spPr>
          <a:xfrm>
            <a:off x="914400" y="1309688"/>
            <a:ext cx="9947275" cy="946150"/>
          </a:xfrm>
        </p:spPr>
        <p:txBody>
          <a:bodyPr/>
          <a:lstStyle/>
          <a:p>
            <a:r>
              <a:rPr lang="en-US" altLang="en-US" sz="6000" b="1" dirty="0">
                <a:solidFill>
                  <a:srgbClr val="FFED00"/>
                </a:solidFill>
                <a:latin typeface="Van Condensed LF" charset="0"/>
                <a:cs typeface="Arial" panose="020B0604020202020204" pitchFamily="34" charset="0"/>
              </a:rPr>
              <a:t>Post-Survey</a:t>
            </a:r>
            <a:r>
              <a:rPr lang="en-US" altLang="en-US" sz="6000" b="1" dirty="0">
                <a:latin typeface="Van Condensed LF" charset="0"/>
                <a:cs typeface="Arial" panose="020B0604020202020204" pitchFamily="34" charset="0"/>
              </a:rPr>
              <a:t> </a:t>
            </a:r>
            <a:endParaRPr lang="en-GB" altLang="en-US" sz="6000" b="1" dirty="0">
              <a:latin typeface="Van Condensed LF" charset="0"/>
              <a:cs typeface="Arial" panose="020B0604020202020204" pitchFamily="34" charset="0"/>
            </a:endParaRPr>
          </a:p>
        </p:txBody>
      </p:sp>
      <p:sp>
        <p:nvSpPr>
          <p:cNvPr id="138243" name="Footer Placeholder 3">
            <a:extLst>
              <a:ext uri="{FF2B5EF4-FFF2-40B4-BE49-F238E27FC236}">
                <a16:creationId xmlns:a16="http://schemas.microsoft.com/office/drawing/2014/main" id="{302908F0-F3FD-4BDB-A427-8D5DED33E957}"/>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spcBef>
                <a:spcPct val="0"/>
              </a:spcBef>
              <a:spcAft>
                <a:spcPct val="0"/>
              </a:spcAft>
            </a:pPr>
            <a:r>
              <a:rPr lang="is-IS" altLang="en-US">
                <a:solidFill>
                  <a:srgbClr val="262963"/>
                </a:solidFill>
                <a:latin typeface="Arial" panose="020B0604020202020204" pitchFamily="34" charset="0"/>
                <a:cs typeface="Arial" panose="020B0604020202020204" pitchFamily="34" charset="0"/>
                <a:sym typeface="Arial" panose="020B0604020202020204" pitchFamily="34" charset="0"/>
              </a:rPr>
              <a:t>WAGGGS | 18.05.2021</a:t>
            </a:r>
            <a:endParaRPr lang="en-GB" altLang="en-US">
              <a:solidFill>
                <a:srgbClr val="262963"/>
              </a:solidFill>
              <a:latin typeface="Arial" panose="020B0604020202020204" pitchFamily="34" charset="0"/>
              <a:cs typeface="Arial" panose="020B0604020202020204" pitchFamily="34" charset="0"/>
              <a:sym typeface="Arial" panose="020B0604020202020204" pitchFamily="34" charset="0"/>
            </a:endParaRPr>
          </a:p>
        </p:txBody>
      </p:sp>
      <p:sp>
        <p:nvSpPr>
          <p:cNvPr id="138244" name="TextBox 6">
            <a:extLst>
              <a:ext uri="{FF2B5EF4-FFF2-40B4-BE49-F238E27FC236}">
                <a16:creationId xmlns:a16="http://schemas.microsoft.com/office/drawing/2014/main" id="{F66B1BF0-290B-4E70-8952-DD7C71C58189}"/>
              </a:ext>
            </a:extLst>
          </p:cNvPr>
          <p:cNvSpPr txBox="1">
            <a:spLocks noChangeArrowheads="1"/>
          </p:cNvSpPr>
          <p:nvPr/>
        </p:nvSpPr>
        <p:spPr bwMode="auto">
          <a:xfrm>
            <a:off x="550863" y="7337425"/>
            <a:ext cx="93237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GB" sz="4000" dirty="0">
                <a:latin typeface="Van Condensed LF"/>
                <a:ea typeface="MS PGothic"/>
                <a:hlinkClick r:id="rId3"/>
              </a:rPr>
              <a:t>https://ee.kobotoolbox.org/x/1buRh7yx</a:t>
            </a:r>
            <a:endParaRPr lang="en-US"/>
          </a:p>
        </p:txBody>
      </p:sp>
      <p:sp>
        <p:nvSpPr>
          <p:cNvPr id="138245" name="TextBox 9">
            <a:extLst>
              <a:ext uri="{FF2B5EF4-FFF2-40B4-BE49-F238E27FC236}">
                <a16:creationId xmlns:a16="http://schemas.microsoft.com/office/drawing/2014/main" id="{3884D7AD-1A0A-473D-999B-233854BCEE0A}"/>
              </a:ext>
            </a:extLst>
          </p:cNvPr>
          <p:cNvSpPr txBox="1">
            <a:spLocks noChangeArrowheads="1"/>
          </p:cNvSpPr>
          <p:nvPr/>
        </p:nvSpPr>
        <p:spPr bwMode="auto">
          <a:xfrm>
            <a:off x="719138" y="3282950"/>
            <a:ext cx="40624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sz="3200">
                <a:solidFill>
                  <a:srgbClr val="262963"/>
                </a:solidFill>
                <a:latin typeface="Ariel"/>
                <a:ea typeface="MS PGothic"/>
              </a:rPr>
              <a:t>Please do the survey online using the link or QR code</a:t>
            </a:r>
            <a:endParaRPr lang="en-GB" altLang="en-US" sz="3200">
              <a:solidFill>
                <a:srgbClr val="262963"/>
              </a:solidFill>
              <a:latin typeface="Ariel"/>
              <a:ea typeface="MS PGothic"/>
            </a:endParaRPr>
          </a:p>
        </p:txBody>
      </p:sp>
      <p:pic>
        <p:nvPicPr>
          <p:cNvPr id="138246" name="Picture 11" descr="Graphical user interface, application&#10;&#10;Description automatically generated">
            <a:extLst>
              <a:ext uri="{FF2B5EF4-FFF2-40B4-BE49-F238E27FC236}">
                <a16:creationId xmlns:a16="http://schemas.microsoft.com/office/drawing/2014/main" id="{CFB37E9F-598C-4D22-9B17-9FFB9E4FD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479425"/>
            <a:ext cx="36385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Box 12">
            <a:extLst>
              <a:ext uri="{FF2B5EF4-FFF2-40B4-BE49-F238E27FC236}">
                <a16:creationId xmlns:a16="http://schemas.microsoft.com/office/drawing/2014/main" id="{AF3380E7-00C3-4F52-8D60-540C29D90F6B}"/>
              </a:ext>
            </a:extLst>
          </p:cNvPr>
          <p:cNvSpPr txBox="1">
            <a:spLocks noChangeArrowheads="1"/>
          </p:cNvSpPr>
          <p:nvPr/>
        </p:nvSpPr>
        <p:spPr bwMode="auto">
          <a:xfrm>
            <a:off x="5768975" y="2832100"/>
            <a:ext cx="28749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sz="500">
                <a:solidFill>
                  <a:srgbClr val="262963"/>
                </a:solidFill>
              </a:rPr>
              <a:t>&lt;a href="https://www.freepik.com/vectors/illustrations"&gt;Illustrations vector created by stories - www.freepik.com&lt;/a&gt;</a:t>
            </a:r>
            <a:endParaRPr lang="en-GB" altLang="en-US" sz="500">
              <a:solidFill>
                <a:srgbClr val="262963"/>
              </a:solidFill>
            </a:endParaRPr>
          </a:p>
        </p:txBody>
      </p:sp>
      <p:pic>
        <p:nvPicPr>
          <p:cNvPr id="12" name="Picture 12" descr="Qr code&#10;&#10;Description automatically generated">
            <a:extLst>
              <a:ext uri="{FF2B5EF4-FFF2-40B4-BE49-F238E27FC236}">
                <a16:creationId xmlns:a16="http://schemas.microsoft.com/office/drawing/2014/main" id="{F0EA0D22-E20F-49FC-BA6B-40E4C9CC6629}"/>
              </a:ext>
            </a:extLst>
          </p:cNvPr>
          <p:cNvPicPr>
            <a:picLocks noGrp="1" noChangeAspect="1"/>
          </p:cNvPicPr>
          <p:nvPr>
            <p:ph idx="1"/>
          </p:nvPr>
        </p:nvPicPr>
        <p:blipFill>
          <a:blip r:embed="rId5"/>
          <a:stretch>
            <a:fillRect/>
          </a:stretch>
        </p:blipFill>
        <p:spPr>
          <a:xfrm>
            <a:off x="5225205" y="3279074"/>
            <a:ext cx="3753136" cy="3813801"/>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957-3D49-41E5-9043-141088435482}"/>
              </a:ext>
            </a:extLst>
          </p:cNvPr>
          <p:cNvSpPr>
            <a:spLocks noGrp="1"/>
          </p:cNvSpPr>
          <p:nvPr>
            <p:ph type="title"/>
          </p:nvPr>
        </p:nvSpPr>
        <p:spPr>
          <a:xfrm>
            <a:off x="471488" y="1136650"/>
            <a:ext cx="10391775" cy="477838"/>
          </a:xfrm>
        </p:spPr>
        <p:txBody>
          <a:bodyPr/>
          <a:lstStyle/>
          <a:p>
            <a:pPr defTabSz="912936">
              <a:defRPr/>
            </a:pPr>
            <a:r>
              <a:rPr lang="en-GB" sz="4800" b="1" dirty="0"/>
              <a:t>LINKS to resources</a:t>
            </a:r>
          </a:p>
        </p:txBody>
      </p:sp>
      <p:sp>
        <p:nvSpPr>
          <p:cNvPr id="3" name="Content Placeholder 2">
            <a:extLst>
              <a:ext uri="{FF2B5EF4-FFF2-40B4-BE49-F238E27FC236}">
                <a16:creationId xmlns:a16="http://schemas.microsoft.com/office/drawing/2014/main" id="{6F8BFBFB-519A-41F5-833C-714C16961931}"/>
              </a:ext>
            </a:extLst>
          </p:cNvPr>
          <p:cNvSpPr>
            <a:spLocks noGrp="1"/>
          </p:cNvSpPr>
          <p:nvPr>
            <p:ph idx="1"/>
          </p:nvPr>
        </p:nvSpPr>
        <p:spPr>
          <a:xfrm>
            <a:off x="471488" y="2127923"/>
            <a:ext cx="6473825" cy="5940425"/>
          </a:xfrm>
        </p:spPr>
        <p:txBody>
          <a:bodyPr vert="horz" lIns="0" tIns="0" rIns="0" bIns="0" rtlCol="0" anchor="t">
            <a:noAutofit/>
          </a:bodyPr>
          <a:lstStyle/>
          <a:p>
            <a:pPr algn="ctr">
              <a:defRPr/>
            </a:pPr>
            <a:endParaRPr lang="en-GB" sz="3200" b="1">
              <a:solidFill>
                <a:schemeClr val="tx1"/>
              </a:solidFill>
            </a:endParaRPr>
          </a:p>
          <a:p>
            <a:pPr algn="ctr">
              <a:defRPr/>
            </a:pPr>
            <a:endParaRPr lang="en-GB" sz="3200" b="1">
              <a:solidFill>
                <a:schemeClr val="tx1"/>
              </a:solidFill>
            </a:endParaRPr>
          </a:p>
          <a:p>
            <a:pPr algn="ctr">
              <a:defRPr/>
            </a:pPr>
            <a:r>
              <a:rPr lang="en-GB" sz="3200" b="1">
                <a:solidFill>
                  <a:schemeClr val="tx1"/>
                </a:solidFill>
              </a:rPr>
              <a:t>To learn more about WAGGGS:  </a:t>
            </a:r>
          </a:p>
          <a:p>
            <a:pPr algn="ctr">
              <a:defRPr/>
            </a:pPr>
            <a:endParaRPr lang="en-GB" sz="3200" b="1">
              <a:solidFill>
                <a:schemeClr val="tx1"/>
              </a:solidFill>
              <a:hlinkClick r:id="rId2"/>
            </a:endParaRPr>
          </a:p>
          <a:p>
            <a:pPr algn="ctr">
              <a:defRPr/>
            </a:pPr>
            <a:r>
              <a:rPr lang="en-GB" sz="3200" b="1" dirty="0">
                <a:solidFill>
                  <a:srgbClr val="0000FF"/>
                </a:solidFill>
                <a:latin typeface="Van Condensed Light LF Light"/>
                <a:ea typeface="MS PGothic"/>
                <a:hlinkClick r:id="rId2"/>
              </a:rPr>
              <a:t>https://www.wagggs.org/</a:t>
            </a:r>
            <a:r>
              <a:rPr lang="en-GB" sz="3200" b="1" dirty="0">
                <a:solidFill>
                  <a:srgbClr val="0000FF"/>
                </a:solidFill>
                <a:latin typeface="Van Condensed Light LF Light"/>
                <a:ea typeface="MS PGothic"/>
              </a:rPr>
              <a:t> </a:t>
            </a:r>
            <a:endParaRPr lang="en-GB" sz="3200" b="1" dirty="0">
              <a:solidFill>
                <a:srgbClr val="0000FF"/>
              </a:solidFill>
            </a:endParaRPr>
          </a:p>
          <a:p>
            <a:pPr algn="ctr">
              <a:defRPr/>
            </a:pPr>
            <a:endParaRPr lang="en-GB" sz="3200" b="1"/>
          </a:p>
          <a:p>
            <a:pPr algn="ctr">
              <a:defRPr/>
            </a:pPr>
            <a:endParaRPr lang="en-GB" sz="3200" b="1"/>
          </a:p>
          <a:p>
            <a:pPr algn="ctr">
              <a:defRPr/>
            </a:pPr>
            <a:r>
              <a:rPr lang="en-GB" sz="3200" b="1">
                <a:solidFill>
                  <a:schemeClr val="tx1"/>
                </a:solidFill>
              </a:rPr>
              <a:t>Surf Smart programme: </a:t>
            </a:r>
          </a:p>
          <a:p>
            <a:pPr algn="ctr">
              <a:defRPr/>
            </a:pPr>
            <a:endParaRPr lang="en-GB" sz="3200" b="1">
              <a:solidFill>
                <a:schemeClr val="tx1"/>
              </a:solidFill>
            </a:endParaRPr>
          </a:p>
          <a:p>
            <a:pPr algn="ctr">
              <a:defRPr/>
            </a:pPr>
            <a:r>
              <a:rPr lang="en-GB" sz="3200" b="1" dirty="0">
                <a:solidFill>
                  <a:schemeClr val="tx1"/>
                </a:solidFill>
                <a:latin typeface="Van Condensed Light LF Light"/>
                <a:ea typeface="MS PGothic"/>
                <a:hlinkClick r:id="rId3">
                  <a:extLst>
                    <a:ext uri="{A12FA001-AC4F-418D-AE19-62706E023703}">
                      <ahyp:hlinkClr xmlns:ahyp="http://schemas.microsoft.com/office/drawing/2018/hyperlinkcolor" val="tx"/>
                    </a:ext>
                  </a:extLst>
                </a:hlinkClick>
              </a:rPr>
              <a:t>https://www.wagggs.org/en/what-we-do/surf-smart-20/</a:t>
            </a:r>
          </a:p>
          <a:p>
            <a:pPr algn="ctr">
              <a:defRPr/>
            </a:pPr>
            <a:endParaRPr lang="en-GB" sz="3200" b="1" dirty="0">
              <a:solidFill>
                <a:schemeClr val="tx1"/>
              </a:solidFill>
            </a:endParaRPr>
          </a:p>
          <a:p>
            <a:pPr algn="ctr">
              <a:defRPr/>
            </a:pPr>
            <a:r>
              <a:rPr lang="en-GB" sz="3200" b="1">
                <a:solidFill>
                  <a:schemeClr val="tx1"/>
                </a:solidFill>
                <a:latin typeface="Van Condensed Light LF Light"/>
                <a:ea typeface="MS PGothic"/>
              </a:rPr>
              <a:t>Email us: </a:t>
            </a:r>
            <a:r>
              <a:rPr lang="en-GB" sz="3200" b="1" dirty="0">
                <a:solidFill>
                  <a:schemeClr val="tx1"/>
                </a:solidFill>
                <a:latin typeface="Van Condensed Light LF Light"/>
                <a:ea typeface="MS PGothic"/>
                <a:hlinkClick r:id="rId4">
                  <a:extLst>
                    <a:ext uri="{A12FA001-AC4F-418D-AE19-62706E023703}">
                      <ahyp:hlinkClr xmlns:ahyp="http://schemas.microsoft.com/office/drawing/2018/hyperlinkcolor" val="tx"/>
                    </a:ext>
                  </a:extLst>
                </a:hlinkClick>
              </a:rPr>
              <a:t>surfsmart@wagggs.org</a:t>
            </a:r>
            <a:r>
              <a:rPr lang="en-GB" sz="3200" b="1" dirty="0">
                <a:solidFill>
                  <a:schemeClr val="tx1"/>
                </a:solidFill>
                <a:latin typeface="Van Condensed Light LF Light"/>
                <a:ea typeface="MS PGothic"/>
              </a:rPr>
              <a:t> </a:t>
            </a:r>
            <a:endParaRPr lang="en-GB" sz="3200" b="1" dirty="0">
              <a:solidFill>
                <a:schemeClr val="tx1"/>
              </a:solidFill>
            </a:endParaRPr>
          </a:p>
        </p:txBody>
      </p:sp>
      <p:pic>
        <p:nvPicPr>
          <p:cNvPr id="4" name="Picture 4" descr="Qr code&#10;&#10;Description automatically generated">
            <a:extLst>
              <a:ext uri="{FF2B5EF4-FFF2-40B4-BE49-F238E27FC236}">
                <a16:creationId xmlns:a16="http://schemas.microsoft.com/office/drawing/2014/main" id="{6A4485B7-65C8-4685-9333-AA9E067735BF}"/>
              </a:ext>
            </a:extLst>
          </p:cNvPr>
          <p:cNvPicPr>
            <a:picLocks noChangeAspect="1"/>
          </p:cNvPicPr>
          <p:nvPr/>
        </p:nvPicPr>
        <p:blipFill>
          <a:blip r:embed="rId5"/>
          <a:stretch>
            <a:fillRect/>
          </a:stretch>
        </p:blipFill>
        <p:spPr>
          <a:xfrm>
            <a:off x="6519902" y="4772325"/>
            <a:ext cx="3298265" cy="329912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957-3D49-41E5-9043-141088435482}"/>
              </a:ext>
            </a:extLst>
          </p:cNvPr>
          <p:cNvSpPr>
            <a:spLocks noGrp="1"/>
          </p:cNvSpPr>
          <p:nvPr>
            <p:ph type="title"/>
          </p:nvPr>
        </p:nvSpPr>
        <p:spPr>
          <a:xfrm>
            <a:off x="471488" y="3667064"/>
            <a:ext cx="9126897" cy="2279800"/>
          </a:xfrm>
        </p:spPr>
        <p:txBody>
          <a:bodyPr/>
          <a:lstStyle/>
          <a:p>
            <a:pPr algn="ctr" defTabSz="912936">
              <a:defRPr/>
            </a:pPr>
            <a:r>
              <a:rPr lang="en-GB" sz="9600" b="1">
                <a:ea typeface="MS PGothic"/>
              </a:rPr>
              <a:t>Thank-You!</a:t>
            </a:r>
            <a:endParaRPr lang="en-GB" sz="9600" b="1"/>
          </a:p>
        </p:txBody>
      </p:sp>
    </p:spTree>
    <p:extLst>
      <p:ext uri="{BB962C8B-B14F-4D97-AF65-F5344CB8AC3E}">
        <p14:creationId xmlns:p14="http://schemas.microsoft.com/office/powerpoint/2010/main" val="4288879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F7509A1F-F8C1-4E9B-B9DD-C6038DF759B4}"/>
              </a:ext>
            </a:extLst>
          </p:cNvPr>
          <p:cNvSpPr>
            <a:spLocks noGrp="1"/>
          </p:cNvSpPr>
          <p:nvPr>
            <p:ph idx="1"/>
          </p:nvPr>
        </p:nvSpPr>
        <p:spPr>
          <a:xfrm>
            <a:off x="496888" y="381000"/>
            <a:ext cx="10969625" cy="698500"/>
          </a:xfrm>
        </p:spPr>
        <p:txBody>
          <a:bodyPr wrap="square" numCol="1" anchor="t" anchorCtr="0" compatLnSpc="1">
            <a:prstTxWarp prst="textNoShape">
              <a:avLst/>
            </a:prstTxWarp>
          </a:bodyPr>
          <a:lstStyle/>
          <a:p>
            <a:pPr marL="0" indent="0">
              <a:defRPr/>
            </a:pPr>
            <a:r>
              <a:rPr lang="en-GB" altLang="en-US" sz="1900">
                <a:latin typeface="Calibri" pitchFamily="34" charset="0"/>
              </a:rPr>
              <a:t> </a:t>
            </a:r>
          </a:p>
        </p:txBody>
      </p:sp>
      <p:sp>
        <p:nvSpPr>
          <p:cNvPr id="2" name="Rectangle 1">
            <a:extLst>
              <a:ext uri="{FF2B5EF4-FFF2-40B4-BE49-F238E27FC236}">
                <a16:creationId xmlns:a16="http://schemas.microsoft.com/office/drawing/2014/main" id="{A8A89108-7A30-414E-B2CA-3EF32122A681}"/>
              </a:ext>
            </a:extLst>
          </p:cNvPr>
          <p:cNvSpPr>
            <a:spLocks noChangeArrowheads="1"/>
          </p:cNvSpPr>
          <p:nvPr/>
        </p:nvSpPr>
        <p:spPr bwMode="auto">
          <a:xfrm>
            <a:off x="496888" y="2192338"/>
            <a:ext cx="91646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n-NZ" altLang="en-US" sz="2400" b="1">
                <a:solidFill>
                  <a:srgbClr val="131431"/>
                </a:solidFill>
                <a:cs typeface="Arial" panose="020B0604020202020204" pitchFamily="34" charset="0"/>
              </a:rPr>
              <a:t>&gt;&gt;NEW TECHNOLOGY IS GOOD NEWS!</a:t>
            </a:r>
          </a:p>
          <a:p>
            <a:pPr eaLnBrk="1" hangingPunct="1">
              <a:buFontTx/>
              <a:buNone/>
            </a:pPr>
            <a:endParaRPr lang="en-NZ" altLang="en-US" sz="2800">
              <a:solidFill>
                <a:srgbClr val="131431"/>
              </a:solidFill>
              <a:cs typeface="Arial" panose="020B0604020202020204" pitchFamily="34" charset="0"/>
            </a:endParaRPr>
          </a:p>
          <a:p>
            <a:pPr eaLnBrk="1" hangingPunct="1">
              <a:buFontTx/>
              <a:buNone/>
            </a:pPr>
            <a:r>
              <a:rPr lang="en-NZ" altLang="en-US" sz="2400">
                <a:solidFill>
                  <a:srgbClr val="131431"/>
                </a:solidFill>
                <a:cs typeface="Arial" panose="020B0604020202020204" pitchFamily="34" charset="0"/>
              </a:rPr>
              <a:t>The internet is bringing our movement closer together than ever before, giving Girl Guides and Girl Scouts the tools to connect, share and advocate for issues affecting them</a:t>
            </a:r>
            <a:r>
              <a:rPr lang="en-NZ" altLang="en-US" sz="2400">
                <a:solidFill>
                  <a:srgbClr val="262963"/>
                </a:solidFill>
                <a:cs typeface="Arial" panose="020B0604020202020204" pitchFamily="34" charset="0"/>
              </a:rPr>
              <a:t>.</a:t>
            </a:r>
          </a:p>
        </p:txBody>
      </p:sp>
      <p:pic>
        <p:nvPicPr>
          <p:cNvPr id="70660" name="Picture 8">
            <a:extLst>
              <a:ext uri="{FF2B5EF4-FFF2-40B4-BE49-F238E27FC236}">
                <a16:creationId xmlns:a16="http://schemas.microsoft.com/office/drawing/2014/main" id="{E6BCD372-DE8F-4040-96A5-3DA481EB8AD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5351" t="5833" r="26649" b="50999"/>
          <a:stretch>
            <a:fillRect/>
          </a:stretch>
        </p:blipFill>
        <p:spPr bwMode="auto">
          <a:xfrm>
            <a:off x="7675563" y="5589588"/>
            <a:ext cx="2354262"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44C7DB4-DF34-4390-A9C4-598564A740EA}"/>
              </a:ext>
            </a:extLst>
          </p:cNvPr>
          <p:cNvSpPr/>
          <p:nvPr/>
        </p:nvSpPr>
        <p:spPr>
          <a:xfrm>
            <a:off x="496888" y="4572000"/>
            <a:ext cx="8124825" cy="2738438"/>
          </a:xfrm>
          <a:prstGeom prst="rect">
            <a:avLst/>
          </a:prstGeom>
        </p:spPr>
        <p:txBody>
          <a:bodyPr>
            <a:spAutoFit/>
          </a:bodyPr>
          <a:lstStyle/>
          <a:p>
            <a:pPr eaLnBrk="1" hangingPunct="1">
              <a:defRPr/>
            </a:pPr>
            <a:r>
              <a:rPr lang="en-NZ" altLang="en-US" sz="2400" b="1">
                <a:solidFill>
                  <a:srgbClr val="262963">
                    <a:lumMod val="50000"/>
                  </a:srgbClr>
                </a:solidFill>
                <a:latin typeface="Arial" pitchFamily="34" charset="0"/>
                <a:cs typeface="Arial" pitchFamily="34" charset="0"/>
              </a:rPr>
              <a:t>&gt;&gt;… BUT THERE ARE RISKS</a:t>
            </a:r>
          </a:p>
          <a:p>
            <a:pPr eaLnBrk="1" hangingPunct="1">
              <a:defRPr/>
            </a:pPr>
            <a:endParaRPr lang="en-NZ" altLang="en-US" sz="2800">
              <a:solidFill>
                <a:srgbClr val="262963">
                  <a:lumMod val="50000"/>
                </a:srgbClr>
              </a:solidFill>
              <a:latin typeface="Arial" pitchFamily="34" charset="0"/>
              <a:cs typeface="Arial" pitchFamily="34" charset="0"/>
            </a:endParaRPr>
          </a:p>
          <a:p>
            <a:pPr marL="342900" indent="-342900" eaLnBrk="1" hangingPunct="1">
              <a:buFont typeface="Arial" panose="020B0604020202020204" pitchFamily="34" charset="0"/>
              <a:buChar char="•"/>
              <a:defRPr/>
            </a:pPr>
            <a:r>
              <a:rPr lang="en-NZ" altLang="en-US" sz="2400">
                <a:solidFill>
                  <a:srgbClr val="262963">
                    <a:lumMod val="50000"/>
                  </a:srgbClr>
                </a:solidFill>
                <a:latin typeface="Arial" pitchFamily="34" charset="0"/>
                <a:cs typeface="Arial" pitchFamily="34" charset="0"/>
              </a:rPr>
              <a:t>Children and young people’s rights and online footprints are at risk when using the internet.</a:t>
            </a:r>
          </a:p>
          <a:p>
            <a:pPr marL="342900" indent="-342900" eaLnBrk="1" hangingPunct="1">
              <a:buFont typeface="Arial" panose="020B0604020202020204" pitchFamily="34" charset="0"/>
              <a:buChar char="•"/>
              <a:defRPr/>
            </a:pPr>
            <a:r>
              <a:rPr lang="en-NZ" altLang="en-US" sz="2400">
                <a:solidFill>
                  <a:srgbClr val="262963">
                    <a:lumMod val="50000"/>
                  </a:srgbClr>
                </a:solidFill>
                <a:latin typeface="Arial" pitchFamily="34" charset="0"/>
                <a:cs typeface="Arial" pitchFamily="34" charset="0"/>
              </a:rPr>
              <a:t>They need the skills, awareness and confidence to manage the risks, and help their friends, family and communities do the same.</a:t>
            </a:r>
          </a:p>
        </p:txBody>
      </p:sp>
      <p:sp>
        <p:nvSpPr>
          <p:cNvPr id="4" name="Rectangle 3">
            <a:extLst>
              <a:ext uri="{FF2B5EF4-FFF2-40B4-BE49-F238E27FC236}">
                <a16:creationId xmlns:a16="http://schemas.microsoft.com/office/drawing/2014/main" id="{5D53993F-698B-4875-AF61-86A9E88F95C3}"/>
              </a:ext>
            </a:extLst>
          </p:cNvPr>
          <p:cNvSpPr>
            <a:spLocks noChangeArrowheads="1"/>
          </p:cNvSpPr>
          <p:nvPr/>
        </p:nvSpPr>
        <p:spPr bwMode="auto">
          <a:xfrm>
            <a:off x="641350" y="7500938"/>
            <a:ext cx="5653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n-NZ" altLang="en-US" sz="2400" b="1">
                <a:solidFill>
                  <a:srgbClr val="131431"/>
                </a:solidFill>
                <a:cs typeface="Arial" panose="020B0604020202020204" pitchFamily="34" charset="0"/>
              </a:rPr>
              <a:t>&gt;&gt; WHICH HAVE INCREASED IN 2020</a:t>
            </a:r>
          </a:p>
        </p:txBody>
      </p:sp>
      <p:sp>
        <p:nvSpPr>
          <p:cNvPr id="10" name="Content Placeholder 2">
            <a:extLst>
              <a:ext uri="{FF2B5EF4-FFF2-40B4-BE49-F238E27FC236}">
                <a16:creationId xmlns:a16="http://schemas.microsoft.com/office/drawing/2014/main" id="{DBB8368A-310A-4181-9137-3E4F7BCF702F}"/>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a:solidFill>
                  <a:srgbClr val="00A4BA"/>
                </a:solidFill>
                <a:latin typeface="Arial" pitchFamily="34" charset="0"/>
                <a:cs typeface="Arial" pitchFamily="34" charset="0"/>
              </a:rPr>
              <a:t>WHY INTERNET SAFETY?</a:t>
            </a:r>
            <a:endParaRPr lang="en-GB" altLang="en-US" sz="3600">
              <a:solidFill>
                <a:srgbClr val="00A4BA"/>
              </a:solidFill>
              <a:latin typeface="Arial" pitchFamily="34" charset="0"/>
              <a:cs typeface="Arial" pitchFamily="34" charset="0"/>
            </a:endParaRPr>
          </a:p>
          <a:p>
            <a:pPr marL="0" indent="0">
              <a:defRPr/>
            </a:pPr>
            <a:r>
              <a:rPr lang="en-GB" altLang="en-US" sz="1900">
                <a:solidFill>
                  <a:srgbClr val="00A4BA"/>
                </a:solidFill>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92B576B-D0DF-4CDF-88D9-3E5675E49187}"/>
              </a:ext>
            </a:extLst>
          </p:cNvPr>
          <p:cNvSpPr txBox="1">
            <a:spLocks/>
          </p:cNvSpPr>
          <p:nvPr/>
        </p:nvSpPr>
        <p:spPr>
          <a:xfrm>
            <a:off x="649288" y="882650"/>
            <a:ext cx="5046662"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defRPr/>
            </a:pPr>
            <a:r>
              <a:rPr lang="en-GB" altLang="en-US" sz="3600" b="1">
                <a:solidFill>
                  <a:srgbClr val="00A4BA"/>
                </a:solidFill>
                <a:latin typeface="Arial" pitchFamily="34" charset="0"/>
                <a:cs typeface="Arial" pitchFamily="34" charset="0"/>
              </a:rPr>
              <a:t>COVID 19 IMPACT</a:t>
            </a:r>
            <a:endParaRPr lang="en-GB" altLang="en-US" sz="1900">
              <a:solidFill>
                <a:srgbClr val="00A4BA"/>
              </a:solidFill>
              <a:latin typeface="Calibri" pitchFamily="34" charset="0"/>
            </a:endParaRPr>
          </a:p>
        </p:txBody>
      </p:sp>
      <p:sp>
        <p:nvSpPr>
          <p:cNvPr id="72707" name="Rectangle 49">
            <a:extLst>
              <a:ext uri="{FF2B5EF4-FFF2-40B4-BE49-F238E27FC236}">
                <a16:creationId xmlns:a16="http://schemas.microsoft.com/office/drawing/2014/main" id="{584CE8B8-D44E-4D3A-BAA7-0C8732ADB522}"/>
              </a:ext>
            </a:extLst>
          </p:cNvPr>
          <p:cNvSpPr>
            <a:spLocks noChangeArrowheads="1"/>
          </p:cNvSpPr>
          <p:nvPr/>
        </p:nvSpPr>
        <p:spPr bwMode="auto">
          <a:xfrm>
            <a:off x="593725" y="1517650"/>
            <a:ext cx="67008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Tx/>
              <a:buNone/>
            </a:pPr>
            <a:r>
              <a:rPr lang="en-US" altLang="en-US" sz="2800" b="1">
                <a:solidFill>
                  <a:srgbClr val="131431"/>
                </a:solidFill>
                <a:cs typeface="Arial" panose="020B0604020202020204" pitchFamily="34" charset="0"/>
              </a:rPr>
              <a:t>&gt;&gt; Increase of online safety concerns </a:t>
            </a:r>
          </a:p>
          <a:p>
            <a:pPr>
              <a:buFontTx/>
              <a:buNone/>
            </a:pPr>
            <a:r>
              <a:rPr lang="en-US" altLang="en-US" sz="2800" b="1">
                <a:solidFill>
                  <a:srgbClr val="131431"/>
                </a:solidFill>
                <a:cs typeface="Arial" panose="020B0604020202020204" pitchFamily="34" charset="0"/>
              </a:rPr>
              <a:t>&gt;&gt; Deepening of digital gaps</a:t>
            </a:r>
            <a:endParaRPr lang="en-US" altLang="en-US" sz="2800" b="1">
              <a:solidFill>
                <a:srgbClr val="131431"/>
              </a:solidFill>
              <a:latin typeface="Van Condensed LF" charset="0"/>
              <a:cs typeface="Arial" panose="020B0604020202020204" pitchFamily="34" charset="0"/>
            </a:endParaRPr>
          </a:p>
        </p:txBody>
      </p:sp>
      <p:sp>
        <p:nvSpPr>
          <p:cNvPr id="52" name="Rectangle 51">
            <a:extLst>
              <a:ext uri="{FF2B5EF4-FFF2-40B4-BE49-F238E27FC236}">
                <a16:creationId xmlns:a16="http://schemas.microsoft.com/office/drawing/2014/main" id="{1993B722-B0F1-40FE-B1A5-EE2C56AAEDB0}"/>
              </a:ext>
            </a:extLst>
          </p:cNvPr>
          <p:cNvSpPr>
            <a:spLocks noChangeArrowheads="1"/>
          </p:cNvSpPr>
          <p:nvPr/>
        </p:nvSpPr>
        <p:spPr bwMode="auto">
          <a:xfrm>
            <a:off x="2816225" y="2681288"/>
            <a:ext cx="8872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a:spcBef>
                <a:spcPts val="300"/>
              </a:spcBef>
              <a:spcAft>
                <a:spcPts val="300"/>
              </a:spcAft>
              <a:buFont typeface="Arial" panose="020B0604020202020204" pitchFamily="34" charset="0"/>
              <a:buChar char="•"/>
            </a:pPr>
            <a:r>
              <a:rPr lang="en-US" altLang="en-US" sz="2400">
                <a:solidFill>
                  <a:srgbClr val="131431"/>
                </a:solidFill>
                <a:cs typeface="Arial" panose="020B0604020202020204" pitchFamily="34" charset="0"/>
              </a:rPr>
              <a:t>Rise of </a:t>
            </a:r>
            <a:r>
              <a:rPr lang="en-US" altLang="en-US" sz="2400" b="1">
                <a:solidFill>
                  <a:srgbClr val="131431"/>
                </a:solidFill>
                <a:cs typeface="Arial" panose="020B0604020202020204" pitchFamily="34" charset="0"/>
              </a:rPr>
              <a:t>fake news and conspiracy theories</a:t>
            </a:r>
          </a:p>
        </p:txBody>
      </p:sp>
      <p:pic>
        <p:nvPicPr>
          <p:cNvPr id="72709" name="Picture 55">
            <a:extLst>
              <a:ext uri="{FF2B5EF4-FFF2-40B4-BE49-F238E27FC236}">
                <a16:creationId xmlns:a16="http://schemas.microsoft.com/office/drawing/2014/main" id="{C0C26603-7AA6-416D-BC0E-06A0638C8FD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52" r="70650" b="42834"/>
          <a:stretch>
            <a:fillRect/>
          </a:stretch>
        </p:blipFill>
        <p:spPr bwMode="auto">
          <a:xfrm>
            <a:off x="273050" y="2336800"/>
            <a:ext cx="254317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BD6882C-C6E3-46D0-A40C-F6A1C54995A7}"/>
              </a:ext>
            </a:extLst>
          </p:cNvPr>
          <p:cNvSpPr>
            <a:spLocks noChangeArrowheads="1"/>
          </p:cNvSpPr>
          <p:nvPr/>
        </p:nvSpPr>
        <p:spPr bwMode="auto">
          <a:xfrm>
            <a:off x="2816225" y="3125788"/>
            <a:ext cx="6556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a:spcBef>
                <a:spcPts val="300"/>
              </a:spcBef>
              <a:spcAft>
                <a:spcPts val="300"/>
              </a:spcAft>
              <a:buFont typeface="Arial" panose="020B0604020202020204" pitchFamily="34" charset="0"/>
              <a:buChar char="•"/>
            </a:pPr>
            <a:r>
              <a:rPr lang="en-US" altLang="en-US" sz="2400">
                <a:solidFill>
                  <a:srgbClr val="131431"/>
                </a:solidFill>
                <a:cs typeface="Arial" panose="020B0604020202020204" pitchFamily="34" charset="0"/>
              </a:rPr>
              <a:t>Increase in online </a:t>
            </a:r>
            <a:r>
              <a:rPr lang="en-US" altLang="en-US" sz="2400" b="1">
                <a:solidFill>
                  <a:srgbClr val="131431"/>
                </a:solidFill>
                <a:cs typeface="Arial" panose="020B0604020202020204" pitchFamily="34" charset="0"/>
              </a:rPr>
              <a:t>abuse and violence </a:t>
            </a:r>
            <a:r>
              <a:rPr lang="en-US" altLang="en-US" sz="2400">
                <a:solidFill>
                  <a:srgbClr val="131431"/>
                </a:solidFill>
                <a:cs typeface="Arial" panose="020B0604020202020204" pitchFamily="34" charset="0"/>
              </a:rPr>
              <a:t>towards women and children.</a:t>
            </a:r>
          </a:p>
        </p:txBody>
      </p:sp>
      <p:sp>
        <p:nvSpPr>
          <p:cNvPr id="3" name="Rectangle 2">
            <a:extLst>
              <a:ext uri="{FF2B5EF4-FFF2-40B4-BE49-F238E27FC236}">
                <a16:creationId xmlns:a16="http://schemas.microsoft.com/office/drawing/2014/main" id="{7925BEC0-A3B0-4848-9625-F66C99CEB2F0}"/>
              </a:ext>
            </a:extLst>
          </p:cNvPr>
          <p:cNvSpPr>
            <a:spLocks noChangeArrowheads="1"/>
          </p:cNvSpPr>
          <p:nvPr/>
        </p:nvSpPr>
        <p:spPr bwMode="auto">
          <a:xfrm>
            <a:off x="2816225" y="3917950"/>
            <a:ext cx="6556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a:spcBef>
                <a:spcPts val="300"/>
              </a:spcBef>
              <a:spcAft>
                <a:spcPts val="300"/>
              </a:spcAft>
              <a:buFont typeface="Arial" panose="020B0604020202020204" pitchFamily="34" charset="0"/>
              <a:buChar char="•"/>
            </a:pPr>
            <a:r>
              <a:rPr lang="en-US" altLang="en-US" sz="2400">
                <a:solidFill>
                  <a:srgbClr val="131431"/>
                </a:solidFill>
                <a:cs typeface="Arial" panose="020B0604020202020204" pitchFamily="34" charset="0"/>
              </a:rPr>
              <a:t>Further challenges for </a:t>
            </a:r>
            <a:r>
              <a:rPr lang="en-US" altLang="en-US" sz="2400" b="1">
                <a:solidFill>
                  <a:srgbClr val="131431"/>
                </a:solidFill>
                <a:cs typeface="Arial" panose="020B0604020202020204" pitchFamily="34" charset="0"/>
              </a:rPr>
              <a:t>girls and women </a:t>
            </a:r>
            <a:r>
              <a:rPr lang="en-US" altLang="en-US" sz="2400">
                <a:solidFill>
                  <a:srgbClr val="131431"/>
                </a:solidFill>
                <a:cs typeface="Arial" panose="020B0604020202020204" pitchFamily="34" charset="0"/>
              </a:rPr>
              <a:t>with less access to the internet than men.</a:t>
            </a:r>
          </a:p>
        </p:txBody>
      </p:sp>
      <p:sp>
        <p:nvSpPr>
          <p:cNvPr id="4" name="Rectangle 3">
            <a:extLst>
              <a:ext uri="{FF2B5EF4-FFF2-40B4-BE49-F238E27FC236}">
                <a16:creationId xmlns:a16="http://schemas.microsoft.com/office/drawing/2014/main" id="{868B27D3-2CF5-4925-8725-589F695BF397}"/>
              </a:ext>
            </a:extLst>
          </p:cNvPr>
          <p:cNvSpPr>
            <a:spLocks noChangeArrowheads="1"/>
          </p:cNvSpPr>
          <p:nvPr/>
        </p:nvSpPr>
        <p:spPr bwMode="auto">
          <a:xfrm>
            <a:off x="2816225" y="4679950"/>
            <a:ext cx="6556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a:spcBef>
                <a:spcPts val="300"/>
              </a:spcBef>
              <a:spcAft>
                <a:spcPts val="300"/>
              </a:spcAft>
              <a:buFont typeface="Arial" panose="020B0604020202020204" pitchFamily="34" charset="0"/>
              <a:buChar char="•"/>
            </a:pPr>
            <a:r>
              <a:rPr lang="en-US" altLang="en-US" sz="2400" b="1">
                <a:solidFill>
                  <a:srgbClr val="131431"/>
                </a:solidFill>
                <a:cs typeface="Arial" panose="020B0604020202020204" pitchFamily="34" charset="0"/>
              </a:rPr>
              <a:t>Less online opportunities </a:t>
            </a:r>
            <a:r>
              <a:rPr lang="en-US" altLang="en-US" sz="2400">
                <a:solidFill>
                  <a:srgbClr val="131431"/>
                </a:solidFill>
                <a:cs typeface="Arial" panose="020B0604020202020204" pitchFamily="34" charset="0"/>
              </a:rPr>
              <a:t>for the poorest and most disadvantaged children and young people.</a:t>
            </a:r>
          </a:p>
        </p:txBody>
      </p:sp>
      <p:sp>
        <p:nvSpPr>
          <p:cNvPr id="5" name="Rectangle 4">
            <a:extLst>
              <a:ext uri="{FF2B5EF4-FFF2-40B4-BE49-F238E27FC236}">
                <a16:creationId xmlns:a16="http://schemas.microsoft.com/office/drawing/2014/main" id="{D3E436D2-1F15-4B4A-A75C-432639B8E741}"/>
              </a:ext>
            </a:extLst>
          </p:cNvPr>
          <p:cNvSpPr/>
          <p:nvPr/>
        </p:nvSpPr>
        <p:spPr>
          <a:xfrm>
            <a:off x="2816225" y="5864225"/>
            <a:ext cx="6556375" cy="2246313"/>
          </a:xfrm>
          <a:prstGeom prst="rect">
            <a:avLst/>
          </a:prstGeom>
        </p:spPr>
        <p:txBody>
          <a:bodyPr>
            <a:spAutoFit/>
          </a:bodyPr>
          <a:lstStyle/>
          <a:p>
            <a:pPr marL="285750" indent="-285750" algn="just">
              <a:spcBef>
                <a:spcPts val="300"/>
              </a:spcBef>
              <a:spcAft>
                <a:spcPts val="300"/>
              </a:spcAft>
              <a:buFont typeface="Arial" panose="020B0604020202020204" pitchFamily="34" charset="0"/>
              <a:buChar char="•"/>
              <a:defRPr/>
            </a:pPr>
            <a:r>
              <a:rPr lang="en-US" sz="2400" b="1">
                <a:solidFill>
                  <a:srgbClr val="262963">
                    <a:lumMod val="50000"/>
                  </a:srgbClr>
                </a:solidFill>
                <a:latin typeface="Arial" panose="020B0604020202020204" pitchFamily="34" charset="0"/>
                <a:cs typeface="Arial" panose="020B0604020202020204" pitchFamily="34" charset="0"/>
              </a:rPr>
              <a:t>2</a:t>
            </a:r>
            <a:r>
              <a:rPr lang="en-US" sz="2400" b="1" baseline="30000">
                <a:solidFill>
                  <a:srgbClr val="262963">
                    <a:lumMod val="50000"/>
                  </a:srgbClr>
                </a:solidFill>
                <a:latin typeface="Arial" panose="020B0604020202020204" pitchFamily="34" charset="0"/>
                <a:cs typeface="Arial" panose="020B0604020202020204" pitchFamily="34" charset="0"/>
              </a:rPr>
              <a:t>nd</a:t>
            </a:r>
            <a:r>
              <a:rPr lang="en-US" sz="2400" b="1">
                <a:solidFill>
                  <a:srgbClr val="262963">
                    <a:lumMod val="50000"/>
                  </a:srgbClr>
                </a:solidFill>
                <a:latin typeface="Arial" panose="020B0604020202020204" pitchFamily="34" charset="0"/>
                <a:cs typeface="Arial" panose="020B0604020202020204" pitchFamily="34" charset="0"/>
              </a:rPr>
              <a:t> best online experience </a:t>
            </a:r>
            <a:r>
              <a:rPr lang="en-US" sz="2400">
                <a:solidFill>
                  <a:srgbClr val="262963">
                    <a:lumMod val="50000"/>
                  </a:srgbClr>
                </a:solidFill>
                <a:latin typeface="Arial" panose="020B0604020202020204" pitchFamily="34" charset="0"/>
                <a:cs typeface="Arial" panose="020B0604020202020204" pitchFamily="34" charset="0"/>
              </a:rPr>
              <a:t>for those who:</a:t>
            </a:r>
          </a:p>
          <a:p>
            <a:pPr marL="865188" indent="-576263" algn="just">
              <a:spcBef>
                <a:spcPts val="300"/>
              </a:spcBef>
              <a:spcAft>
                <a:spcPts val="300"/>
              </a:spcAft>
              <a:buFont typeface="Wingdings" panose="05000000000000000000" pitchFamily="2" charset="2"/>
              <a:buChar char="Ø"/>
              <a:defRPr/>
            </a:pPr>
            <a:r>
              <a:rPr lang="en-US" sz="2400">
                <a:solidFill>
                  <a:srgbClr val="262963">
                    <a:lumMod val="50000"/>
                  </a:srgbClr>
                </a:solidFill>
                <a:latin typeface="Arial" panose="020B0604020202020204" pitchFamily="34" charset="0"/>
                <a:cs typeface="Arial" panose="020B0604020202020204" pitchFamily="34" charset="0"/>
              </a:rPr>
              <a:t>Lack appropriate devices</a:t>
            </a:r>
          </a:p>
          <a:p>
            <a:pPr marL="865188" indent="-576263" algn="just">
              <a:spcBef>
                <a:spcPts val="300"/>
              </a:spcBef>
              <a:spcAft>
                <a:spcPts val="300"/>
              </a:spcAft>
              <a:buFont typeface="Wingdings" panose="05000000000000000000" pitchFamily="2" charset="2"/>
              <a:buChar char="Ø"/>
              <a:defRPr/>
            </a:pPr>
            <a:r>
              <a:rPr lang="en-US" sz="2400">
                <a:solidFill>
                  <a:srgbClr val="262963">
                    <a:lumMod val="50000"/>
                  </a:srgbClr>
                </a:solidFill>
                <a:latin typeface="Arial" panose="020B0604020202020204" pitchFamily="34" charset="0"/>
                <a:cs typeface="Arial" panose="020B0604020202020204" pitchFamily="34" charset="0"/>
              </a:rPr>
              <a:t>Lack digital skills</a:t>
            </a:r>
          </a:p>
          <a:p>
            <a:pPr marL="865188" indent="-576263" algn="just">
              <a:spcBef>
                <a:spcPts val="300"/>
              </a:spcBef>
              <a:spcAft>
                <a:spcPts val="300"/>
              </a:spcAft>
              <a:buFont typeface="Wingdings" panose="05000000000000000000" pitchFamily="2" charset="2"/>
              <a:buChar char="Ø"/>
              <a:defRPr/>
            </a:pPr>
            <a:r>
              <a:rPr lang="en-US" sz="2400">
                <a:solidFill>
                  <a:srgbClr val="262963">
                    <a:lumMod val="50000"/>
                  </a:srgbClr>
                </a:solidFill>
                <a:latin typeface="Arial" panose="020B0604020202020204" pitchFamily="34" charset="0"/>
                <a:cs typeface="Arial" panose="020B0604020202020204" pitchFamily="34" charset="0"/>
              </a:rPr>
              <a:t>Have poor access to the internet</a:t>
            </a:r>
          </a:p>
          <a:p>
            <a:pPr marL="865188" indent="-576263" algn="just">
              <a:spcBef>
                <a:spcPts val="300"/>
              </a:spcBef>
              <a:spcAft>
                <a:spcPts val="300"/>
              </a:spcAft>
              <a:buFont typeface="Wingdings" panose="05000000000000000000" pitchFamily="2" charset="2"/>
              <a:buChar char="Ø"/>
              <a:defRPr/>
            </a:pPr>
            <a:r>
              <a:rPr lang="en-US" sz="2400">
                <a:solidFill>
                  <a:srgbClr val="262963">
                    <a:lumMod val="50000"/>
                  </a:srgbClr>
                </a:solidFill>
                <a:latin typeface="Arial" panose="020B0604020202020204" pitchFamily="34" charset="0"/>
                <a:cs typeface="Arial" panose="020B0604020202020204" pitchFamily="34" charset="0"/>
              </a:rPr>
              <a:t>Speak minority languages</a:t>
            </a:r>
          </a:p>
        </p:txBody>
      </p:sp>
      <p:sp>
        <p:nvSpPr>
          <p:cNvPr id="6" name="Rectangle 5">
            <a:extLst>
              <a:ext uri="{FF2B5EF4-FFF2-40B4-BE49-F238E27FC236}">
                <a16:creationId xmlns:a16="http://schemas.microsoft.com/office/drawing/2014/main" id="{E530DA3D-B636-4054-BA65-B5A65A846DF0}"/>
              </a:ext>
            </a:extLst>
          </p:cNvPr>
          <p:cNvSpPr>
            <a:spLocks noChangeArrowheads="1"/>
          </p:cNvSpPr>
          <p:nvPr/>
        </p:nvSpPr>
        <p:spPr bwMode="auto">
          <a:xfrm>
            <a:off x="2816225" y="8078788"/>
            <a:ext cx="6556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2400">
                <a:solidFill>
                  <a:srgbClr val="131431"/>
                </a:solidFill>
                <a:cs typeface="Arial" panose="020B0604020202020204" pitchFamily="34" charset="0"/>
              </a:rPr>
              <a:t>More exposure to potentially </a:t>
            </a:r>
            <a:r>
              <a:rPr lang="en-US" altLang="en-US" sz="2400" b="1">
                <a:solidFill>
                  <a:srgbClr val="131431"/>
                </a:solidFill>
                <a:cs typeface="Arial" panose="020B0604020202020204" pitchFamily="34" charset="0"/>
              </a:rPr>
              <a:t>harmful and violent </a:t>
            </a:r>
            <a:r>
              <a:rPr lang="en-US" altLang="en-US" sz="2400">
                <a:solidFill>
                  <a:srgbClr val="131431"/>
                </a:solidFill>
                <a:cs typeface="Arial" panose="020B0604020202020204" pitchFamily="34" charset="0"/>
              </a:rPr>
              <a:t>content and to cyberbullying</a:t>
            </a:r>
            <a:endParaRPr lang="en-US" altLang="en-US" sz="2400">
              <a:solidFill>
                <a:srgbClr val="131431"/>
              </a:solidFill>
              <a:latin typeface="Van Condensed LF"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1BC4319E-0495-49AE-815B-22B10473F45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3076575"/>
            <a:ext cx="67119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Content Placeholder 2">
            <a:extLst>
              <a:ext uri="{FF2B5EF4-FFF2-40B4-BE49-F238E27FC236}">
                <a16:creationId xmlns:a16="http://schemas.microsoft.com/office/drawing/2014/main" id="{BFBAEB3F-DA91-46A4-8607-970F12E6DB02}"/>
              </a:ext>
            </a:extLst>
          </p:cNvPr>
          <p:cNvSpPr>
            <a:spLocks noGrp="1"/>
          </p:cNvSpPr>
          <p:nvPr>
            <p:ph idx="1"/>
          </p:nvPr>
        </p:nvSpPr>
        <p:spPr>
          <a:xfrm>
            <a:off x="496888" y="565150"/>
            <a:ext cx="10969625" cy="698500"/>
          </a:xfrm>
        </p:spPr>
        <p:txBody>
          <a:bodyPr wrap="square" numCol="1" anchor="t" anchorCtr="0" compatLnSpc="1">
            <a:prstTxWarp prst="textNoShape">
              <a:avLst/>
            </a:prstTxWarp>
          </a:bodyPr>
          <a:lstStyle/>
          <a:p>
            <a:pPr marL="0" indent="0">
              <a:defRPr/>
            </a:pPr>
            <a:r>
              <a:rPr lang="en-GB" altLang="en-US" sz="3600" b="1">
                <a:solidFill>
                  <a:srgbClr val="00A4BA"/>
                </a:solidFill>
                <a:latin typeface="Arial" pitchFamily="34" charset="0"/>
                <a:cs typeface="Arial" pitchFamily="34" charset="0"/>
              </a:rPr>
              <a:t>GENERATION DIGITAL</a:t>
            </a:r>
            <a:endParaRPr lang="en-GB" altLang="en-US" sz="3600">
              <a:solidFill>
                <a:srgbClr val="00A4BA"/>
              </a:solidFill>
              <a:latin typeface="Arial" pitchFamily="34" charset="0"/>
              <a:cs typeface="Arial" pitchFamily="34" charset="0"/>
            </a:endParaRPr>
          </a:p>
          <a:p>
            <a:pPr marL="0" indent="0">
              <a:defRPr/>
            </a:pPr>
            <a:r>
              <a:rPr lang="en-GB" altLang="en-US" sz="1900">
                <a:latin typeface="Calibri" pitchFamily="34" charset="0"/>
              </a:rPr>
              <a:t> </a:t>
            </a:r>
          </a:p>
        </p:txBody>
      </p:sp>
      <p:pic>
        <p:nvPicPr>
          <p:cNvPr id="74756" name="Picture 23">
            <a:extLst>
              <a:ext uri="{FF2B5EF4-FFF2-40B4-BE49-F238E27FC236}">
                <a16:creationId xmlns:a16="http://schemas.microsoft.com/office/drawing/2014/main" id="{C2F1D0A9-6078-406B-91D8-790BC60014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4913" y="4286250"/>
            <a:ext cx="19939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11A820B2-1D99-49B5-9FAB-427878F4856C}"/>
              </a:ext>
            </a:extLst>
          </p:cNvPr>
          <p:cNvSpPr txBox="1">
            <a:spLocks noChangeArrowheads="1"/>
          </p:cNvSpPr>
          <p:nvPr/>
        </p:nvSpPr>
        <p:spPr bwMode="auto">
          <a:xfrm>
            <a:off x="5194300" y="4819650"/>
            <a:ext cx="1649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n-US" altLang="en-US" sz="1800" b="1">
                <a:solidFill>
                  <a:srgbClr val="262963"/>
                </a:solidFill>
                <a:cs typeface="Arial" panose="020B0604020202020204" pitchFamily="34" charset="0"/>
              </a:rPr>
              <a:t>Responsible digital citizens</a:t>
            </a:r>
          </a:p>
        </p:txBody>
      </p:sp>
      <p:grpSp>
        <p:nvGrpSpPr>
          <p:cNvPr id="29" name="Group 28">
            <a:extLst>
              <a:ext uri="{FF2B5EF4-FFF2-40B4-BE49-F238E27FC236}">
                <a16:creationId xmlns:a16="http://schemas.microsoft.com/office/drawing/2014/main" id="{A9F640A4-7E3B-438F-8356-D3AB49EEC322}"/>
              </a:ext>
            </a:extLst>
          </p:cNvPr>
          <p:cNvGrpSpPr>
            <a:grpSpLocks/>
          </p:cNvGrpSpPr>
          <p:nvPr/>
        </p:nvGrpSpPr>
        <p:grpSpPr bwMode="auto">
          <a:xfrm>
            <a:off x="153988" y="1292225"/>
            <a:ext cx="3275012" cy="3114675"/>
            <a:chOff x="154778" y="1456400"/>
            <a:chExt cx="3273553" cy="3115632"/>
          </a:xfrm>
        </p:grpSpPr>
        <p:sp>
          <p:nvSpPr>
            <p:cNvPr id="74783" name="Oval 6">
              <a:extLst>
                <a:ext uri="{FF2B5EF4-FFF2-40B4-BE49-F238E27FC236}">
                  <a16:creationId xmlns:a16="http://schemas.microsoft.com/office/drawing/2014/main" id="{FE85D732-3BD8-4B44-8FBD-176B7A5AF77F}"/>
                </a:ext>
              </a:extLst>
            </p:cNvPr>
            <p:cNvSpPr>
              <a:spLocks noChangeArrowheads="1"/>
            </p:cNvSpPr>
            <p:nvPr/>
          </p:nvSpPr>
          <p:spPr bwMode="auto">
            <a:xfrm>
              <a:off x="154778" y="1456400"/>
              <a:ext cx="2738203" cy="2466915"/>
            </a:xfrm>
            <a:prstGeom prst="ellipse">
              <a:avLst/>
            </a:prstGeom>
            <a:noFill/>
            <a:ln w="76200">
              <a:solidFill>
                <a:srgbClr val="6FCEBF"/>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n-US" altLang="en-US" sz="1800">
                  <a:solidFill>
                    <a:srgbClr val="262963"/>
                  </a:solidFill>
                  <a:cs typeface="Arial" panose="020B0604020202020204" pitchFamily="34" charset="0"/>
                </a:rPr>
                <a:t>Treat others with kindness online and take into consideration their feelings and opinions</a:t>
              </a:r>
            </a:p>
          </p:txBody>
        </p:sp>
        <p:cxnSp>
          <p:nvCxnSpPr>
            <p:cNvPr id="23" name="Straight Connector 22">
              <a:extLst>
                <a:ext uri="{FF2B5EF4-FFF2-40B4-BE49-F238E27FC236}">
                  <a16:creationId xmlns:a16="http://schemas.microsoft.com/office/drawing/2014/main" id="{625628B8-C3C6-4725-8E75-048131C6A708}"/>
                </a:ext>
              </a:extLst>
            </p:cNvPr>
            <p:cNvCxnSpPr/>
            <p:nvPr/>
          </p:nvCxnSpPr>
          <p:spPr>
            <a:xfrm>
              <a:off x="2128748" y="3800270"/>
              <a:ext cx="1299583" cy="771762"/>
            </a:xfrm>
            <a:prstGeom prst="line">
              <a:avLst/>
            </a:prstGeom>
            <a:ln w="76200">
              <a:solidFill>
                <a:srgbClr val="6BC5B7"/>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D57B045-631E-47A0-AC01-CFDA4F2310B4}"/>
              </a:ext>
            </a:extLst>
          </p:cNvPr>
          <p:cNvGrpSpPr>
            <a:grpSpLocks/>
          </p:cNvGrpSpPr>
          <p:nvPr/>
        </p:nvGrpSpPr>
        <p:grpSpPr bwMode="auto">
          <a:xfrm>
            <a:off x="368300" y="5226050"/>
            <a:ext cx="4313238" cy="1687513"/>
            <a:chOff x="368688" y="5390745"/>
            <a:chExt cx="4313168" cy="1687890"/>
          </a:xfrm>
        </p:grpSpPr>
        <p:sp>
          <p:nvSpPr>
            <p:cNvPr id="74781" name="Oval 15">
              <a:extLst>
                <a:ext uri="{FF2B5EF4-FFF2-40B4-BE49-F238E27FC236}">
                  <a16:creationId xmlns:a16="http://schemas.microsoft.com/office/drawing/2014/main" id="{851284C9-9B22-47E5-AB9C-78E2E310F9BF}"/>
                </a:ext>
              </a:extLst>
            </p:cNvPr>
            <p:cNvSpPr>
              <a:spLocks noChangeArrowheads="1"/>
            </p:cNvSpPr>
            <p:nvPr/>
          </p:nvSpPr>
          <p:spPr bwMode="auto">
            <a:xfrm>
              <a:off x="368688" y="5390745"/>
              <a:ext cx="2135269" cy="1687890"/>
            </a:xfrm>
            <a:prstGeom prst="ellipse">
              <a:avLst/>
            </a:prstGeom>
            <a:noFill/>
            <a:ln w="76200">
              <a:solidFill>
                <a:srgbClr val="F1B53E"/>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n-US" altLang="en-US" sz="1800">
                  <a:solidFill>
                    <a:srgbClr val="262963"/>
                  </a:solidFill>
                  <a:cs typeface="Arial" panose="020B0604020202020204" pitchFamily="34" charset="0"/>
                </a:rPr>
                <a:t>Contribute positively to digital communities </a:t>
              </a:r>
            </a:p>
          </p:txBody>
        </p:sp>
        <p:cxnSp>
          <p:nvCxnSpPr>
            <p:cNvPr id="31" name="Straight Connector 30">
              <a:extLst>
                <a:ext uri="{FF2B5EF4-FFF2-40B4-BE49-F238E27FC236}">
                  <a16:creationId xmlns:a16="http://schemas.microsoft.com/office/drawing/2014/main" id="{7B24C242-3BCF-4707-BADD-E93904A11A32}"/>
                </a:ext>
              </a:extLst>
            </p:cNvPr>
            <p:cNvCxnSpPr/>
            <p:nvPr/>
          </p:nvCxnSpPr>
          <p:spPr>
            <a:xfrm flipH="1">
              <a:off x="2399068" y="5763891"/>
              <a:ext cx="2282788" cy="171488"/>
            </a:xfrm>
            <a:prstGeom prst="line">
              <a:avLst/>
            </a:prstGeom>
            <a:ln w="76200">
              <a:solidFill>
                <a:srgbClr val="EBAC3D"/>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1822D8D5-A553-43AC-A7E2-3EDA2C13E3A4}"/>
              </a:ext>
            </a:extLst>
          </p:cNvPr>
          <p:cNvGrpSpPr>
            <a:grpSpLocks/>
          </p:cNvGrpSpPr>
          <p:nvPr/>
        </p:nvGrpSpPr>
        <p:grpSpPr bwMode="auto">
          <a:xfrm>
            <a:off x="8085138" y="5473700"/>
            <a:ext cx="3657600" cy="2466975"/>
            <a:chOff x="8086135" y="5638383"/>
            <a:chExt cx="3828837" cy="2466915"/>
          </a:xfrm>
        </p:grpSpPr>
        <p:sp>
          <p:nvSpPr>
            <p:cNvPr id="74779" name="Oval 14">
              <a:extLst>
                <a:ext uri="{FF2B5EF4-FFF2-40B4-BE49-F238E27FC236}">
                  <a16:creationId xmlns:a16="http://schemas.microsoft.com/office/drawing/2014/main" id="{54E1E9EB-E535-4E71-B5D9-2F2AD48ABB0B}"/>
                </a:ext>
              </a:extLst>
            </p:cNvPr>
            <p:cNvSpPr>
              <a:spLocks noChangeArrowheads="1"/>
            </p:cNvSpPr>
            <p:nvPr/>
          </p:nvSpPr>
          <p:spPr bwMode="auto">
            <a:xfrm>
              <a:off x="9317730" y="5638383"/>
              <a:ext cx="2597242" cy="2466915"/>
            </a:xfrm>
            <a:prstGeom prst="ellipse">
              <a:avLst/>
            </a:prstGeom>
            <a:noFill/>
            <a:ln w="76200">
              <a:solidFill>
                <a:srgbClr val="EBAC3D"/>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n-US" altLang="en-US" sz="1800">
                  <a:solidFill>
                    <a:srgbClr val="262963"/>
                  </a:solidFill>
                  <a:cs typeface="Arial" panose="020B0604020202020204" pitchFamily="34" charset="0"/>
                </a:rPr>
                <a:t>Inform others about the benefits and the risks one may encounter online</a:t>
              </a:r>
            </a:p>
          </p:txBody>
        </p:sp>
        <p:cxnSp>
          <p:nvCxnSpPr>
            <p:cNvPr id="36" name="Straight Connector 35">
              <a:extLst>
                <a:ext uri="{FF2B5EF4-FFF2-40B4-BE49-F238E27FC236}">
                  <a16:creationId xmlns:a16="http://schemas.microsoft.com/office/drawing/2014/main" id="{A1024891-1F57-4376-B594-360930912F40}"/>
                </a:ext>
              </a:extLst>
            </p:cNvPr>
            <p:cNvCxnSpPr/>
            <p:nvPr/>
          </p:nvCxnSpPr>
          <p:spPr>
            <a:xfrm flipH="1" flipV="1">
              <a:off x="8086135" y="6311467"/>
              <a:ext cx="1231409" cy="265107"/>
            </a:xfrm>
            <a:prstGeom prst="line">
              <a:avLst/>
            </a:prstGeom>
            <a:ln w="76200">
              <a:solidFill>
                <a:srgbClr val="EBAC3D"/>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DCD8FEF2-C3C1-48D3-AB35-BBDA6C46B2D2}"/>
              </a:ext>
            </a:extLst>
          </p:cNvPr>
          <p:cNvGrpSpPr>
            <a:grpSpLocks/>
          </p:cNvGrpSpPr>
          <p:nvPr/>
        </p:nvGrpSpPr>
        <p:grpSpPr bwMode="auto">
          <a:xfrm>
            <a:off x="8664575" y="2347913"/>
            <a:ext cx="3090863" cy="2293937"/>
            <a:chOff x="8696117" y="2543344"/>
            <a:chExt cx="3749122" cy="2293799"/>
          </a:xfrm>
        </p:grpSpPr>
        <p:sp>
          <p:nvSpPr>
            <p:cNvPr id="74777" name="Oval 21">
              <a:extLst>
                <a:ext uri="{FF2B5EF4-FFF2-40B4-BE49-F238E27FC236}">
                  <a16:creationId xmlns:a16="http://schemas.microsoft.com/office/drawing/2014/main" id="{0E420560-C362-4A17-A5AD-44500727E312}"/>
                </a:ext>
              </a:extLst>
            </p:cNvPr>
            <p:cNvSpPr>
              <a:spLocks noChangeArrowheads="1"/>
            </p:cNvSpPr>
            <p:nvPr/>
          </p:nvSpPr>
          <p:spPr bwMode="auto">
            <a:xfrm>
              <a:off x="9771302" y="2543344"/>
              <a:ext cx="2673937" cy="2293799"/>
            </a:xfrm>
            <a:prstGeom prst="ellipse">
              <a:avLst/>
            </a:prstGeom>
            <a:noFill/>
            <a:ln w="76200">
              <a:solidFill>
                <a:srgbClr val="6EBCE5"/>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n-US" altLang="en-US" sz="2000">
                  <a:solidFill>
                    <a:srgbClr val="262963"/>
                  </a:solidFill>
                  <a:cs typeface="Arial" panose="020B0604020202020204" pitchFamily="34" charset="0"/>
                </a:rPr>
                <a:t>Speak out for equal digital rights and access for all</a:t>
              </a:r>
            </a:p>
          </p:txBody>
        </p:sp>
        <p:cxnSp>
          <p:nvCxnSpPr>
            <p:cNvPr id="38" name="Straight Connector 37">
              <a:extLst>
                <a:ext uri="{FF2B5EF4-FFF2-40B4-BE49-F238E27FC236}">
                  <a16:creationId xmlns:a16="http://schemas.microsoft.com/office/drawing/2014/main" id="{2B812BFE-A8B7-4C8C-B56B-5DDA5A537EEC}"/>
                </a:ext>
              </a:extLst>
            </p:cNvPr>
            <p:cNvCxnSpPr>
              <a:stCxn id="74777" idx="3"/>
            </p:cNvCxnSpPr>
            <p:nvPr/>
          </p:nvCxnSpPr>
          <p:spPr>
            <a:xfrm flipH="1" flipV="1">
              <a:off x="8696117" y="4481564"/>
              <a:ext cx="1467299" cy="19049"/>
            </a:xfrm>
            <a:prstGeom prst="line">
              <a:avLst/>
            </a:prstGeom>
            <a:ln w="76200">
              <a:solidFill>
                <a:srgbClr val="6EBCE5"/>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09457040-745A-4217-AD26-E627DEF24FC7}"/>
              </a:ext>
            </a:extLst>
          </p:cNvPr>
          <p:cNvGrpSpPr>
            <a:grpSpLocks/>
          </p:cNvGrpSpPr>
          <p:nvPr/>
        </p:nvGrpSpPr>
        <p:grpSpPr bwMode="auto">
          <a:xfrm>
            <a:off x="4262438" y="1168400"/>
            <a:ext cx="2484437" cy="2762250"/>
            <a:chOff x="4262290" y="1333023"/>
            <a:chExt cx="2484752" cy="2762020"/>
          </a:xfrm>
        </p:grpSpPr>
        <p:sp>
          <p:nvSpPr>
            <p:cNvPr id="74775" name="Oval 20">
              <a:extLst>
                <a:ext uri="{FF2B5EF4-FFF2-40B4-BE49-F238E27FC236}">
                  <a16:creationId xmlns:a16="http://schemas.microsoft.com/office/drawing/2014/main" id="{D05FA20B-0374-4235-87C9-4518A3C507F4}"/>
                </a:ext>
              </a:extLst>
            </p:cNvPr>
            <p:cNvSpPr>
              <a:spLocks noChangeArrowheads="1"/>
            </p:cNvSpPr>
            <p:nvPr/>
          </p:nvSpPr>
          <p:spPr bwMode="auto">
            <a:xfrm>
              <a:off x="4262290" y="1333023"/>
              <a:ext cx="2484752" cy="2466915"/>
            </a:xfrm>
            <a:prstGeom prst="ellipse">
              <a:avLst/>
            </a:prstGeom>
            <a:noFill/>
            <a:ln w="76200">
              <a:solidFill>
                <a:srgbClr val="6EBCE5"/>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n-US" altLang="en-US" sz="1800">
                  <a:solidFill>
                    <a:srgbClr val="262963"/>
                  </a:solidFill>
                  <a:cs typeface="Arial" panose="020B0604020202020204" pitchFamily="34" charset="0"/>
                </a:rPr>
                <a:t>Use the internet safely to create, play, communicate, learn and share</a:t>
              </a:r>
            </a:p>
          </p:txBody>
        </p:sp>
        <p:cxnSp>
          <p:nvCxnSpPr>
            <p:cNvPr id="40" name="Straight Connector 39">
              <a:extLst>
                <a:ext uri="{FF2B5EF4-FFF2-40B4-BE49-F238E27FC236}">
                  <a16:creationId xmlns:a16="http://schemas.microsoft.com/office/drawing/2014/main" id="{C916924B-D483-4F13-AEC8-20C3D49F7E9A}"/>
                </a:ext>
              </a:extLst>
            </p:cNvPr>
            <p:cNvCxnSpPr>
              <a:stCxn id="74775" idx="4"/>
            </p:cNvCxnSpPr>
            <p:nvPr/>
          </p:nvCxnSpPr>
          <p:spPr>
            <a:xfrm flipH="1">
              <a:off x="5376856" y="3799793"/>
              <a:ext cx="128603" cy="295250"/>
            </a:xfrm>
            <a:prstGeom prst="line">
              <a:avLst/>
            </a:prstGeom>
            <a:ln w="76200">
              <a:solidFill>
                <a:srgbClr val="6EBCE5"/>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836A6A03-25BF-4C46-B237-9A0E60CBE67F}"/>
              </a:ext>
            </a:extLst>
          </p:cNvPr>
          <p:cNvGrpSpPr>
            <a:grpSpLocks/>
          </p:cNvGrpSpPr>
          <p:nvPr/>
        </p:nvGrpSpPr>
        <p:grpSpPr bwMode="auto">
          <a:xfrm>
            <a:off x="6110288" y="6524625"/>
            <a:ext cx="2179637" cy="2259013"/>
            <a:chOff x="6109820" y="6689312"/>
            <a:chExt cx="2179841" cy="2259931"/>
          </a:xfrm>
        </p:grpSpPr>
        <p:sp>
          <p:nvSpPr>
            <p:cNvPr id="74773" name="Oval 7">
              <a:extLst>
                <a:ext uri="{FF2B5EF4-FFF2-40B4-BE49-F238E27FC236}">
                  <a16:creationId xmlns:a16="http://schemas.microsoft.com/office/drawing/2014/main" id="{F1B9DF5C-567C-41E1-893E-0034F501BC1C}"/>
                </a:ext>
              </a:extLst>
            </p:cNvPr>
            <p:cNvSpPr>
              <a:spLocks noChangeArrowheads="1"/>
            </p:cNvSpPr>
            <p:nvPr/>
          </p:nvSpPr>
          <p:spPr bwMode="auto">
            <a:xfrm>
              <a:off x="6109820" y="7261353"/>
              <a:ext cx="2179841" cy="1687890"/>
            </a:xfrm>
            <a:prstGeom prst="ellipse">
              <a:avLst/>
            </a:prstGeom>
            <a:noFill/>
            <a:ln w="76200">
              <a:solidFill>
                <a:srgbClr val="6BC5B7"/>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n-US" altLang="en-US" sz="1800">
                  <a:solidFill>
                    <a:srgbClr val="262963"/>
                  </a:solidFill>
                  <a:cs typeface="Arial" panose="020B0604020202020204" pitchFamily="34" charset="0"/>
                </a:rPr>
                <a:t>Confront cyberbullying by reporting and blocking</a:t>
              </a:r>
            </a:p>
          </p:txBody>
        </p:sp>
        <p:cxnSp>
          <p:nvCxnSpPr>
            <p:cNvPr id="42" name="Straight Connector 41">
              <a:extLst>
                <a:ext uri="{FF2B5EF4-FFF2-40B4-BE49-F238E27FC236}">
                  <a16:creationId xmlns:a16="http://schemas.microsoft.com/office/drawing/2014/main" id="{40117496-2B5D-406B-B803-9275A556CDB3}"/>
                </a:ext>
              </a:extLst>
            </p:cNvPr>
            <p:cNvCxnSpPr>
              <a:endCxn id="74773" idx="1"/>
            </p:cNvCxnSpPr>
            <p:nvPr/>
          </p:nvCxnSpPr>
          <p:spPr>
            <a:xfrm flipH="1">
              <a:off x="6428937" y="6689312"/>
              <a:ext cx="93672" cy="819483"/>
            </a:xfrm>
            <a:prstGeom prst="line">
              <a:avLst/>
            </a:prstGeom>
            <a:ln w="76200">
              <a:solidFill>
                <a:srgbClr val="6BC5B7"/>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041AF1E7-A08D-475E-A030-1FB52434DD4E}"/>
              </a:ext>
            </a:extLst>
          </p:cNvPr>
          <p:cNvGrpSpPr>
            <a:grpSpLocks/>
          </p:cNvGrpSpPr>
          <p:nvPr/>
        </p:nvGrpSpPr>
        <p:grpSpPr bwMode="auto">
          <a:xfrm>
            <a:off x="6821488" y="582613"/>
            <a:ext cx="2590800" cy="3086100"/>
            <a:chOff x="6830126" y="763920"/>
            <a:chExt cx="2590356" cy="3086018"/>
          </a:xfrm>
        </p:grpSpPr>
        <p:sp>
          <p:nvSpPr>
            <p:cNvPr id="74771" name="Oval 8">
              <a:extLst>
                <a:ext uri="{FF2B5EF4-FFF2-40B4-BE49-F238E27FC236}">
                  <a16:creationId xmlns:a16="http://schemas.microsoft.com/office/drawing/2014/main" id="{70E30DF8-1331-477D-B2F0-888D29361116}"/>
                </a:ext>
              </a:extLst>
            </p:cNvPr>
            <p:cNvSpPr>
              <a:spLocks noChangeArrowheads="1"/>
            </p:cNvSpPr>
            <p:nvPr/>
          </p:nvSpPr>
          <p:spPr bwMode="auto">
            <a:xfrm>
              <a:off x="7420541" y="763920"/>
              <a:ext cx="1999941" cy="2077403"/>
            </a:xfrm>
            <a:prstGeom prst="ellipse">
              <a:avLst/>
            </a:prstGeom>
            <a:noFill/>
            <a:ln w="76200">
              <a:solidFill>
                <a:srgbClr val="D16E5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n-US" altLang="en-US" sz="1800">
                  <a:solidFill>
                    <a:srgbClr val="262963"/>
                  </a:solidFill>
                  <a:cs typeface="Arial" panose="020B0604020202020204" pitchFamily="34" charset="0"/>
                </a:rPr>
                <a:t>Do not share private information online </a:t>
              </a:r>
            </a:p>
          </p:txBody>
        </p:sp>
        <p:cxnSp>
          <p:nvCxnSpPr>
            <p:cNvPr id="45" name="Straight Connector 44">
              <a:extLst>
                <a:ext uri="{FF2B5EF4-FFF2-40B4-BE49-F238E27FC236}">
                  <a16:creationId xmlns:a16="http://schemas.microsoft.com/office/drawing/2014/main" id="{FB1AC648-FD09-4F4A-859D-FF1E9F84A011}"/>
                </a:ext>
              </a:extLst>
            </p:cNvPr>
            <p:cNvCxnSpPr/>
            <p:nvPr/>
          </p:nvCxnSpPr>
          <p:spPr>
            <a:xfrm flipH="1">
              <a:off x="6830126" y="2727605"/>
              <a:ext cx="1153914" cy="1122333"/>
            </a:xfrm>
            <a:prstGeom prst="line">
              <a:avLst/>
            </a:prstGeom>
            <a:ln w="76200">
              <a:solidFill>
                <a:srgbClr val="D16E5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ABBAEF77-35A6-465F-AC16-205A4877A3D6}"/>
              </a:ext>
            </a:extLst>
          </p:cNvPr>
          <p:cNvGrpSpPr>
            <a:grpSpLocks/>
          </p:cNvGrpSpPr>
          <p:nvPr/>
        </p:nvGrpSpPr>
        <p:grpSpPr bwMode="auto">
          <a:xfrm>
            <a:off x="1624013" y="6569075"/>
            <a:ext cx="2559050" cy="2409825"/>
            <a:chOff x="1624434" y="6733644"/>
            <a:chExt cx="2558167" cy="2410356"/>
          </a:xfrm>
        </p:grpSpPr>
        <p:sp>
          <p:nvSpPr>
            <p:cNvPr id="74769" name="Oval 12">
              <a:extLst>
                <a:ext uri="{FF2B5EF4-FFF2-40B4-BE49-F238E27FC236}">
                  <a16:creationId xmlns:a16="http://schemas.microsoft.com/office/drawing/2014/main" id="{3D3352B3-4A83-4871-8FC6-157F95F68DB7}"/>
                </a:ext>
              </a:extLst>
            </p:cNvPr>
            <p:cNvSpPr>
              <a:spLocks noChangeArrowheads="1"/>
            </p:cNvSpPr>
            <p:nvPr/>
          </p:nvSpPr>
          <p:spPr bwMode="auto">
            <a:xfrm>
              <a:off x="1624434" y="7066597"/>
              <a:ext cx="2393429" cy="2077403"/>
            </a:xfrm>
            <a:prstGeom prst="ellipse">
              <a:avLst/>
            </a:prstGeom>
            <a:noFill/>
            <a:ln w="76200">
              <a:solidFill>
                <a:srgbClr val="ED6E4E"/>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a:buFontTx/>
                <a:buNone/>
              </a:pPr>
              <a:r>
                <a:rPr lang="en-US" altLang="en-US" sz="1800">
                  <a:solidFill>
                    <a:srgbClr val="262963"/>
                  </a:solidFill>
                  <a:cs typeface="Arial" panose="020B0604020202020204" pitchFamily="34" charset="0"/>
                </a:rPr>
                <a:t>Think carefully when being approached by strangers online</a:t>
              </a:r>
            </a:p>
          </p:txBody>
        </p:sp>
        <p:cxnSp>
          <p:nvCxnSpPr>
            <p:cNvPr id="47" name="Straight Connector 46">
              <a:extLst>
                <a:ext uri="{FF2B5EF4-FFF2-40B4-BE49-F238E27FC236}">
                  <a16:creationId xmlns:a16="http://schemas.microsoft.com/office/drawing/2014/main" id="{C6685F06-94A8-4EEE-9D63-DF4996F7D889}"/>
                </a:ext>
              </a:extLst>
            </p:cNvPr>
            <p:cNvCxnSpPr>
              <a:endCxn id="74769" idx="7"/>
            </p:cNvCxnSpPr>
            <p:nvPr/>
          </p:nvCxnSpPr>
          <p:spPr>
            <a:xfrm flipH="1">
              <a:off x="3666841" y="6733644"/>
              <a:ext cx="515760" cy="636728"/>
            </a:xfrm>
            <a:prstGeom prst="line">
              <a:avLst/>
            </a:prstGeom>
            <a:ln w="76200">
              <a:solidFill>
                <a:srgbClr val="ED6E4E"/>
              </a:solidFill>
            </a:ln>
          </p:spPr>
          <p:style>
            <a:lnRef idx="1">
              <a:schemeClr val="accent1"/>
            </a:lnRef>
            <a:fillRef idx="0">
              <a:schemeClr val="accent1"/>
            </a:fillRef>
            <a:effectRef idx="0">
              <a:schemeClr val="accent1"/>
            </a:effectRef>
            <a:fontRef idx="minor">
              <a:schemeClr val="tx1"/>
            </a:fontRef>
          </p:style>
        </p:cxnSp>
      </p:grpSp>
      <p:sp>
        <p:nvSpPr>
          <p:cNvPr id="60" name="TextBox 20">
            <a:extLst>
              <a:ext uri="{FF2B5EF4-FFF2-40B4-BE49-F238E27FC236}">
                <a16:creationId xmlns:a16="http://schemas.microsoft.com/office/drawing/2014/main" id="{D28B9075-C989-4FA9-959F-81627B5D7E88}"/>
              </a:ext>
            </a:extLst>
          </p:cNvPr>
          <p:cNvSpPr txBox="1">
            <a:spLocks noChangeArrowheads="1"/>
          </p:cNvSpPr>
          <p:nvPr/>
        </p:nvSpPr>
        <p:spPr bwMode="auto">
          <a:xfrm>
            <a:off x="496888" y="1701800"/>
            <a:ext cx="10612437" cy="1908175"/>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eaLnBrk="1" hangingPunct="1">
              <a:defRPr/>
            </a:pPr>
            <a:endParaRPr lang="en-NZ" altLang="en-US">
              <a:solidFill>
                <a:srgbClr val="262963"/>
              </a:solidFill>
              <a:latin typeface="Arial" pitchFamily="34" charset="0"/>
              <a:cs typeface="Arial" pitchFamily="34" charset="0"/>
            </a:endParaRPr>
          </a:p>
          <a:p>
            <a:pPr marL="0" indent="0" eaLnBrk="1" hangingPunct="1">
              <a:defRPr/>
            </a:pPr>
            <a:r>
              <a:rPr lang="en-US">
                <a:solidFill>
                  <a:srgbClr val="262963"/>
                </a:solidFill>
              </a:rPr>
              <a:t>Girl Guides and Girl Scouts enables members to develop their fullest potential as responsible citizens of the world. </a:t>
            </a:r>
          </a:p>
          <a:p>
            <a:pPr marL="0" indent="0" eaLnBrk="1" hangingPunct="1">
              <a:defRPr/>
            </a:pPr>
            <a:endParaRPr lang="en-US" b="1">
              <a:solidFill>
                <a:srgbClr val="262963"/>
              </a:solidFill>
              <a:latin typeface="Arial" pitchFamily="34" charset="0"/>
              <a:cs typeface="Arial" pitchFamily="34" charset="0"/>
            </a:endParaRPr>
          </a:p>
          <a:p>
            <a:pPr eaLnBrk="1" hangingPunct="1">
              <a:buFont typeface="Arial" pitchFamily="34" charset="0"/>
              <a:buChar char="•"/>
              <a:defRPr/>
            </a:pPr>
            <a:endParaRPr lang="en-NZ" altLang="en-US" sz="2000">
              <a:solidFill>
                <a:srgbClr val="262963"/>
              </a:solidFill>
              <a:latin typeface="Arial" pitchFamily="34" charset="0"/>
              <a:cs typeface="Arial" pitchFamily="34" charset="0"/>
            </a:endParaRPr>
          </a:p>
        </p:txBody>
      </p:sp>
      <p:sp>
        <p:nvSpPr>
          <p:cNvPr id="61" name="Rectangle 60">
            <a:extLst>
              <a:ext uri="{FF2B5EF4-FFF2-40B4-BE49-F238E27FC236}">
                <a16:creationId xmlns:a16="http://schemas.microsoft.com/office/drawing/2014/main" id="{B1965042-42C9-4BB0-AEEF-060EAD740624}"/>
              </a:ext>
            </a:extLst>
          </p:cNvPr>
          <p:cNvSpPr>
            <a:spLocks noChangeArrowheads="1"/>
          </p:cNvSpPr>
          <p:nvPr/>
        </p:nvSpPr>
        <p:spPr bwMode="auto">
          <a:xfrm>
            <a:off x="377825" y="7608888"/>
            <a:ext cx="11464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n-US" altLang="en-US" sz="2400" b="1">
                <a:solidFill>
                  <a:srgbClr val="262963"/>
                </a:solidFill>
                <a:cs typeface="Arial" panose="020B0604020202020204" pitchFamily="34" charset="0"/>
              </a:rPr>
              <a:t>&gt;&gt;WHAT DOES IT MEAN TO BE A RESPONSIBLE CITIZEN IN ONLINE SPACES?</a:t>
            </a:r>
          </a:p>
        </p:txBody>
      </p:sp>
      <p:pic>
        <p:nvPicPr>
          <p:cNvPr id="56" name="Picture 55">
            <a:extLst>
              <a:ext uri="{FF2B5EF4-FFF2-40B4-BE49-F238E27FC236}">
                <a16:creationId xmlns:a16="http://schemas.microsoft.com/office/drawing/2014/main" id="{9899C124-5754-4168-A6C4-54E3BDA52C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3063" y="4549775"/>
            <a:ext cx="10572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1"/>
                                        </p:tgtEl>
                                      </p:cBhvr>
                                    </p:animEffect>
                                    <p:set>
                                      <p:cBhvr>
                                        <p:cTn id="10" dur="1" fill="hold">
                                          <p:stCondLst>
                                            <p:cond delay="499"/>
                                          </p:stCondLst>
                                        </p:cTn>
                                        <p:tgtEl>
                                          <p:spTgt spid="6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6"/>
                                        </p:tgtEl>
                                      </p:cBhvr>
                                    </p:animEffect>
                                    <p:set>
                                      <p:cBhvr>
                                        <p:cTn id="13" dur="1" fill="hold">
                                          <p:stCondLst>
                                            <p:cond delay="499"/>
                                          </p:stCondLst>
                                        </p:cTn>
                                        <p:tgtEl>
                                          <p:spTgt spid="56"/>
                                        </p:tgtEl>
                                        <p:attrNameLst>
                                          <p:attrName>style.visibility</p:attrName>
                                        </p:attrNameLst>
                                      </p:cBhvr>
                                      <p:to>
                                        <p:strVal val="hidden"/>
                                      </p:to>
                                    </p:se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0" grpId="0"/>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E8E0AEF2-71F5-4485-A8A5-D16D97A70CC6}"/>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defRPr/>
            </a:pPr>
            <a:r>
              <a:rPr lang="en-GB" altLang="en-US" sz="3600" b="1">
                <a:solidFill>
                  <a:srgbClr val="00A4BA"/>
                </a:solidFill>
                <a:latin typeface="Arial" pitchFamily="34" charset="0"/>
                <a:cs typeface="Arial" pitchFamily="34" charset="0"/>
              </a:rPr>
              <a:t>OUR AIM</a:t>
            </a:r>
            <a:r>
              <a:rPr lang="en-GB" altLang="en-US" sz="1900">
                <a:solidFill>
                  <a:srgbClr val="00A4BA"/>
                </a:solidFill>
                <a:latin typeface="Calibri" pitchFamily="34" charset="0"/>
              </a:rPr>
              <a:t> </a:t>
            </a:r>
          </a:p>
        </p:txBody>
      </p:sp>
      <p:sp>
        <p:nvSpPr>
          <p:cNvPr id="76803" name="TextBox 20">
            <a:extLst>
              <a:ext uri="{FF2B5EF4-FFF2-40B4-BE49-F238E27FC236}">
                <a16:creationId xmlns:a16="http://schemas.microsoft.com/office/drawing/2014/main" id="{EB93A686-AD54-4B7B-9AA9-C1737ABA561E}"/>
              </a:ext>
            </a:extLst>
          </p:cNvPr>
          <p:cNvSpPr txBox="1">
            <a:spLocks noChangeArrowheads="1"/>
          </p:cNvSpPr>
          <p:nvPr/>
        </p:nvSpPr>
        <p:spPr bwMode="auto">
          <a:xfrm>
            <a:off x="496888" y="2005013"/>
            <a:ext cx="92916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n-NZ" altLang="en-US" sz="3600">
                <a:solidFill>
                  <a:srgbClr val="131431"/>
                </a:solidFill>
                <a:cs typeface="Arial" panose="020B0604020202020204" pitchFamily="34" charset="0"/>
              </a:rPr>
              <a:t>To raise a generation of internet savvy girls and young women who can use the internet to make a positive difference in the world.</a:t>
            </a:r>
          </a:p>
        </p:txBody>
      </p:sp>
      <p:pic>
        <p:nvPicPr>
          <p:cNvPr id="76804" name="Picture 3">
            <a:extLst>
              <a:ext uri="{FF2B5EF4-FFF2-40B4-BE49-F238E27FC236}">
                <a16:creationId xmlns:a16="http://schemas.microsoft.com/office/drawing/2014/main" id="{EB957F37-14F9-434B-9532-A8696F524336}"/>
              </a:ext>
            </a:extLst>
          </p:cNvPr>
          <p:cNvPicPr>
            <a:picLocks noChangeAspect="1"/>
          </p:cNvPicPr>
          <p:nvPr/>
        </p:nvPicPr>
        <p:blipFill>
          <a:blip r:embed="rId3">
            <a:clrChange>
              <a:clrFrom>
                <a:srgbClr val="F57C1F"/>
              </a:clrFrom>
              <a:clrTo>
                <a:srgbClr val="F57C1F">
                  <a:alpha val="0"/>
                </a:srgbClr>
              </a:clrTo>
            </a:clrChange>
            <a:extLst>
              <a:ext uri="{28A0092B-C50C-407E-A947-70E740481C1C}">
                <a14:useLocalDpi xmlns:a14="http://schemas.microsoft.com/office/drawing/2010/main" val="0"/>
              </a:ext>
            </a:extLst>
          </a:blip>
          <a:srcRect l="21408"/>
          <a:stretch>
            <a:fillRect/>
          </a:stretch>
        </p:blipFill>
        <p:spPr bwMode="auto">
          <a:xfrm>
            <a:off x="2125663" y="3376613"/>
            <a:ext cx="7935912" cy="576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8DBEA-1A81-4987-AE05-CF30ECB9485B}"/>
              </a:ext>
            </a:extLst>
          </p:cNvPr>
          <p:cNvSpPr>
            <a:spLocks noGrp="1"/>
          </p:cNvSpPr>
          <p:nvPr>
            <p:ph idx="1"/>
          </p:nvPr>
        </p:nvSpPr>
        <p:spPr>
          <a:xfrm>
            <a:off x="809625" y="2174875"/>
            <a:ext cx="9305886" cy="5808663"/>
          </a:xfrm>
        </p:spPr>
        <p:txBody>
          <a:bodyPr/>
          <a:lstStyle/>
          <a:p>
            <a:pPr marL="457200" indent="-457200">
              <a:buFont typeface="Arial" panose="020B0604020202020204" pitchFamily="34" charset="0"/>
              <a:buChar char="•"/>
              <a:defRPr/>
            </a:pPr>
            <a:r>
              <a:rPr lang="en-GB" sz="2400" dirty="0">
                <a:solidFill>
                  <a:schemeClr val="tx1">
                    <a:lumMod val="50000"/>
                  </a:schemeClr>
                </a:solidFill>
                <a:latin typeface="Arial" panose="020B0604020202020204" pitchFamily="34" charset="0"/>
                <a:cs typeface="Arial" panose="020B0604020202020204" pitchFamily="34" charset="0"/>
              </a:rPr>
              <a:t>Surf Smart began in 2011 in partnership with Norton.</a:t>
            </a:r>
          </a:p>
          <a:p>
            <a:pPr marL="457200" indent="-457200">
              <a:buFont typeface="Arial" panose="020B0604020202020204" pitchFamily="34" charset="0"/>
              <a:buChar char="•"/>
              <a:defRPr/>
            </a:pPr>
            <a:r>
              <a:rPr lang="en-GB" altLang="en-US" sz="2400" dirty="0">
                <a:solidFill>
                  <a:schemeClr val="tx1">
                    <a:lumMod val="50000"/>
                  </a:schemeClr>
                </a:solidFill>
                <a:latin typeface="Arial" pitchFamily="34" charset="0"/>
                <a:cs typeface="Arial" pitchFamily="34" charset="0"/>
              </a:rPr>
              <a:t>One of the world’s largest software companies.</a:t>
            </a:r>
          </a:p>
          <a:p>
            <a:pPr marL="457200" indent="-457200">
              <a:buFont typeface="Arial" panose="020B0604020202020204" pitchFamily="34" charset="0"/>
              <a:buChar char="•"/>
              <a:defRPr/>
            </a:pPr>
            <a:r>
              <a:rPr lang="en-GB" altLang="en-US" sz="2400" dirty="0">
                <a:solidFill>
                  <a:schemeClr val="tx1">
                    <a:lumMod val="50000"/>
                  </a:schemeClr>
                </a:solidFill>
                <a:latin typeface="Arial" pitchFamily="34" charset="0"/>
                <a:cs typeface="Arial" pitchFamily="34" charset="0"/>
              </a:rPr>
              <a:t>Security, storage and systems management solutions to customers. Based in California, USA</a:t>
            </a:r>
          </a:p>
          <a:p>
            <a:pPr>
              <a:buFont typeface="Arial" panose="020B0604020202020204" pitchFamily="34" charset="0"/>
              <a:buChar char="•"/>
              <a:defRPr/>
            </a:pPr>
            <a:endParaRPr lang="en-GB" altLang="en-US" sz="2400" dirty="0">
              <a:solidFill>
                <a:schemeClr val="tx1">
                  <a:lumMod val="50000"/>
                </a:schemeClr>
              </a:solidFill>
              <a:latin typeface="Arial" pitchFamily="34" charset="0"/>
              <a:cs typeface="Arial" pitchFamily="34" charset="0"/>
            </a:endParaRPr>
          </a:p>
          <a:p>
            <a:pPr>
              <a:defRPr/>
            </a:pPr>
            <a:r>
              <a:rPr lang="en-GB" altLang="en-US" sz="2800" b="1" dirty="0">
                <a:solidFill>
                  <a:srgbClr val="00A4BA"/>
                </a:solidFill>
                <a:latin typeface="Arial" pitchFamily="34" charset="0"/>
                <a:cs typeface="Arial" pitchFamily="34" charset="0"/>
              </a:rPr>
              <a:t>&gt;&gt;COMMITTED TO</a:t>
            </a:r>
          </a:p>
          <a:p>
            <a:pPr>
              <a:defRPr/>
            </a:pPr>
            <a:endParaRPr lang="en-GB" altLang="en-US" sz="2400" dirty="0">
              <a:solidFill>
                <a:schemeClr val="tx1">
                  <a:lumMod val="50000"/>
                </a:schemeClr>
              </a:solidFill>
              <a:latin typeface="Arial" pitchFamily="34" charset="0"/>
              <a:cs typeface="Arial" pitchFamily="34" charset="0"/>
            </a:endParaRPr>
          </a:p>
          <a:p>
            <a:pPr marL="457200" indent="-457200">
              <a:buFont typeface="Arial" panose="020B0604020202020204" pitchFamily="34" charset="0"/>
              <a:buChar char="•"/>
              <a:defRPr/>
            </a:pPr>
            <a:r>
              <a:rPr lang="en-GB" altLang="en-US" sz="2400" dirty="0">
                <a:solidFill>
                  <a:schemeClr val="tx1">
                    <a:lumMod val="50000"/>
                  </a:schemeClr>
                </a:solidFill>
                <a:latin typeface="Arial" pitchFamily="34" charset="0"/>
                <a:cs typeface="Arial" pitchFamily="34" charset="0"/>
              </a:rPr>
              <a:t>Gender equality and advancement of women in technology</a:t>
            </a:r>
          </a:p>
          <a:p>
            <a:pPr marL="457200" indent="-457200">
              <a:buFont typeface="Arial" panose="020B0604020202020204" pitchFamily="34" charset="0"/>
              <a:buChar char="•"/>
              <a:defRPr/>
            </a:pPr>
            <a:r>
              <a:rPr lang="en-GB" altLang="en-US" sz="2400" dirty="0">
                <a:solidFill>
                  <a:schemeClr val="tx1">
                    <a:lumMod val="50000"/>
                  </a:schemeClr>
                </a:solidFill>
                <a:latin typeface="Arial" pitchFamily="34" charset="0"/>
                <a:cs typeface="Arial" pitchFamily="34" charset="0"/>
              </a:rPr>
              <a:t>Educating parents, schools, and students about safe and ethical practices on the Internet</a:t>
            </a:r>
          </a:p>
          <a:p>
            <a:pPr>
              <a:defRPr/>
            </a:pPr>
            <a:endParaRPr lang="en-GB" sz="24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3C1C7B5-D902-4CD7-9E95-19DFC93ECAFA}"/>
              </a:ext>
            </a:extLst>
          </p:cNvPr>
          <p:cNvSpPr>
            <a:spLocks noGrp="1"/>
          </p:cNvSpPr>
          <p:nvPr>
            <p:ph type="ftr" sz="quarter" idx="10"/>
          </p:nvPr>
        </p:nvSpPr>
        <p:spPr/>
        <p:txBody>
          <a:bodyPr/>
          <a:lstStyle/>
          <a:p>
            <a:pPr>
              <a:defRPr/>
            </a:pPr>
            <a:r>
              <a:rPr lang="is-IS">
                <a:solidFill>
                  <a:srgbClr val="262963"/>
                </a:solidFill>
              </a:rPr>
              <a:t>WAGGGS | 18.05.2021</a:t>
            </a:r>
          </a:p>
          <a:p>
            <a:pPr>
              <a:defRPr/>
            </a:pPr>
            <a:r>
              <a:rPr lang="en-GB">
                <a:solidFill>
                  <a:srgbClr val="262963"/>
                </a:solidFill>
              </a:rPr>
              <a:t>.</a:t>
            </a:r>
          </a:p>
        </p:txBody>
      </p:sp>
      <p:sp>
        <p:nvSpPr>
          <p:cNvPr id="78853" name="Rectangle 6">
            <a:extLst>
              <a:ext uri="{FF2B5EF4-FFF2-40B4-BE49-F238E27FC236}">
                <a16:creationId xmlns:a16="http://schemas.microsoft.com/office/drawing/2014/main" id="{C6A42FA2-6E7F-4E24-B94E-2911BC297E5B}"/>
              </a:ext>
            </a:extLst>
          </p:cNvPr>
          <p:cNvSpPr>
            <a:spLocks noChangeArrowheads="1"/>
          </p:cNvSpPr>
          <p:nvPr/>
        </p:nvSpPr>
        <p:spPr bwMode="auto">
          <a:xfrm>
            <a:off x="809625" y="930275"/>
            <a:ext cx="51004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buFontTx/>
              <a:buNone/>
            </a:pPr>
            <a:r>
              <a:rPr lang="en-GB" altLang="en-US" sz="3600" b="1" dirty="0">
                <a:solidFill>
                  <a:srgbClr val="FFD324"/>
                </a:solidFill>
                <a:latin typeface="Arial" panose="020B0604020202020204" pitchFamily="34" charset="0"/>
                <a:cs typeface="Arial" panose="020B0604020202020204" pitchFamily="34" charset="0"/>
              </a:rPr>
              <a:t>Norton PARTNERSHIP</a:t>
            </a:r>
            <a:endParaRPr lang="en-US" altLang="en-US" sz="3600" dirty="0">
              <a:solidFill>
                <a:srgbClr val="262963"/>
              </a:solidFill>
              <a:latin typeface="Van Condensed LF" charset="0"/>
              <a:cs typeface="Arial" panose="020B0604020202020204" pitchFamily="34" charset="0"/>
            </a:endParaRPr>
          </a:p>
        </p:txBody>
      </p:sp>
      <p:pic>
        <p:nvPicPr>
          <p:cNvPr id="5" name="Picture 4">
            <a:extLst>
              <a:ext uri="{FF2B5EF4-FFF2-40B4-BE49-F238E27FC236}">
                <a16:creationId xmlns:a16="http://schemas.microsoft.com/office/drawing/2014/main" id="{B9A38D4F-08A2-445C-8772-C0C9F37E9B5E}"/>
              </a:ext>
            </a:extLst>
          </p:cNvPr>
          <p:cNvPicPr>
            <a:picLocks noChangeAspect="1"/>
          </p:cNvPicPr>
          <p:nvPr/>
        </p:nvPicPr>
        <p:blipFill>
          <a:blip r:embed="rId2"/>
          <a:stretch>
            <a:fillRect/>
          </a:stretch>
        </p:blipFill>
        <p:spPr>
          <a:xfrm>
            <a:off x="2073314" y="6307080"/>
            <a:ext cx="5800299" cy="1324089"/>
          </a:xfrm>
          <a:prstGeom prst="rect">
            <a:avLst/>
          </a:prstGeom>
        </p:spPr>
      </p:pic>
    </p:spTree>
  </p:cSld>
  <p:clrMapOvr>
    <a:masterClrMapping/>
  </p:clrMapOvr>
</p:sld>
</file>

<file path=ppt/theme/theme1.xml><?xml version="1.0" encoding="utf-8"?>
<a:theme xmlns:a="http://schemas.openxmlformats.org/drawingml/2006/main" name="1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5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4.xml><?xml version="1.0" encoding="utf-8"?>
<a:theme xmlns:a="http://schemas.openxmlformats.org/drawingml/2006/main" name="4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5.xml><?xml version="1.0" encoding="utf-8"?>
<a:theme xmlns:a="http://schemas.openxmlformats.org/drawingml/2006/main" name="5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6.xml><?xml version="1.0" encoding="utf-8"?>
<a:theme xmlns:a="http://schemas.openxmlformats.org/drawingml/2006/main" name="26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8.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6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Override1.xml><?xml version="1.0" encoding="utf-8"?>
<a:themeOverride xmlns:a="http://schemas.openxmlformats.org/drawingml/2006/main">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9104B513732FC479DCB2DB1BC1DFD00" ma:contentTypeVersion="13" ma:contentTypeDescription="Create a new document." ma:contentTypeScope="" ma:versionID="4948fa9abfcaa8a9ce4b6571477f8b0a">
  <xsd:schema xmlns:xsd="http://www.w3.org/2001/XMLSchema" xmlns:xs="http://www.w3.org/2001/XMLSchema" xmlns:p="http://schemas.microsoft.com/office/2006/metadata/properties" xmlns:ns2="11804c00-2c96-4b51-b836-ef908d1381c1" xmlns:ns3="2954339b-3f5c-4fb7-ab04-9865a5fc9348" targetNamespace="http://schemas.microsoft.com/office/2006/metadata/properties" ma:root="true" ma:fieldsID="a58356170bdec3805eae91bc27ed8948" ns2:_="" ns3:_="">
    <xsd:import namespace="11804c00-2c96-4b51-b836-ef908d1381c1"/>
    <xsd:import namespace="2954339b-3f5c-4fb7-ab04-9865a5fc93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804c00-2c96-4b51-b836-ef908d1381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54339b-3f5c-4fb7-ab04-9865a5fc934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B41A98-A3D2-415A-AB38-167034F350E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C9F93B4-5E3D-4C08-B777-66A628200B58}">
  <ds:schemaRefs>
    <ds:schemaRef ds:uri="11804c00-2c96-4b51-b836-ef908d1381c1"/>
    <ds:schemaRef ds:uri="2954339b-3f5c-4fb7-ab04-9865a5fc93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98D2F61-59FB-4D8D-BAF5-70095B3F4D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181</TotalTime>
  <Words>6002</Words>
  <Application>Microsoft Office PowerPoint</Application>
  <PresentationFormat>Custom</PresentationFormat>
  <Paragraphs>585</Paragraphs>
  <Slides>45</Slides>
  <Notes>38</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45</vt:i4>
      </vt:variant>
    </vt:vector>
  </HeadingPairs>
  <TitlesOfParts>
    <vt:vector size="66" baseType="lpstr">
      <vt:lpstr>Abril Fatface</vt:lpstr>
      <vt:lpstr>Arial</vt:lpstr>
      <vt:lpstr>Ariel</vt:lpstr>
      <vt:lpstr>Calibri</vt:lpstr>
      <vt:lpstr>Helvetica Neue</vt:lpstr>
      <vt:lpstr>Helvetica Neue Medium</vt:lpstr>
      <vt:lpstr>Lato</vt:lpstr>
      <vt:lpstr>Noto Sans Symbols</vt:lpstr>
      <vt:lpstr>Van Condensed LF</vt:lpstr>
      <vt:lpstr>Van Condensed LF Bold</vt:lpstr>
      <vt:lpstr>Van Condensed Light LF Light</vt:lpstr>
      <vt:lpstr>Wingdings</vt:lpstr>
      <vt:lpstr>1_Wagggs_template</vt:lpstr>
      <vt:lpstr>25_Wagggs_template</vt:lpstr>
      <vt:lpstr>2_Wagggs_template</vt:lpstr>
      <vt:lpstr>4_Wagggs_template</vt:lpstr>
      <vt:lpstr>5_Wagggs_template</vt:lpstr>
      <vt:lpstr>26_Wagggs_template</vt:lpstr>
      <vt:lpstr>3_Wagggs_template</vt:lpstr>
      <vt:lpstr>22_BasicWhite</vt:lpstr>
      <vt:lpstr>6_Wagggs_template</vt:lpstr>
      <vt:lpstr>PowerPoint Presentation</vt:lpstr>
      <vt:lpstr>Pre-Survey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SURF SMART JOURNEY</vt:lpstr>
      <vt:lpstr>SURF SMART 2.0 JOURNEY</vt:lpstr>
      <vt:lpstr>PowerPoint Presentation</vt:lpstr>
      <vt:lpstr>PowerPoint Presentation</vt:lpstr>
      <vt:lpstr>PowerPoint Presentation</vt:lpstr>
      <vt:lpstr>PowerPoint Presentation</vt:lpstr>
      <vt:lpstr>TRY OUT ACTIVITIES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Girl Guides and Girl Scouts  in charge</vt:lpstr>
      <vt:lpstr>PRACTICAL ADVICE</vt:lpstr>
      <vt:lpstr>PRACTICAL ADVICE</vt:lpstr>
      <vt:lpstr>PRACTICAL ADVICE</vt:lpstr>
      <vt:lpstr>PRACTICAL ADVICE</vt:lpstr>
      <vt:lpstr>PowerPoint Presentation</vt:lpstr>
      <vt:lpstr>PowerPoint Presentation</vt:lpstr>
      <vt:lpstr>Post-Survey </vt:lpstr>
      <vt:lpstr>LINKS to resources</vt:lpstr>
      <vt:lpstr>Thank-You!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Ashraf El-Gammal</dc:creator>
  <cp:lastModifiedBy>Riju Manandhar</cp:lastModifiedBy>
  <cp:revision>32</cp:revision>
  <cp:lastPrinted>2016-06-16T13:49:45Z</cp:lastPrinted>
  <dcterms:created xsi:type="dcterms:W3CDTF">2016-06-14T12:16:39Z</dcterms:created>
  <dcterms:modified xsi:type="dcterms:W3CDTF">2022-03-21T07:43:57Z</dcterms:modified>
</cp:coreProperties>
</file>